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05"/>
    <p:restoredTop sz="95652"/>
  </p:normalViewPr>
  <p:slideViewPr>
    <p:cSldViewPr snapToGrid="0" snapToObjects="1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 Pugliese" userId="9c7a86e6-56eb-4793-a08e-efacd97d120f" providerId="ADAL" clId="{1A559653-BB98-4BEA-9E0B-28BF5C800864}"/>
    <pc:docChg chg="custSel addSld delSld modSld sldOrd">
      <pc:chgData name="Paul J Pugliese" userId="9c7a86e6-56eb-4793-a08e-efacd97d120f" providerId="ADAL" clId="{1A559653-BB98-4BEA-9E0B-28BF5C800864}" dt="2024-03-13T13:04:04.191" v="957" actId="1076"/>
      <pc:docMkLst>
        <pc:docMk/>
      </pc:docMkLst>
      <pc:sldChg chg="addSp delSp modSp">
        <pc:chgData name="Paul J Pugliese" userId="9c7a86e6-56eb-4793-a08e-efacd97d120f" providerId="ADAL" clId="{1A559653-BB98-4BEA-9E0B-28BF5C800864}" dt="2024-03-13T13:01:48.019" v="944" actId="1037"/>
        <pc:sldMkLst>
          <pc:docMk/>
          <pc:sldMk cId="4123156287" sldId="257"/>
        </pc:sldMkLst>
        <pc:spChg chg="mod">
          <ac:chgData name="Paul J Pugliese" userId="9c7a86e6-56eb-4793-a08e-efacd97d120f" providerId="ADAL" clId="{1A559653-BB98-4BEA-9E0B-28BF5C800864}" dt="2024-03-13T12:54:32.843" v="507" actId="27636"/>
          <ac:spMkLst>
            <pc:docMk/>
            <pc:sldMk cId="4123156287" sldId="257"/>
            <ac:spMk id="2" creationId="{755AE6C7-6239-614A-9E35-A65559F9A88E}"/>
          </ac:spMkLst>
        </pc:spChg>
        <pc:spChg chg="mod">
          <ac:chgData name="Paul J Pugliese" userId="9c7a86e6-56eb-4793-a08e-efacd97d120f" providerId="ADAL" clId="{1A559653-BB98-4BEA-9E0B-28BF5C800864}" dt="2024-03-13T12:43:00.533" v="47" actId="20577"/>
          <ac:spMkLst>
            <pc:docMk/>
            <pc:sldMk cId="4123156287" sldId="257"/>
            <ac:spMk id="3" creationId="{32D9C4F6-FA73-7C46-8EC6-9D7E0C7D0313}"/>
          </ac:spMkLst>
        </pc:spChg>
        <pc:spChg chg="add del mod">
          <ac:chgData name="Paul J Pugliese" userId="9c7a86e6-56eb-4793-a08e-efacd97d120f" providerId="ADAL" clId="{1A559653-BB98-4BEA-9E0B-28BF5C800864}" dt="2024-03-13T12:54:25.771" v="502" actId="478"/>
          <ac:spMkLst>
            <pc:docMk/>
            <pc:sldMk cId="4123156287" sldId="257"/>
            <ac:spMk id="6" creationId="{71DD03A4-9D91-47E0-82F3-20CE4DD7B711}"/>
          </ac:spMkLst>
        </pc:spChg>
        <pc:picChg chg="add del mod">
          <ac:chgData name="Paul J Pugliese" userId="9c7a86e6-56eb-4793-a08e-efacd97d120f" providerId="ADAL" clId="{1A559653-BB98-4BEA-9E0B-28BF5C800864}" dt="2024-03-13T13:00:08.338" v="652" actId="478"/>
          <ac:picMkLst>
            <pc:docMk/>
            <pc:sldMk cId="4123156287" sldId="257"/>
            <ac:picMk id="5" creationId="{11456F53-CD99-4427-AEF1-3B576684ED2D}"/>
          </ac:picMkLst>
        </pc:picChg>
        <pc:picChg chg="add">
          <ac:chgData name="Paul J Pugliese" userId="9c7a86e6-56eb-4793-a08e-efacd97d120f" providerId="ADAL" clId="{1A559653-BB98-4BEA-9E0B-28BF5C800864}" dt="2024-03-13T13:00:02.970" v="651"/>
          <ac:picMkLst>
            <pc:docMk/>
            <pc:sldMk cId="4123156287" sldId="257"/>
            <ac:picMk id="7" creationId="{07EA5198-9EE1-4400-92ED-E0E61CC01707}"/>
          </ac:picMkLst>
        </pc:picChg>
        <pc:picChg chg="add mod">
          <ac:chgData name="Paul J Pugliese" userId="9c7a86e6-56eb-4793-a08e-efacd97d120f" providerId="ADAL" clId="{1A559653-BB98-4BEA-9E0B-28BF5C800864}" dt="2024-03-13T13:01:48.019" v="944" actId="1037"/>
          <ac:picMkLst>
            <pc:docMk/>
            <pc:sldMk cId="4123156287" sldId="257"/>
            <ac:picMk id="8" creationId="{4A84852F-B76E-4460-9358-CEF5AE3FD8AA}"/>
          </ac:picMkLst>
        </pc:picChg>
      </pc:sldChg>
      <pc:sldChg chg="del">
        <pc:chgData name="Paul J Pugliese" userId="9c7a86e6-56eb-4793-a08e-efacd97d120f" providerId="ADAL" clId="{1A559653-BB98-4BEA-9E0B-28BF5C800864}" dt="2024-03-13T12:45:54.956" v="164" actId="2696"/>
        <pc:sldMkLst>
          <pc:docMk/>
          <pc:sldMk cId="1798241220" sldId="258"/>
        </pc:sldMkLst>
      </pc:sldChg>
      <pc:sldChg chg="addSp">
        <pc:chgData name="Paul J Pugliese" userId="9c7a86e6-56eb-4793-a08e-efacd97d120f" providerId="ADAL" clId="{1A559653-BB98-4BEA-9E0B-28BF5C800864}" dt="2024-03-13T12:59:48.414" v="650"/>
        <pc:sldMkLst>
          <pc:docMk/>
          <pc:sldMk cId="791428869" sldId="259"/>
        </pc:sldMkLst>
        <pc:picChg chg="add">
          <ac:chgData name="Paul J Pugliese" userId="9c7a86e6-56eb-4793-a08e-efacd97d120f" providerId="ADAL" clId="{1A559653-BB98-4BEA-9E0B-28BF5C800864}" dt="2024-03-13T12:59:48.414" v="650"/>
          <ac:picMkLst>
            <pc:docMk/>
            <pc:sldMk cId="791428869" sldId="259"/>
            <ac:picMk id="4" creationId="{39966D5F-68E6-4831-A612-7832A844EB2F}"/>
          </ac:picMkLst>
        </pc:picChg>
      </pc:sldChg>
      <pc:sldChg chg="addSp delSp modSp ord">
        <pc:chgData name="Paul J Pugliese" userId="9c7a86e6-56eb-4793-a08e-efacd97d120f" providerId="ADAL" clId="{1A559653-BB98-4BEA-9E0B-28BF5C800864}" dt="2024-03-13T13:04:04.191" v="957" actId="1076"/>
        <pc:sldMkLst>
          <pc:docMk/>
          <pc:sldMk cId="3712740472" sldId="260"/>
        </pc:sldMkLst>
        <pc:spChg chg="del">
          <ac:chgData name="Paul J Pugliese" userId="9c7a86e6-56eb-4793-a08e-efacd97d120f" providerId="ADAL" clId="{1A559653-BB98-4BEA-9E0B-28BF5C800864}" dt="2024-03-13T12:46:51.120" v="174" actId="478"/>
          <ac:spMkLst>
            <pc:docMk/>
            <pc:sldMk cId="3712740472" sldId="260"/>
            <ac:spMk id="2" creationId="{B24B45D5-30DE-264C-8B96-2F3AA22EE6CF}"/>
          </ac:spMkLst>
        </pc:spChg>
        <pc:spChg chg="del">
          <ac:chgData name="Paul J Pugliese" userId="9c7a86e6-56eb-4793-a08e-efacd97d120f" providerId="ADAL" clId="{1A559653-BB98-4BEA-9E0B-28BF5C800864}" dt="2024-03-13T12:46:49.451" v="173" actId="478"/>
          <ac:spMkLst>
            <pc:docMk/>
            <pc:sldMk cId="3712740472" sldId="260"/>
            <ac:spMk id="3" creationId="{9A5C3539-6F3F-D74A-855E-51ADB32323C8}"/>
          </ac:spMkLst>
        </pc:spChg>
        <pc:picChg chg="add">
          <ac:chgData name="Paul J Pugliese" userId="9c7a86e6-56eb-4793-a08e-efacd97d120f" providerId="ADAL" clId="{1A559653-BB98-4BEA-9E0B-28BF5C800864}" dt="2024-03-13T12:46:52.594" v="175"/>
          <ac:picMkLst>
            <pc:docMk/>
            <pc:sldMk cId="3712740472" sldId="260"/>
            <ac:picMk id="4" creationId="{63A9F147-E8E9-4669-A9B9-A5269284651D}"/>
          </ac:picMkLst>
        </pc:picChg>
        <pc:picChg chg="add mod">
          <ac:chgData name="Paul J Pugliese" userId="9c7a86e6-56eb-4793-a08e-efacd97d120f" providerId="ADAL" clId="{1A559653-BB98-4BEA-9E0B-28BF5C800864}" dt="2024-03-13T12:50:37.138" v="458" actId="1076"/>
          <ac:picMkLst>
            <pc:docMk/>
            <pc:sldMk cId="3712740472" sldId="260"/>
            <ac:picMk id="5" creationId="{805CAA78-ABBF-4326-B922-C678E50BB512}"/>
          </ac:picMkLst>
        </pc:picChg>
        <pc:picChg chg="add mod">
          <ac:chgData name="Paul J Pugliese" userId="9c7a86e6-56eb-4793-a08e-efacd97d120f" providerId="ADAL" clId="{1A559653-BB98-4BEA-9E0B-28BF5C800864}" dt="2024-03-13T12:50:21.464" v="457" actId="1038"/>
          <ac:picMkLst>
            <pc:docMk/>
            <pc:sldMk cId="3712740472" sldId="260"/>
            <ac:picMk id="7" creationId="{CFD0D738-755C-4DAC-BA57-BBABCE6DA937}"/>
          </ac:picMkLst>
        </pc:picChg>
        <pc:picChg chg="add mod">
          <ac:chgData name="Paul J Pugliese" userId="9c7a86e6-56eb-4793-a08e-efacd97d120f" providerId="ADAL" clId="{1A559653-BB98-4BEA-9E0B-28BF5C800864}" dt="2024-03-13T13:04:04.191" v="957" actId="1076"/>
          <ac:picMkLst>
            <pc:docMk/>
            <pc:sldMk cId="3712740472" sldId="260"/>
            <ac:picMk id="9" creationId="{2B37EC32-997C-43D2-8B32-82EFE6BC6149}"/>
          </ac:picMkLst>
        </pc:picChg>
      </pc:sldChg>
      <pc:sldChg chg="addSp modSp add">
        <pc:chgData name="Paul J Pugliese" userId="9c7a86e6-56eb-4793-a08e-efacd97d120f" providerId="ADAL" clId="{1A559653-BB98-4BEA-9E0B-28BF5C800864}" dt="2024-03-13T13:02:53.938" v="954" actId="1038"/>
        <pc:sldMkLst>
          <pc:docMk/>
          <pc:sldMk cId="1079561611" sldId="261"/>
        </pc:sldMkLst>
        <pc:spChg chg="add mod">
          <ac:chgData name="Paul J Pugliese" userId="9c7a86e6-56eb-4793-a08e-efacd97d120f" providerId="ADAL" clId="{1A559653-BB98-4BEA-9E0B-28BF5C800864}" dt="2024-03-13T13:02:53.938" v="954" actId="1038"/>
          <ac:spMkLst>
            <pc:docMk/>
            <pc:sldMk cId="1079561611" sldId="261"/>
            <ac:spMk id="3" creationId="{37E38843-18E9-4C53-BD34-B5FE5B4AE700}"/>
          </ac:spMkLst>
        </pc:spChg>
        <pc:spChg chg="mod">
          <ac:chgData name="Paul J Pugliese" userId="9c7a86e6-56eb-4793-a08e-efacd97d120f" providerId="ADAL" clId="{1A559653-BB98-4BEA-9E0B-28BF5C800864}" dt="2024-03-13T12:57:11.043" v="580" actId="113"/>
          <ac:spMkLst>
            <pc:docMk/>
            <pc:sldMk cId="1079561611" sldId="261"/>
            <ac:spMk id="6" creationId="{5B026FF2-BF69-D649-AE14-3F9D49596484}"/>
          </ac:spMkLst>
        </pc:spChg>
        <pc:spChg chg="mod">
          <ac:chgData name="Paul J Pugliese" userId="9c7a86e6-56eb-4793-a08e-efacd97d120f" providerId="ADAL" clId="{1A559653-BB98-4BEA-9E0B-28BF5C800864}" dt="2024-03-13T12:57:28.783" v="586" actId="20577"/>
          <ac:spMkLst>
            <pc:docMk/>
            <pc:sldMk cId="1079561611" sldId="261"/>
            <ac:spMk id="7" creationId="{93E0B815-DB57-0A41-8282-F01A05B5BBDC}"/>
          </ac:spMkLst>
        </pc:spChg>
        <pc:picChg chg="add mod">
          <ac:chgData name="Paul J Pugliese" userId="9c7a86e6-56eb-4793-a08e-efacd97d120f" providerId="ADAL" clId="{1A559653-BB98-4BEA-9E0B-28BF5C800864}" dt="2024-03-13T12:58:58.252" v="647" actId="1037"/>
          <ac:picMkLst>
            <pc:docMk/>
            <pc:sldMk cId="1079561611" sldId="261"/>
            <ac:picMk id="2" creationId="{188C2BB3-3983-459E-A251-B6E57C44464A}"/>
          </ac:picMkLst>
        </pc:picChg>
        <pc:picChg chg="add mod">
          <ac:chgData name="Paul J Pugliese" userId="9c7a86e6-56eb-4793-a08e-efacd97d120f" providerId="ADAL" clId="{1A559653-BB98-4BEA-9E0B-28BF5C800864}" dt="2024-03-13T12:59:19.209" v="649" actId="1440"/>
          <ac:picMkLst>
            <pc:docMk/>
            <pc:sldMk cId="1079561611" sldId="261"/>
            <ac:picMk id="4" creationId="{D7986AA4-1486-42EA-8F8B-130123190632}"/>
          </ac:picMkLst>
        </pc:picChg>
        <pc:picChg chg="add">
          <ac:chgData name="Paul J Pugliese" userId="9c7a86e6-56eb-4793-a08e-efacd97d120f" providerId="ADAL" clId="{1A559653-BB98-4BEA-9E0B-28BF5C800864}" dt="2024-03-13T12:58:50.801" v="600"/>
          <ac:picMkLst>
            <pc:docMk/>
            <pc:sldMk cId="1079561611" sldId="261"/>
            <ac:picMk id="8" creationId="{4ADF9F7B-DFDC-48A3-A7C6-AF18F18B7240}"/>
          </ac:picMkLst>
        </pc:picChg>
      </pc:sldChg>
      <pc:sldChg chg="del">
        <pc:chgData name="Paul J Pugliese" userId="9c7a86e6-56eb-4793-a08e-efacd97d120f" providerId="ADAL" clId="{1A559653-BB98-4BEA-9E0B-28BF5C800864}" dt="2024-03-13T12:46:10.953" v="165" actId="2696"/>
        <pc:sldMkLst>
          <pc:docMk/>
          <pc:sldMk cId="2930845765" sldId="261"/>
        </pc:sldMkLst>
      </pc:sldChg>
      <pc:sldChg chg="del">
        <pc:chgData name="Paul J Pugliese" userId="9c7a86e6-56eb-4793-a08e-efacd97d120f" providerId="ADAL" clId="{1A559653-BB98-4BEA-9E0B-28BF5C800864}" dt="2024-03-13T12:46:24.540" v="166" actId="2696"/>
        <pc:sldMkLst>
          <pc:docMk/>
          <pc:sldMk cId="573061234" sldId="262"/>
        </pc:sldMkLst>
      </pc:sldChg>
      <pc:sldChg chg="del">
        <pc:chgData name="Paul J Pugliese" userId="9c7a86e6-56eb-4793-a08e-efacd97d120f" providerId="ADAL" clId="{1A559653-BB98-4BEA-9E0B-28BF5C800864}" dt="2024-03-13T12:46:24.540" v="167" actId="2696"/>
        <pc:sldMkLst>
          <pc:docMk/>
          <pc:sldMk cId="3456311950" sldId="263"/>
        </pc:sldMkLst>
      </pc:sldChg>
      <pc:sldChg chg="del">
        <pc:chgData name="Paul J Pugliese" userId="9c7a86e6-56eb-4793-a08e-efacd97d120f" providerId="ADAL" clId="{1A559653-BB98-4BEA-9E0B-28BF5C800864}" dt="2024-03-13T12:46:24.540" v="168" actId="2696"/>
        <pc:sldMkLst>
          <pc:docMk/>
          <pc:sldMk cId="2051223477" sldId="264"/>
        </pc:sldMkLst>
      </pc:sldChg>
      <pc:sldChg chg="del">
        <pc:chgData name="Paul J Pugliese" userId="9c7a86e6-56eb-4793-a08e-efacd97d120f" providerId="ADAL" clId="{1A559653-BB98-4BEA-9E0B-28BF5C800864}" dt="2024-03-13T12:46:24.556" v="169" actId="2696"/>
        <pc:sldMkLst>
          <pc:docMk/>
          <pc:sldMk cId="3378327338" sldId="265"/>
        </pc:sldMkLst>
      </pc:sldChg>
      <pc:sldChg chg="del">
        <pc:chgData name="Paul J Pugliese" userId="9c7a86e6-56eb-4793-a08e-efacd97d120f" providerId="ADAL" clId="{1A559653-BB98-4BEA-9E0B-28BF5C800864}" dt="2024-03-13T12:46:24.556" v="170" actId="2696"/>
        <pc:sldMkLst>
          <pc:docMk/>
          <pc:sldMk cId="934220569" sldId="266"/>
        </pc:sldMkLst>
      </pc:sldChg>
      <pc:sldChg chg="del">
        <pc:chgData name="Paul J Pugliese" userId="9c7a86e6-56eb-4793-a08e-efacd97d120f" providerId="ADAL" clId="{1A559653-BB98-4BEA-9E0B-28BF5C800864}" dt="2024-03-13T12:43:40.179" v="54" actId="2696"/>
        <pc:sldMkLst>
          <pc:docMk/>
          <pc:sldMk cId="1872164320" sldId="267"/>
        </pc:sldMkLst>
      </pc:sldChg>
      <pc:sldChg chg="del">
        <pc:chgData name="Paul J Pugliese" userId="9c7a86e6-56eb-4793-a08e-efacd97d120f" providerId="ADAL" clId="{1A559653-BB98-4BEA-9E0B-28BF5C800864}" dt="2024-03-13T12:43:40.195" v="55" actId="2696"/>
        <pc:sldMkLst>
          <pc:docMk/>
          <pc:sldMk cId="1727444740" sldId="268"/>
        </pc:sldMkLst>
      </pc:sldChg>
      <pc:sldChg chg="del">
        <pc:chgData name="Paul J Pugliese" userId="9c7a86e6-56eb-4793-a08e-efacd97d120f" providerId="ADAL" clId="{1A559653-BB98-4BEA-9E0B-28BF5C800864}" dt="2024-03-13T12:43:40.195" v="56" actId="2696"/>
        <pc:sldMkLst>
          <pc:docMk/>
          <pc:sldMk cId="2363367674" sldId="269"/>
        </pc:sldMkLst>
      </pc:sldChg>
      <pc:sldChg chg="del">
        <pc:chgData name="Paul J Pugliese" userId="9c7a86e6-56eb-4793-a08e-efacd97d120f" providerId="ADAL" clId="{1A559653-BB98-4BEA-9E0B-28BF5C800864}" dt="2024-03-13T12:43:40.195" v="57" actId="2696"/>
        <pc:sldMkLst>
          <pc:docMk/>
          <pc:sldMk cId="669300513" sldId="270"/>
        </pc:sldMkLst>
      </pc:sldChg>
      <pc:sldChg chg="del">
        <pc:chgData name="Paul J Pugliese" userId="9c7a86e6-56eb-4793-a08e-efacd97d120f" providerId="ADAL" clId="{1A559653-BB98-4BEA-9E0B-28BF5C800864}" dt="2024-03-13T12:43:40.211" v="58" actId="2696"/>
        <pc:sldMkLst>
          <pc:docMk/>
          <pc:sldMk cId="2542193336" sldId="271"/>
        </pc:sldMkLst>
      </pc:sldChg>
      <pc:sldChg chg="del">
        <pc:chgData name="Paul J Pugliese" userId="9c7a86e6-56eb-4793-a08e-efacd97d120f" providerId="ADAL" clId="{1A559653-BB98-4BEA-9E0B-28BF5C800864}" dt="2024-03-13T12:43:40.211" v="59" actId="2696"/>
        <pc:sldMkLst>
          <pc:docMk/>
          <pc:sldMk cId="2990727188" sldId="272"/>
        </pc:sldMkLst>
      </pc:sldChg>
      <pc:sldChg chg="del">
        <pc:chgData name="Paul J Pugliese" userId="9c7a86e6-56eb-4793-a08e-efacd97d120f" providerId="ADAL" clId="{1A559653-BB98-4BEA-9E0B-28BF5C800864}" dt="2024-03-13T12:43:40.226" v="60" actId="2696"/>
        <pc:sldMkLst>
          <pc:docMk/>
          <pc:sldMk cId="4234979330" sldId="273"/>
        </pc:sldMkLst>
      </pc:sldChg>
      <pc:sldChg chg="del">
        <pc:chgData name="Paul J Pugliese" userId="9c7a86e6-56eb-4793-a08e-efacd97d120f" providerId="ADAL" clId="{1A559653-BB98-4BEA-9E0B-28BF5C800864}" dt="2024-03-13T12:43:40.226" v="61" actId="2696"/>
        <pc:sldMkLst>
          <pc:docMk/>
          <pc:sldMk cId="2013068165" sldId="274"/>
        </pc:sldMkLst>
      </pc:sldChg>
      <pc:sldChg chg="del">
        <pc:chgData name="Paul J Pugliese" userId="9c7a86e6-56eb-4793-a08e-efacd97d120f" providerId="ADAL" clId="{1A559653-BB98-4BEA-9E0B-28BF5C800864}" dt="2024-03-13T12:43:40.226" v="62" actId="2696"/>
        <pc:sldMkLst>
          <pc:docMk/>
          <pc:sldMk cId="3413566704" sldId="275"/>
        </pc:sldMkLst>
      </pc:sldChg>
      <pc:sldChg chg="del">
        <pc:chgData name="Paul J Pugliese" userId="9c7a86e6-56eb-4793-a08e-efacd97d120f" providerId="ADAL" clId="{1A559653-BB98-4BEA-9E0B-28BF5C800864}" dt="2024-03-13T12:43:40.242" v="63" actId="2696"/>
        <pc:sldMkLst>
          <pc:docMk/>
          <pc:sldMk cId="2192455908" sldId="276"/>
        </pc:sldMkLst>
      </pc:sldChg>
      <pc:sldChg chg="del">
        <pc:chgData name="Paul J Pugliese" userId="9c7a86e6-56eb-4793-a08e-efacd97d120f" providerId="ADAL" clId="{1A559653-BB98-4BEA-9E0B-28BF5C800864}" dt="2024-03-13T12:43:40.242" v="64" actId="2696"/>
        <pc:sldMkLst>
          <pc:docMk/>
          <pc:sldMk cId="3077485358" sldId="277"/>
        </pc:sldMkLst>
      </pc:sldChg>
      <pc:sldChg chg="del">
        <pc:chgData name="Paul J Pugliese" userId="9c7a86e6-56eb-4793-a08e-efacd97d120f" providerId="ADAL" clId="{1A559653-BB98-4BEA-9E0B-28BF5C800864}" dt="2024-03-13T12:43:40.258" v="65" actId="2696"/>
        <pc:sldMkLst>
          <pc:docMk/>
          <pc:sldMk cId="2540173996" sldId="278"/>
        </pc:sldMkLst>
      </pc:sldChg>
      <pc:sldChg chg="del">
        <pc:chgData name="Paul J Pugliese" userId="9c7a86e6-56eb-4793-a08e-efacd97d120f" providerId="ADAL" clId="{1A559653-BB98-4BEA-9E0B-28BF5C800864}" dt="2024-03-13T12:43:21.424" v="48" actId="2696"/>
        <pc:sldMkLst>
          <pc:docMk/>
          <pc:sldMk cId="3386653590" sldId="279"/>
        </pc:sldMkLst>
      </pc:sldChg>
      <pc:sldChg chg="del">
        <pc:chgData name="Paul J Pugliese" userId="9c7a86e6-56eb-4793-a08e-efacd97d120f" providerId="ADAL" clId="{1A559653-BB98-4BEA-9E0B-28BF5C800864}" dt="2024-03-13T12:43:21.440" v="49" actId="2696"/>
        <pc:sldMkLst>
          <pc:docMk/>
          <pc:sldMk cId="2777338502" sldId="280"/>
        </pc:sldMkLst>
      </pc:sldChg>
      <pc:sldChg chg="del">
        <pc:chgData name="Paul J Pugliese" userId="9c7a86e6-56eb-4793-a08e-efacd97d120f" providerId="ADAL" clId="{1A559653-BB98-4BEA-9E0B-28BF5C800864}" dt="2024-03-13T12:43:21.440" v="50" actId="2696"/>
        <pc:sldMkLst>
          <pc:docMk/>
          <pc:sldMk cId="4190452026" sldId="281"/>
        </pc:sldMkLst>
      </pc:sldChg>
      <pc:sldChg chg="del">
        <pc:chgData name="Paul J Pugliese" userId="9c7a86e6-56eb-4793-a08e-efacd97d120f" providerId="ADAL" clId="{1A559653-BB98-4BEA-9E0B-28BF5C800864}" dt="2024-03-13T12:43:21.440" v="51" actId="2696"/>
        <pc:sldMkLst>
          <pc:docMk/>
          <pc:sldMk cId="1877781252" sldId="282"/>
        </pc:sldMkLst>
      </pc:sldChg>
      <pc:sldChg chg="del">
        <pc:chgData name="Paul J Pugliese" userId="9c7a86e6-56eb-4793-a08e-efacd97d120f" providerId="ADAL" clId="{1A559653-BB98-4BEA-9E0B-28BF5C800864}" dt="2024-03-13T12:43:21.455" v="52" actId="2696"/>
        <pc:sldMkLst>
          <pc:docMk/>
          <pc:sldMk cId="2760120358" sldId="283"/>
        </pc:sldMkLst>
      </pc:sldChg>
      <pc:sldChg chg="del">
        <pc:chgData name="Paul J Pugliese" userId="9c7a86e6-56eb-4793-a08e-efacd97d120f" providerId="ADAL" clId="{1A559653-BB98-4BEA-9E0B-28BF5C800864}" dt="2024-03-13T12:43:21.487" v="53" actId="2696"/>
        <pc:sldMkLst>
          <pc:docMk/>
          <pc:sldMk cId="4130892389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A50EB3-60B9-2543-817F-94C0EABE6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50334-59B7-BE4F-A783-01FC8E27B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BFC3-4D15-724B-ACBC-0FA072FF94D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683FD-1CD8-794A-B73F-A707028F9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4BAAD-9CE4-B341-AD31-846F1316D0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6B83-CA16-8846-87B3-6D2622F9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91C4-1CC0-7F4D-A90F-A2749920FFD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08F54-CA2E-0444-BD3D-5C3E087E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5B8DF-5F18-2244-ADD6-F5E4A2DAF64D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DDC9D4-9CC1-8D44-A448-AE28FEDAE37A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EA00C3-61A9-2F40-9F89-8460747735D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37585D82-BE0F-0A46-B225-F278B09382D7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Title slide, option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98E23-8E89-AC49-8C90-CE3C830EF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30421"/>
            <a:ext cx="2805560" cy="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9B60917-51D5-FB4F-805A-0921ACF90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6F6FAD-BB03-2F47-A85C-93D33C4A83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6EF97-DDF7-C549-8F6A-7937B01C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F3405-8841-A74E-8D4F-7054309B4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2E0A6C-EB4B-5D42-B747-E5C112F416C2}"/>
              </a:ext>
            </a:extLst>
          </p:cNvPr>
          <p:cNvGrpSpPr/>
          <p:nvPr userDrawn="1"/>
        </p:nvGrpSpPr>
        <p:grpSpPr>
          <a:xfrm rot="10800000">
            <a:off x="0" y="5591686"/>
            <a:ext cx="3448046" cy="676304"/>
            <a:chOff x="8743954" y="5637474"/>
            <a:chExt cx="3448046" cy="6763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FA9FC6-5AD6-0B4A-9826-EBBF9DEBDF02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40EA04F9-541C-C941-84F5-D98D3CF96948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2186C6-3E4C-3D4E-96C7-BD21BD70D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231" y="5633673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0"/>
            <a:ext cx="46926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F792D-D7EA-1443-A0AA-F47A79E50497}"/>
              </a:ext>
            </a:extLst>
          </p:cNvPr>
          <p:cNvGrpSpPr/>
          <p:nvPr userDrawn="1"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914FF-9263-024A-A9F3-CEB7B3BB251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3B1F92-C7ED-3C45-8F22-210A592E6824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78F07A1-989D-BD40-971A-187C67FF2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3958" y="5773234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4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0"/>
            <a:ext cx="46926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F792D-D7EA-1443-A0AA-F47A79E50497}"/>
              </a:ext>
            </a:extLst>
          </p:cNvPr>
          <p:cNvGrpSpPr/>
          <p:nvPr userDrawn="1"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914FF-9263-024A-A9F3-CEB7B3BB251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3B1F92-C7ED-3C45-8F22-210A592E6824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6ED4F5-81EF-324D-958E-EDABB8E17A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3958" y="5773234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185910"/>
            <a:ext cx="2827337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7" y="185910"/>
            <a:ext cx="2827338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2FB1C9-505F-6440-8531-B0CB067FC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733" y="171715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171714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41506A-E775-CA45-9605-577D5AB95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AA5E44-4C07-A24B-9EC6-2271D994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71258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185910"/>
            <a:ext cx="2827337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7" y="185910"/>
            <a:ext cx="2827338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2FB1C9-505F-6440-8531-B0CB067FC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733" y="171715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171714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8874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 tile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3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1D777D-C382-3447-AC39-A16494E99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112" y="3506994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506993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 tile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5672F7-1D57-074E-BB25-C318E0C24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3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1D777D-C382-3447-AC39-A16494E99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112" y="3506994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506993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D2EDBF5-5009-2948-9784-7DA38AE10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1004839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Title slide, option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3212863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3ACC2-DBD9-4642-9A8D-0B4BD01E2D0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82D91-BB27-CE49-AA77-D58FF31FC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96203" y="5900708"/>
            <a:ext cx="2805560" cy="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5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eam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4B67F13-056A-EB47-9FD0-867CD1B2E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7029D39-F880-9043-9151-A7B8CC0D64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A3BC586-153D-4C41-AF49-CDCB8593F4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7E762C-5960-4649-BF23-031746DB7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D13145E-8CCB-6F46-92D1-59306FE2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8C8CF5-D169-984D-9689-962A64078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5565775"/>
            <a:ext cx="2336800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B861F86-78D0-BB45-A4E9-187865728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0640" y="5565775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F3F7BC-C6C5-5F45-9143-A71050281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5372" y="5565775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2717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eam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6EB24E3-23EC-A34C-8023-2E0A264E50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912D98-7573-B643-A230-28D340535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E75A888-AEDD-6443-B420-10EEA16A4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CE034BE-597C-FF4C-833C-C751DD712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963E0D0-AE9D-C04F-AC6D-EFC88B541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8367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2B3A3E-0368-234C-BB26-47353B11B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5372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7145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6FCD4-382B-EE4E-9A2A-4E512CB4D9FA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0E883-3AE3-674F-939D-33BB8EFFE982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49E8-3B59-E74E-9411-5ADB3830858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59891F2-4162-274C-BF4D-B1B486DC9D8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69A6B30-D19F-9A46-855F-D16DC990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41572"/>
            <a:ext cx="2805560" cy="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2EF95E-8ED5-9F43-9306-451FB7082283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C2E8D0-B0D7-D442-88E0-CBE62835919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2C7919-E0FE-344E-BE2D-185EE2FDD10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F794D58-A2A7-D247-876B-20C074E8E2D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D7D4A-6C31-2842-B535-FF6168A59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41572"/>
            <a:ext cx="2805560" cy="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D7AB5-16CC-2C46-8316-06373BFFFEF4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9CA1F-4E11-FF45-9964-2A573E6BEBCC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F689C9-FC0E-084A-9B99-718DC3030DF7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E69E43DF-919F-944D-9468-D2A70D24CE53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837201D-85CA-304B-8B7E-B4A3784EB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425" y="844118"/>
            <a:ext cx="2801431" cy="6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D55E4-0A0B-FC45-92CD-A52CFF5D4DF7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2CDC2-40D8-344F-8249-CCEF46763666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2CB5B5-0BD5-F14E-9447-57E55282F3E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22BE4F2-8D63-E64D-B567-757FD2D904A4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5E44AD-584B-5E45-8B75-47A462B4B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425" y="844118"/>
            <a:ext cx="2801431" cy="6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,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F40FB-AD35-C241-BF44-B24D8D55C520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6F3E0-773F-B847-BB7F-0CD0EF586C9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85B6F0-078C-FA4E-8EF7-421AAE805DA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BFE36C1-D141-064C-B0D0-F5A25D3EC8A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0EB8E-D2B8-EA44-AF70-A1C5783C1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425" y="844118"/>
            <a:ext cx="2801431" cy="6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D2198-BDE1-A94D-8DA9-3771F22E1188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77678-535F-5D44-9A8E-994C226FFC7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FA3AB-BF0D-6F47-995E-188E8CB3825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AF453D7-68A2-3744-BCE0-AC6A45EA44C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8EF5A6A-4318-E44C-BFA5-F517FF4AF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425" y="844118"/>
            <a:ext cx="2801431" cy="6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B175-6E2C-084B-A450-95B982B4D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6E65A-065A-5B45-815B-F2AAA276C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 centered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7E56A-C761-9F40-B69E-A19FC3217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 centered, option Header and subtext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7B865F5-76DE-DB47-846D-E60F0CC7B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C843A-55BF-7341-8874-D377B853E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27021-42DA-DD42-927D-42D118894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65C8D-BA26-1D4E-8A3B-856030EAF5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EBC80-013C-764F-9A63-27522ACD43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3C9A46F-5913-3744-ABE0-B7CC66557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4BF9A-3C7A-7549-8C74-291093A03C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408D3-E072-E944-B118-04FB68460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 centered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27021-42DA-DD42-927D-42D118894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32E2DA-BC3D-514A-A263-6649DEEF132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49BDB-4D91-274E-8C8E-662DB69E6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58594"/>
            <a:ext cx="2193249" cy="5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4" r:id="rId11"/>
    <p:sldLayoutId id="2147483692" r:id="rId12"/>
    <p:sldLayoutId id="2147483695" r:id="rId13"/>
    <p:sldLayoutId id="2147483696" r:id="rId14"/>
    <p:sldLayoutId id="2147483698" r:id="rId15"/>
    <p:sldLayoutId id="2147483697" r:id="rId16"/>
    <p:sldLayoutId id="2147483700" r:id="rId17"/>
    <p:sldLayoutId id="2147483704" r:id="rId18"/>
    <p:sldLayoutId id="2147483705" r:id="rId19"/>
    <p:sldLayoutId id="2147483701" r:id="rId20"/>
    <p:sldLayoutId id="2147483703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F753A4A-F98A-EF43-8AC3-B2CB84B87FE1}"/>
              </a:ext>
            </a:extLst>
          </p:cNvPr>
          <p:cNvSpPr txBox="1">
            <a:spLocks/>
          </p:cNvSpPr>
          <p:nvPr/>
        </p:nvSpPr>
        <p:spPr>
          <a:xfrm>
            <a:off x="1708481" y="693066"/>
            <a:ext cx="8499388" cy="1777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latin typeface="OSWALD DEMI-BOLDITALIC" panose="02000603000000000000" pitchFamily="2" charset="77"/>
              </a:rPr>
              <a:t>Please delete this slide before using this template.</a:t>
            </a:r>
          </a:p>
          <a:p>
            <a:endParaRPr lang="en-US" dirty="0">
              <a:solidFill>
                <a:srgbClr val="BA0C2F"/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rgbClr val="BA0C2F"/>
                </a:solidFill>
                <a:latin typeface="Georgia" panose="02040502050405020303" pitchFamily="18" charset="0"/>
              </a:rPr>
              <a:t>When creating new slides, we recommend using the “</a:t>
            </a:r>
            <a:r>
              <a:rPr lang="en-US" sz="3200" b="1" dirty="0">
                <a:solidFill>
                  <a:srgbClr val="BA0C2F"/>
                </a:solidFill>
                <a:latin typeface="Georgia" panose="02040502050405020303" pitchFamily="18" charset="0"/>
              </a:rPr>
              <a:t>Duplicate Slide</a:t>
            </a:r>
            <a:r>
              <a:rPr lang="en-US" sz="3200" dirty="0">
                <a:solidFill>
                  <a:srgbClr val="BA0C2F"/>
                </a:solidFill>
                <a:latin typeface="Georgia" panose="02040502050405020303" pitchFamily="18" charset="0"/>
              </a:rPr>
              <a:t>” function.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E2E26-E165-324B-83A8-DDA007A79628}"/>
              </a:ext>
            </a:extLst>
          </p:cNvPr>
          <p:cNvSpPr>
            <a:spLocks noChangeAspect="1"/>
          </p:cNvSpPr>
          <p:nvPr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9B8D90-9EE1-D948-9894-5C54E35A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15" y="2604178"/>
            <a:ext cx="3116760" cy="3692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999EB9-FA1F-7841-B9E6-85367EA90F6C}"/>
              </a:ext>
            </a:extLst>
          </p:cNvPr>
          <p:cNvSpPr/>
          <p:nvPr/>
        </p:nvSpPr>
        <p:spPr>
          <a:xfrm>
            <a:off x="6445839" y="3396757"/>
            <a:ext cx="3427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Choose the slide you wish to use, right-click and select "Duplicate Slide.” This method preserves the layout, font and color selections of the template.</a:t>
            </a:r>
          </a:p>
          <a:p>
            <a:endParaRPr lang="en-US" dirty="0">
              <a:solidFill>
                <a:srgbClr val="BA0C2F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If you have any issues using this template, please reach out to caesomc@uga.edu.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EDCA5D2-9AD4-0E47-8571-ABFF068B6C5D}"/>
              </a:ext>
            </a:extLst>
          </p:cNvPr>
          <p:cNvSpPr/>
          <p:nvPr/>
        </p:nvSpPr>
        <p:spPr>
          <a:xfrm rot="10800000">
            <a:off x="5885180" y="4018971"/>
            <a:ext cx="368253" cy="371062"/>
          </a:xfrm>
          <a:prstGeom prst="rightArrow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5AE6C7-6239-614A-9E35-A65559F9A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4341217"/>
            <a:ext cx="8775038" cy="1630091"/>
          </a:xfrm>
        </p:spPr>
        <p:txBody>
          <a:bodyPr>
            <a:normAutofit/>
          </a:bodyPr>
          <a:lstStyle/>
          <a:p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Bartow County Master Gardener </a:t>
            </a:r>
            <a:br>
              <a:rPr lang="en-US" dirty="0"/>
            </a:br>
            <a:r>
              <a:rPr lang="en-US" dirty="0"/>
              <a:t>Extension Volunteer</a:t>
            </a:r>
          </a:p>
          <a:p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Extension.uga.edu/bartow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9C4F6-FA73-7C46-8EC6-9D7E0C7D0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Bartow Master Gardeners:</a:t>
            </a:r>
            <a:br>
              <a:rPr lang="en-US" dirty="0"/>
            </a:br>
            <a:r>
              <a:rPr lang="en-US" dirty="0"/>
              <a:t>Workshop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A5198-9EE1-4400-92ED-E0E61CC017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97" y="5966313"/>
            <a:ext cx="2161455" cy="59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4852F-B76E-4460-9358-CEF5AE3F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56" y="683492"/>
            <a:ext cx="1636385" cy="15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5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26FF2-BF69-D649-AE14-3F9D4959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E0B815-DB57-0A41-8282-F01A05B5B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66D5F-68E6-4831-A612-7832A844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97" y="5966313"/>
            <a:ext cx="2161455" cy="5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26FF2-BF69-D649-AE14-3F9D4959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73857"/>
            <a:ext cx="11072853" cy="1325563"/>
          </a:xfrm>
        </p:spPr>
        <p:txBody>
          <a:bodyPr/>
          <a:lstStyle/>
          <a:p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Return Seminar Evaluations.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E0B815-DB57-0A41-8282-F01A05B5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1349629"/>
            <a:ext cx="11072853" cy="38436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1-800-ASK-UGA1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Extension.uga.edu/bartow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“Search UGA Extension Publications” link at top of webpage:</a:t>
            </a:r>
          </a:p>
          <a:p>
            <a:endParaRPr lang="en-US" dirty="0"/>
          </a:p>
        </p:txBody>
      </p:sp>
      <p:pic>
        <p:nvPicPr>
          <p:cNvPr id="4" name="Picture 2" descr="C:\Users\extuser01\AppData\Local\Microsoft\Windows\Temporary Internet Files\Content.IE5\14Y2Y616\MC900347211[1].wmf">
            <a:extLst>
              <a:ext uri="{FF2B5EF4-FFF2-40B4-BE49-F238E27FC236}">
                <a16:creationId xmlns:a16="http://schemas.microsoft.com/office/drawing/2014/main" id="{D7986AA4-1486-42EA-8F8B-13012319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94126"/>
            <a:ext cx="1492539" cy="203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8C2BB3-3983-459E-A251-B6E57C44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180" y="3301362"/>
            <a:ext cx="5403272" cy="341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7E38843-18E9-4C53-BD34-B5FE5B4AE700}"/>
              </a:ext>
            </a:extLst>
          </p:cNvPr>
          <p:cNvSpPr/>
          <p:nvPr/>
        </p:nvSpPr>
        <p:spPr>
          <a:xfrm rot="5400000">
            <a:off x="6725063" y="3699840"/>
            <a:ext cx="1304315" cy="50402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F9F7B-DFDC-48A3-A7C6-AF18F18B72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97" y="5966313"/>
            <a:ext cx="2161455" cy="5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3A9F147-E8E9-4669-A9B9-A5269284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6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ank You illustration word cloud in different languages Stock Photo by  ©ricochet69 108127412">
            <a:extLst>
              <a:ext uri="{FF2B5EF4-FFF2-40B4-BE49-F238E27FC236}">
                <a16:creationId xmlns:a16="http://schemas.microsoft.com/office/drawing/2014/main" id="{805CAA78-ABBF-4326-B922-C678E50B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" y="1235811"/>
            <a:ext cx="40687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0D738-755C-4DAC-BA57-BBABCE6D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97" y="5966313"/>
            <a:ext cx="2161455" cy="59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37EC32-997C-43D2-8B32-82EFE6BC6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38" y="417046"/>
            <a:ext cx="1746383" cy="16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0472"/>
      </p:ext>
    </p:extLst>
  </p:cSld>
  <p:clrMapOvr>
    <a:masterClrMapping/>
  </p:clrMapOvr>
</p:sld>
</file>

<file path=ppt/theme/theme1.xml><?xml version="1.0" encoding="utf-8"?>
<a:theme xmlns:a="http://schemas.openxmlformats.org/drawingml/2006/main" name="UGA Extension/4-H Theme">
  <a:themeElements>
    <a:clrScheme name="UGA Branding">
      <a:dk1>
        <a:srgbClr val="000000"/>
      </a:dk1>
      <a:lt1>
        <a:srgbClr val="FFFFFF"/>
      </a:lt1>
      <a:dk2>
        <a:srgbClr val="BA0C2F"/>
      </a:dk2>
      <a:lt2>
        <a:srgbClr val="9EA2A2"/>
      </a:lt2>
      <a:accent1>
        <a:srgbClr val="00A3AD"/>
      </a:accent1>
      <a:accent2>
        <a:srgbClr val="B7BF10"/>
      </a:accent2>
      <a:accent3>
        <a:srgbClr val="004E60"/>
      </a:accent3>
      <a:accent4>
        <a:srgbClr val="664359"/>
      </a:accent4>
      <a:accent5>
        <a:srgbClr val="594924"/>
      </a:accent5>
      <a:accent6>
        <a:srgbClr val="554F47"/>
      </a:accent6>
      <a:hlink>
        <a:srgbClr val="BA0C2F"/>
      </a:hlink>
      <a:folHlink>
        <a:srgbClr val="E3002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128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Georgia</vt:lpstr>
      <vt:lpstr>Oswald</vt:lpstr>
      <vt:lpstr>OSWALD DEMI-BOLDITALIC</vt:lpstr>
      <vt:lpstr>Oswald Medium</vt:lpstr>
      <vt:lpstr>Times New Roman</vt:lpstr>
      <vt:lpstr>Trade Gothic LT Std Cn</vt:lpstr>
      <vt:lpstr>UGA Extension/4-H Theme</vt:lpstr>
      <vt:lpstr>PowerPoint Presentation</vt:lpstr>
      <vt:lpstr>Bartow Master Gardeners: Workshop Title</vt:lpstr>
      <vt:lpstr>PowerPoint Presentation</vt:lpstr>
      <vt:lpstr>Please Return Seminar Evaluations.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Mirabile</dc:creator>
  <cp:lastModifiedBy>Paul J Pugliese</cp:lastModifiedBy>
  <cp:revision>14</cp:revision>
  <dcterms:created xsi:type="dcterms:W3CDTF">2021-11-10T13:51:55Z</dcterms:created>
  <dcterms:modified xsi:type="dcterms:W3CDTF">2024-03-13T13:04:07Z</dcterms:modified>
</cp:coreProperties>
</file>