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1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8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5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0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0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0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AF2E-3E04-C945-8BDC-372241E67F47}" type="datetimeFigureOut">
              <a:rPr lang="en-US" smtClean="0"/>
              <a:t>3/26/14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1062B-8BE8-3540-A951-59E47C710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2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472"/>
            <a:ext cx="9144000" cy="5577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65668"/>
            <a:ext cx="79316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FARMERS MARKETS AROUND THE WORLD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109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Bangkok, Thailand (Asia)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620" b="12620"/>
          <a:stretch>
            <a:fillRect/>
          </a:stretch>
        </p:blipFill>
        <p:spPr>
          <a:xfrm>
            <a:off x="1" y="1348758"/>
            <a:ext cx="9151586" cy="5033020"/>
          </a:xfrm>
        </p:spPr>
      </p:pic>
    </p:spTree>
    <p:extLst>
      <p:ext uri="{BB962C8B-B14F-4D97-AF65-F5344CB8AC3E}">
        <p14:creationId xmlns:p14="http://schemas.microsoft.com/office/powerpoint/2010/main" val="103498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Udaipur, India (Asia)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9376" b="29376"/>
          <a:stretch>
            <a:fillRect/>
          </a:stretch>
        </p:blipFill>
        <p:spPr>
          <a:xfrm>
            <a:off x="0" y="159405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41818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Benin (Africa)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88" b="8688"/>
          <a:stretch>
            <a:fillRect/>
          </a:stretch>
        </p:blipFill>
        <p:spPr>
          <a:xfrm>
            <a:off x="0" y="1348758"/>
            <a:ext cx="9210046" cy="5065170"/>
          </a:xfrm>
        </p:spPr>
      </p:pic>
    </p:spTree>
    <p:extLst>
      <p:ext uri="{BB962C8B-B14F-4D97-AF65-F5344CB8AC3E}">
        <p14:creationId xmlns:p14="http://schemas.microsoft.com/office/powerpoint/2010/main" val="248088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Bologna, Italy (Europe)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28" r="12532"/>
          <a:stretch/>
        </p:blipFill>
        <p:spPr>
          <a:xfrm>
            <a:off x="1093262" y="1315782"/>
            <a:ext cx="7186580" cy="5527609"/>
          </a:xfrm>
        </p:spPr>
      </p:pic>
    </p:spTree>
    <p:extLst>
      <p:ext uri="{BB962C8B-B14F-4D97-AF65-F5344CB8AC3E}">
        <p14:creationId xmlns:p14="http://schemas.microsoft.com/office/powerpoint/2010/main" val="261021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Paz, Bolivia (South America)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>
          <a:xfrm>
            <a:off x="-36816" y="1600200"/>
            <a:ext cx="9220514" cy="5070928"/>
          </a:xfrm>
        </p:spPr>
      </p:pic>
    </p:spTree>
    <p:extLst>
      <p:ext uri="{BB962C8B-B14F-4D97-AF65-F5344CB8AC3E}">
        <p14:creationId xmlns:p14="http://schemas.microsoft.com/office/powerpoint/2010/main" val="273395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Xela</a:t>
            </a:r>
            <a:r>
              <a:rPr lang="en-US" dirty="0" smtClean="0"/>
              <a:t>, Guatemala (Central America)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87" b="8587"/>
          <a:stretch>
            <a:fillRect/>
          </a:stretch>
        </p:blipFill>
        <p:spPr>
          <a:xfrm>
            <a:off x="17268" y="1600200"/>
            <a:ext cx="9126732" cy="5019351"/>
          </a:xfrm>
        </p:spPr>
      </p:pic>
    </p:spTree>
    <p:extLst>
      <p:ext uri="{BB962C8B-B14F-4D97-AF65-F5344CB8AC3E}">
        <p14:creationId xmlns:p14="http://schemas.microsoft.com/office/powerpoint/2010/main" val="81640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California, United States (North America)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604" b="7604"/>
          <a:stretch>
            <a:fillRect/>
          </a:stretch>
        </p:blipFill>
        <p:spPr>
          <a:xfrm>
            <a:off x="1" y="1690505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31822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Athens, Georgia!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410" b="13410"/>
          <a:stretch>
            <a:fillRect/>
          </a:stretch>
        </p:blipFill>
        <p:spPr>
          <a:xfrm>
            <a:off x="0" y="1490230"/>
            <a:ext cx="8982037" cy="4939774"/>
          </a:xfrm>
        </p:spPr>
      </p:pic>
    </p:spTree>
    <p:extLst>
      <p:ext uri="{BB962C8B-B14F-4D97-AF65-F5344CB8AC3E}">
        <p14:creationId xmlns:p14="http://schemas.microsoft.com/office/powerpoint/2010/main" val="39690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54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Bangkok, Thailand (Asia)</vt:lpstr>
      <vt:lpstr>Udaipur, India (Asia)</vt:lpstr>
      <vt:lpstr>Benin (Africa)</vt:lpstr>
      <vt:lpstr>Bologna, Italy (Europe)</vt:lpstr>
      <vt:lpstr>La Paz, Bolivia (South America)</vt:lpstr>
      <vt:lpstr>Xela, Guatemala (Central America)</vt:lpstr>
      <vt:lpstr>California, United States (North America)</vt:lpstr>
      <vt:lpstr>Athens, Georgia!</vt:lpstr>
    </vt:vector>
  </TitlesOfParts>
  <Company>rosemary.gay@gmail.com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Gay</dc:creator>
  <cp:lastModifiedBy>Rosemary Gay</cp:lastModifiedBy>
  <cp:revision>6</cp:revision>
  <dcterms:created xsi:type="dcterms:W3CDTF">2014-03-27T00:14:01Z</dcterms:created>
  <dcterms:modified xsi:type="dcterms:W3CDTF">2014-03-27T01:14:54Z</dcterms:modified>
</cp:coreProperties>
</file>