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4" r:id="rId3"/>
    <p:sldId id="345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91" r:id="rId16"/>
    <p:sldId id="357" r:id="rId17"/>
    <p:sldId id="358" r:id="rId18"/>
    <p:sldId id="359" r:id="rId19"/>
    <p:sldId id="360" r:id="rId20"/>
    <p:sldId id="365" r:id="rId21"/>
    <p:sldId id="366" r:id="rId22"/>
    <p:sldId id="367" r:id="rId23"/>
    <p:sldId id="368" r:id="rId24"/>
    <p:sldId id="369" r:id="rId25"/>
    <p:sldId id="370" r:id="rId26"/>
    <p:sldId id="361" r:id="rId27"/>
    <p:sldId id="362" r:id="rId28"/>
    <p:sldId id="363" r:id="rId29"/>
    <p:sldId id="364" r:id="rId30"/>
    <p:sldId id="392" r:id="rId31"/>
    <p:sldId id="371" r:id="rId32"/>
    <p:sldId id="372" r:id="rId33"/>
    <p:sldId id="373" r:id="rId34"/>
    <p:sldId id="374" r:id="rId35"/>
    <p:sldId id="375" r:id="rId36"/>
    <p:sldId id="376" r:id="rId37"/>
    <p:sldId id="377" r:id="rId38"/>
    <p:sldId id="378" r:id="rId39"/>
    <p:sldId id="379" r:id="rId40"/>
    <p:sldId id="380" r:id="rId41"/>
    <p:sldId id="393" r:id="rId42"/>
    <p:sldId id="381" r:id="rId43"/>
    <p:sldId id="382" r:id="rId44"/>
    <p:sldId id="383" r:id="rId45"/>
    <p:sldId id="384" r:id="rId46"/>
    <p:sldId id="395" r:id="rId47"/>
    <p:sldId id="396" r:id="rId48"/>
    <p:sldId id="394" r:id="rId49"/>
    <p:sldId id="385" r:id="rId50"/>
    <p:sldId id="386" r:id="rId51"/>
    <p:sldId id="387" r:id="rId52"/>
    <p:sldId id="388" r:id="rId53"/>
    <p:sldId id="389" r:id="rId54"/>
    <p:sldId id="390" r:id="rId55"/>
    <p:sldId id="397" r:id="rId56"/>
    <p:sldId id="398" r:id="rId57"/>
    <p:sldId id="399" r:id="rId58"/>
    <p:sldId id="400" r:id="rId59"/>
    <p:sldId id="401" r:id="rId60"/>
    <p:sldId id="402" r:id="rId61"/>
    <p:sldId id="403" r:id="rId62"/>
    <p:sldId id="405" r:id="rId63"/>
    <p:sldId id="404" r:id="rId64"/>
    <p:sldId id="406" r:id="rId65"/>
    <p:sldId id="407" r:id="rId66"/>
    <p:sldId id="408" r:id="rId67"/>
    <p:sldId id="409" r:id="rId68"/>
    <p:sldId id="410" r:id="rId69"/>
    <p:sldId id="411" r:id="rId70"/>
    <p:sldId id="414" r:id="rId71"/>
    <p:sldId id="415" r:id="rId72"/>
    <p:sldId id="412" r:id="rId73"/>
    <p:sldId id="413" r:id="rId74"/>
    <p:sldId id="275" r:id="rId75"/>
    <p:sldId id="276" r:id="rId76"/>
    <p:sldId id="283" r:id="rId77"/>
    <p:sldId id="284" r:id="rId78"/>
    <p:sldId id="257" r:id="rId79"/>
    <p:sldId id="258" r:id="rId80"/>
    <p:sldId id="297" r:id="rId81"/>
    <p:sldId id="298" r:id="rId82"/>
    <p:sldId id="303" r:id="rId83"/>
    <p:sldId id="304" r:id="rId84"/>
    <p:sldId id="279" r:id="rId85"/>
    <p:sldId id="281" r:id="rId86"/>
    <p:sldId id="310" r:id="rId87"/>
    <p:sldId id="311" r:id="rId88"/>
    <p:sldId id="326" r:id="rId89"/>
    <p:sldId id="327" r:id="rId90"/>
    <p:sldId id="308" r:id="rId91"/>
    <p:sldId id="309" r:id="rId92"/>
    <p:sldId id="260" r:id="rId93"/>
    <p:sldId id="266" r:id="rId94"/>
    <p:sldId id="264" r:id="rId95"/>
    <p:sldId id="265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310F-2B0E-4F4F-8785-F60467865CE4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CDA5-2100-4FDE-8049-321E5134F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5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310F-2B0E-4F4F-8785-F60467865CE4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CDA5-2100-4FDE-8049-321E5134F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41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310F-2B0E-4F4F-8785-F60467865CE4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CDA5-2100-4FDE-8049-321E5134F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28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310F-2B0E-4F4F-8785-F60467865CE4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CDA5-2100-4FDE-8049-321E5134F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66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310F-2B0E-4F4F-8785-F60467865CE4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CDA5-2100-4FDE-8049-321E5134F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53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310F-2B0E-4F4F-8785-F60467865CE4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CDA5-2100-4FDE-8049-321E5134F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8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310F-2B0E-4F4F-8785-F60467865CE4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CDA5-2100-4FDE-8049-321E5134F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86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310F-2B0E-4F4F-8785-F60467865CE4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CDA5-2100-4FDE-8049-321E5134F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52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310F-2B0E-4F4F-8785-F60467865CE4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CDA5-2100-4FDE-8049-321E5134F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5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310F-2B0E-4F4F-8785-F60467865CE4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CDA5-2100-4FDE-8049-321E5134F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34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310F-2B0E-4F4F-8785-F60467865CE4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CDA5-2100-4FDE-8049-321E5134F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72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6310F-2B0E-4F4F-8785-F60467865CE4}" type="datetimeFigureOut">
              <a:rPr lang="en-US" smtClean="0"/>
              <a:t>8/13/2014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3CDA5-2100-4FDE-8049-321E5134F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6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Tree Quiz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6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shortleaf </a:t>
            </a:r>
            <a:r>
              <a:rPr lang="en-US" dirty="0"/>
              <a:t>p</a:t>
            </a:r>
            <a:r>
              <a:rPr lang="en-US" dirty="0" smtClean="0"/>
              <a:t>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2 and 3 needles per bundle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96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N:\Common\4-H Youth Development\Competitions\Forestry\Resources\CD\Fayette County 4-H Forestry\4 H Tree ID Junior\Slash Pi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6705600" cy="485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597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lash </a:t>
            </a:r>
            <a:r>
              <a:rPr lang="en-US" dirty="0"/>
              <a:t>p</a:t>
            </a:r>
            <a:r>
              <a:rPr lang="en-US" dirty="0" smtClean="0"/>
              <a:t>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and 3 needles per bundle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826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N:\Common\4-H Youth Development\Competitions\Forestry\Resources\CD\Fayette County 4-H Forestry\4 H Tree ID Junior\Virginia Pi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62" y="1600200"/>
            <a:ext cx="676407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490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Virginia pine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needles per bundle, twisted V for Virginia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26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r>
              <a:rPr lang="en-US" dirty="0" smtClean="0"/>
              <a:t>Oaks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539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7122557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102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lack oak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Tough leaves, pointed lobes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67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823650"/>
            <a:ext cx="2658642" cy="5302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662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hestnut oak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Shallow rounded lobes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902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dirty="0" smtClean="0"/>
              <a:t>The Pines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57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534276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256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ive oak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state tree, leathery leaf, sometimes curled under, evergreen oak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520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6799031" cy="457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308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ost oak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shaped like a cross, cross made from post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09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62000"/>
            <a:ext cx="3581400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763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outhern red oak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bell shaped at bottom, turned up, shaped like dress of “southern belle”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426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366382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ater </a:t>
            </a:r>
            <a:r>
              <a:rPr lang="en-US" dirty="0"/>
              <a:t>o</a:t>
            </a:r>
            <a:r>
              <a:rPr lang="en-US" dirty="0" smtClean="0"/>
              <a:t>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boat </a:t>
            </a:r>
            <a:r>
              <a:rPr lang="en-US" dirty="0" smtClean="0"/>
              <a:t>paddle/ water drop/ duck’s foot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944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N:\Common\4-H Youth Development\Competitions\Forestry\Resources\CD\Fayette County 4-H Forestry\4 H Tree ID Junior\White Oa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1295400"/>
            <a:ext cx="5715001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309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hite oak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Rounded, deeper lobes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916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N:\Common\4-H Youth Development\Competitions\Forestry\Resources\CD\Fayette County 4-H Forestry\4 H Tree ID Junior\Eastern White Pine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04912"/>
            <a:ext cx="4191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:\Common\4-H Youth Development\Competitions\Forestry\Resources\CD\Fayette County 4-H Forestry\4 H Tree ID Junior\Eastern White P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76600"/>
            <a:ext cx="4559300" cy="31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71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dirty="0" smtClean="0"/>
              <a:t>Compound Leaves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076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2219907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lack </a:t>
            </a:r>
            <a:r>
              <a:rPr lang="en-US" dirty="0"/>
              <a:t>w</a:t>
            </a:r>
            <a:r>
              <a:rPr lang="en-US" dirty="0" smtClean="0"/>
              <a:t>alnut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Compound leaves </a:t>
            </a:r>
            <a:r>
              <a:rPr lang="en-US" dirty="0"/>
              <a:t>12 to 12 inches long with 10-24 leaflets,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7681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2249115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ecan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compound leaf, sickle shaped (curved leaf –smile)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15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2472053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</a:t>
            </a:r>
            <a:r>
              <a:rPr lang="en-US" dirty="0" err="1" smtClean="0"/>
              <a:t>ockernut</a:t>
            </a:r>
            <a:r>
              <a:rPr lang="en-US" dirty="0" smtClean="0"/>
              <a:t> </a:t>
            </a:r>
            <a:r>
              <a:rPr lang="en-US" dirty="0"/>
              <a:t>h</a:t>
            </a:r>
            <a:r>
              <a:rPr lang="en-US" dirty="0" smtClean="0"/>
              <a:t>ickory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compound leaf, fuzzy petiole, leaves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31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79361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ignut </a:t>
            </a:r>
            <a:r>
              <a:rPr lang="en-US" dirty="0"/>
              <a:t>h</a:t>
            </a:r>
            <a:r>
              <a:rPr lang="en-US" dirty="0" smtClean="0"/>
              <a:t>ickory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compound leaf, smooth </a:t>
            </a:r>
            <a:r>
              <a:rPr lang="en-US" dirty="0" smtClean="0"/>
              <a:t>stem, hickory nut with ‘’pig snout”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79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3476649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astern </a:t>
            </a:r>
            <a:r>
              <a:rPr lang="en-US" dirty="0" smtClean="0"/>
              <a:t>white pine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 needles per bundle, 1-5 inches long, 5 letters in “white”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11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lack </a:t>
            </a:r>
            <a:r>
              <a:rPr lang="en-US" dirty="0"/>
              <a:t>l</a:t>
            </a:r>
            <a:r>
              <a:rPr lang="en-US" dirty="0" smtClean="0"/>
              <a:t>ocust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Compound leaf, floppy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3029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0"/>
            <a:ext cx="8229600" cy="1143000"/>
          </a:xfrm>
        </p:spPr>
        <p:txBody>
          <a:bodyPr/>
          <a:lstStyle/>
          <a:p>
            <a:r>
              <a:rPr lang="en-US" dirty="0" smtClean="0"/>
              <a:t>Maple family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0928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9054164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ed </a:t>
            </a:r>
            <a:r>
              <a:rPr lang="en-US" dirty="0"/>
              <a:t>m</a:t>
            </a:r>
            <a:r>
              <a:rPr lang="en-US" dirty="0" smtClean="0"/>
              <a:t>aple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has red </a:t>
            </a:r>
            <a:r>
              <a:rPr lang="en-US" dirty="0" smtClean="0"/>
              <a:t>petiole (stem), </a:t>
            </a:r>
            <a:r>
              <a:rPr lang="en-US" dirty="0"/>
              <a:t>3 lobes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79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:\Common\4-H Youth Development\Competitions\Forestry\Resources\CD\Fayette County 4-H Forestry\4 H Tree ID Junior\Silver Maple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7058918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0770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ilver </a:t>
            </a:r>
            <a:r>
              <a:rPr lang="en-US" dirty="0"/>
              <a:t>m</a:t>
            </a:r>
            <a:r>
              <a:rPr lang="en-US" dirty="0" smtClean="0"/>
              <a:t>aple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silvery </a:t>
            </a:r>
            <a:r>
              <a:rPr lang="en-US" dirty="0" smtClean="0"/>
              <a:t>back, deeper lobes than red maple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9852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38860293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</a:t>
            </a:r>
            <a:r>
              <a:rPr lang="en-US" dirty="0" err="1" smtClean="0"/>
              <a:t>oxelder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compound </a:t>
            </a:r>
            <a:r>
              <a:rPr lang="en-US" dirty="0" smtClean="0"/>
              <a:t>leaf with 3 to 5 leaflets, </a:t>
            </a:r>
            <a:r>
              <a:rPr lang="en-US" dirty="0"/>
              <a:t>reminds of poison ivy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9919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/>
          <a:lstStyle/>
          <a:p>
            <a:r>
              <a:rPr lang="en-US" dirty="0" smtClean="0"/>
              <a:t>Needles/Scales not Pines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1996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3233002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N:\Common\4-H Youth Development\Competitions\Forestry\Resources\CD\Fayette County 4-H Forestry\4 H Tree ID Junior\Loblolly Pi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0"/>
            <a:ext cx="5483873" cy="544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03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</a:t>
            </a:r>
            <a:r>
              <a:rPr lang="en-US" dirty="0" err="1" smtClean="0"/>
              <a:t>aldcypress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feather like leaves (Bald Eagle)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3404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N:\Common\4-H Youth Development\Competitions\Forestry\Resources\CD\Fayette County 4-H Forestry\4 H Tree ID Junior\Eastern Hemlock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09600"/>
            <a:ext cx="2514600" cy="54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3845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astern </a:t>
            </a:r>
            <a:r>
              <a:rPr lang="en-US" dirty="0" smtClean="0"/>
              <a:t>hemlock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r>
              <a:rPr lang="en-US" dirty="0"/>
              <a:t> needles locked into place like stitches in </a:t>
            </a:r>
            <a:r>
              <a:rPr lang="en-US" dirty="0" smtClean="0"/>
              <a:t>hem, tiny cones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9027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N:\Common\4-H Youth Development\Competitions\Forestry\Resources\CD\Fayette County 4-H Forestry\4 H Tree ID Junior\Eastern Redceda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627" y="1600200"/>
            <a:ext cx="674474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4085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astern </a:t>
            </a:r>
            <a:r>
              <a:rPr lang="en-US" dirty="0" err="1"/>
              <a:t>r</a:t>
            </a:r>
            <a:r>
              <a:rPr lang="en-US" dirty="0" err="1" smtClean="0"/>
              <a:t>edcedar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9756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Black cherry/ persimmon/ black gum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0685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14" y="1600200"/>
            <a:ext cx="7064171" cy="4525963"/>
          </a:xfrm>
        </p:spPr>
      </p:pic>
    </p:spTree>
    <p:extLst>
      <p:ext uri="{BB962C8B-B14F-4D97-AF65-F5344CB8AC3E}">
        <p14:creationId xmlns:p14="http://schemas.microsoft.com/office/powerpoint/2010/main" val="31823934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lack </a:t>
            </a:r>
            <a:r>
              <a:rPr lang="en-US" dirty="0"/>
              <a:t>c</a:t>
            </a:r>
            <a:r>
              <a:rPr lang="en-US" dirty="0" smtClean="0"/>
              <a:t>herry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serrated leaves, often fuzzy red along </a:t>
            </a:r>
            <a:r>
              <a:rPr lang="en-US" dirty="0" err="1"/>
              <a:t>midvein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9881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24315464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ommon </a:t>
            </a:r>
            <a:r>
              <a:rPr lang="en-US" dirty="0"/>
              <a:t>p</a:t>
            </a:r>
            <a:r>
              <a:rPr lang="en-US" dirty="0" smtClean="0"/>
              <a:t>ersimmon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Black buds, may have fruit, often spotted later in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305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oblolly pine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needles per bundle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8400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31" y="1600200"/>
            <a:ext cx="6827138" cy="4525963"/>
          </a:xfrm>
        </p:spPr>
      </p:pic>
    </p:spTree>
    <p:extLst>
      <p:ext uri="{BB962C8B-B14F-4D97-AF65-F5344CB8AC3E}">
        <p14:creationId xmlns:p14="http://schemas.microsoft.com/office/powerpoint/2010/main" val="18066936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lack </a:t>
            </a:r>
            <a:r>
              <a:rPr lang="en-US" dirty="0"/>
              <a:t>g</a:t>
            </a:r>
            <a:r>
              <a:rPr lang="en-US" dirty="0" smtClean="0"/>
              <a:t>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Leaves come out in whorl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4358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514600"/>
            <a:ext cx="4673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13" y="1905000"/>
            <a:ext cx="4114800" cy="275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0743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 basswood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Lopsided base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2798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67000"/>
            <a:ext cx="4305402" cy="247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3200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6515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ed mulberry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rough, larger, 3 leaf shapes, entire, mitten and </a:t>
            </a:r>
            <a:r>
              <a:rPr lang="en-US" dirty="0" smtClean="0"/>
              <a:t>ghost/dinosaur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9734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67889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7844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sassafras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smooth smaller than mulberry,3 leaf shapes, entire, mitten, </a:t>
            </a:r>
            <a:r>
              <a:rPr lang="en-US" dirty="0" smtClean="0"/>
              <a:t>dinosaur/ghost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9446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N:\Common\4-H Youth Development\Competitions\Forestry\Resources\CD\Fayette County 4-H Forestry\4 H Tree ID Junior\Catalp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62000"/>
            <a:ext cx="3581400" cy="524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5276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atalpa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big arrow shaped leaf, </a:t>
            </a:r>
            <a:r>
              <a:rPr lang="en-US" dirty="0" smtClean="0"/>
              <a:t>leaves opposite or whorled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34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N:\Common\4-H Youth Development\Competitions\Forestry\Resources\CD\Fayette County 4-H Forestry\4 H Tree ID Junior\Longleaf Pi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220" y="685800"/>
            <a:ext cx="4511980" cy="566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7054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N:\Common\4-H Youth Development\Competitions\Forestry\Resources\CD\Fayette County 4-H Forestry\4 H Tree ID Junior\Redbud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6765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astern </a:t>
            </a:r>
            <a:r>
              <a:rPr lang="en-US" dirty="0" smtClean="0"/>
              <a:t>redbud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Heart shaped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0128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9265418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astern </a:t>
            </a:r>
            <a:r>
              <a:rPr lang="en-US" dirty="0" smtClean="0"/>
              <a:t>cottonwood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flattened </a:t>
            </a:r>
            <a:r>
              <a:rPr lang="en-US" dirty="0" smtClean="0"/>
              <a:t>petiole (stem) , </a:t>
            </a:r>
            <a:r>
              <a:rPr lang="en-US" dirty="0"/>
              <a:t>triangular shape like a cotton boll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9148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15851412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 elm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serrated, lopsided base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4939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9115229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iver </a:t>
            </a:r>
            <a:r>
              <a:rPr lang="en-US" dirty="0"/>
              <a:t>b</a:t>
            </a:r>
            <a:r>
              <a:rPr lang="en-US" dirty="0" smtClean="0"/>
              <a:t>irch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doubly serrate like waves on river, also angle base reminds of arrowhead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0960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12847921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 beech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 buds, fuzzy leaf, stem seems to ‘</a:t>
            </a:r>
            <a:r>
              <a:rPr lang="en-US" dirty="0" err="1" smtClean="0"/>
              <a:t>zig-zag</a:t>
            </a:r>
            <a:r>
              <a:rPr lang="en-US" dirty="0" smtClean="0"/>
              <a:t>’, tooth </a:t>
            </a:r>
            <a:r>
              <a:rPr lang="en-US" dirty="0"/>
              <a:t>at end of each vein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986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ongleaf </a:t>
            </a:r>
            <a:r>
              <a:rPr lang="en-US" dirty="0"/>
              <a:t>p</a:t>
            </a:r>
            <a:r>
              <a:rPr lang="en-US" dirty="0" smtClean="0"/>
              <a:t>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needles per </a:t>
            </a:r>
            <a:r>
              <a:rPr lang="en-US" dirty="0" smtClean="0"/>
              <a:t>bundle, very long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5934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5585421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</a:t>
            </a:r>
            <a:r>
              <a:rPr lang="en-US" dirty="0"/>
              <a:t>w</a:t>
            </a:r>
            <a:r>
              <a:rPr lang="en-US" dirty="0" smtClean="0"/>
              <a:t>illow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long serrated leaf, “collar” at base of leaf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1387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18693753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uckeye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palmately</a:t>
            </a:r>
            <a:r>
              <a:rPr lang="en-US" dirty="0"/>
              <a:t> </a:t>
            </a:r>
            <a:r>
              <a:rPr lang="en-US" dirty="0" smtClean="0"/>
              <a:t>compound, </a:t>
            </a:r>
            <a:r>
              <a:rPr lang="en-US" dirty="0"/>
              <a:t>reminds of “eye” lashes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6658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7388043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 holly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prickly, Christmas decorations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7898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5125745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lowering </a:t>
            </a:r>
            <a:r>
              <a:rPr lang="en-US" dirty="0"/>
              <a:t>d</a:t>
            </a:r>
            <a:r>
              <a:rPr lang="en-US" dirty="0" smtClean="0"/>
              <a:t>ogwood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Deep veins lik</a:t>
            </a:r>
            <a:r>
              <a:rPr lang="en-US" dirty="0" smtClean="0"/>
              <a:t>e bulldog, opposite leaves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0955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N:\Common\4-H Youth Development\Competitions\Forestry\Resources\CD\Fayette County 4-H Forestry\4 H Tree ID Junior\Southern Magnolia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3"/>
          <a:stretch/>
        </p:blipFill>
        <p:spPr bwMode="auto">
          <a:xfrm>
            <a:off x="2362200" y="685801"/>
            <a:ext cx="40981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3855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outhern </a:t>
            </a:r>
            <a:r>
              <a:rPr lang="en-US" dirty="0"/>
              <a:t>m</a:t>
            </a:r>
            <a:r>
              <a:rPr lang="en-US" dirty="0" smtClean="0"/>
              <a:t>agnolia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Tough leaves, dark green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609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N:\Common\4-H Youth Development\Competitions\Forestry\Resources\CD\Fayette County 4-H Forestry\4 H Tree ID Junior\Shortleaf Pi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33400"/>
            <a:ext cx="4191000" cy="580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69989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30959636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Sweetgum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 shaped, s-w-e-e-t = five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21847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153694520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sycamore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Sick cat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6019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246306492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</a:t>
            </a:r>
            <a:r>
              <a:rPr lang="en-US" dirty="0" smtClean="0"/>
              <a:t>ellow-poplar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Cat’s head</a:t>
            </a:r>
            <a:r>
              <a:rPr lang="en-US" dirty="0"/>
              <a:t> </a:t>
            </a:r>
            <a:r>
              <a:rPr lang="en-US" dirty="0" smtClean="0"/>
              <a:t>like</a:t>
            </a:r>
            <a:r>
              <a:rPr lang="en-US" dirty="0" smtClean="0"/>
              <a:t> </a:t>
            </a:r>
            <a:r>
              <a:rPr lang="en-US" dirty="0" smtClean="0"/>
              <a:t>G</a:t>
            </a:r>
            <a:r>
              <a:rPr lang="en-US" dirty="0" smtClean="0"/>
              <a:t>arfield the ‘popular/poplar’ yellow cat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24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466</Words>
  <Application>Microsoft Office PowerPoint</Application>
  <PresentationFormat>On-screen Show (4:3)</PresentationFormat>
  <Paragraphs>96</Paragraphs>
  <Slides>95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Office Theme</vt:lpstr>
      <vt:lpstr>Tree Quiz</vt:lpstr>
      <vt:lpstr>The Pines</vt:lpstr>
      <vt:lpstr>PowerPoint Presentation</vt:lpstr>
      <vt:lpstr>eastern white pine</vt:lpstr>
      <vt:lpstr>PowerPoint Presentation</vt:lpstr>
      <vt:lpstr>loblolly pine</vt:lpstr>
      <vt:lpstr>PowerPoint Presentation</vt:lpstr>
      <vt:lpstr>longleaf pine</vt:lpstr>
      <vt:lpstr>PowerPoint Presentation</vt:lpstr>
      <vt:lpstr>shortleaf pine</vt:lpstr>
      <vt:lpstr>PowerPoint Presentation</vt:lpstr>
      <vt:lpstr>slash pine</vt:lpstr>
      <vt:lpstr>PowerPoint Presentation</vt:lpstr>
      <vt:lpstr>Virginia pine</vt:lpstr>
      <vt:lpstr>Oaks</vt:lpstr>
      <vt:lpstr>PowerPoint Presentation</vt:lpstr>
      <vt:lpstr>black oak</vt:lpstr>
      <vt:lpstr>PowerPoint Presentation</vt:lpstr>
      <vt:lpstr>chestnut oak</vt:lpstr>
      <vt:lpstr>PowerPoint Presentation</vt:lpstr>
      <vt:lpstr>live oak</vt:lpstr>
      <vt:lpstr>PowerPoint Presentation</vt:lpstr>
      <vt:lpstr>post oak</vt:lpstr>
      <vt:lpstr>PowerPoint Presentation</vt:lpstr>
      <vt:lpstr>southern red oak</vt:lpstr>
      <vt:lpstr>PowerPoint Presentation</vt:lpstr>
      <vt:lpstr>water oak</vt:lpstr>
      <vt:lpstr>PowerPoint Presentation</vt:lpstr>
      <vt:lpstr>white oak</vt:lpstr>
      <vt:lpstr>Compound Leaves</vt:lpstr>
      <vt:lpstr>PowerPoint Presentation</vt:lpstr>
      <vt:lpstr>black walnut</vt:lpstr>
      <vt:lpstr>PowerPoint Presentation</vt:lpstr>
      <vt:lpstr>pecan</vt:lpstr>
      <vt:lpstr>PowerPoint Presentation</vt:lpstr>
      <vt:lpstr>mockernut hickory</vt:lpstr>
      <vt:lpstr>PowerPoint Presentation</vt:lpstr>
      <vt:lpstr>pignut hickory</vt:lpstr>
      <vt:lpstr>PowerPoint Presentation</vt:lpstr>
      <vt:lpstr>black locust</vt:lpstr>
      <vt:lpstr>Maple family</vt:lpstr>
      <vt:lpstr>PowerPoint Presentation</vt:lpstr>
      <vt:lpstr>red maple</vt:lpstr>
      <vt:lpstr>PowerPoint Presentation</vt:lpstr>
      <vt:lpstr>silver maple</vt:lpstr>
      <vt:lpstr>PowerPoint Presentation</vt:lpstr>
      <vt:lpstr>boxelder</vt:lpstr>
      <vt:lpstr>Needles/Scales not Pines</vt:lpstr>
      <vt:lpstr>PowerPoint Presentation</vt:lpstr>
      <vt:lpstr>baldcypress</vt:lpstr>
      <vt:lpstr>PowerPoint Presentation</vt:lpstr>
      <vt:lpstr>eastern hemlock</vt:lpstr>
      <vt:lpstr>PowerPoint Presentation</vt:lpstr>
      <vt:lpstr>eastern redcedar</vt:lpstr>
      <vt:lpstr>Black cherry/ persimmon/ black gum</vt:lpstr>
      <vt:lpstr>PowerPoint Presentation</vt:lpstr>
      <vt:lpstr>black cherry</vt:lpstr>
      <vt:lpstr>PowerPoint Presentation</vt:lpstr>
      <vt:lpstr>common persimmon</vt:lpstr>
      <vt:lpstr>PowerPoint Presentation</vt:lpstr>
      <vt:lpstr>black gum</vt:lpstr>
      <vt:lpstr>PowerPoint Presentation</vt:lpstr>
      <vt:lpstr>American basswood</vt:lpstr>
      <vt:lpstr>PowerPoint Presentation</vt:lpstr>
      <vt:lpstr>red mulberry</vt:lpstr>
      <vt:lpstr>PowerPoint Presentation</vt:lpstr>
      <vt:lpstr>sassafras</vt:lpstr>
      <vt:lpstr>PowerPoint Presentation</vt:lpstr>
      <vt:lpstr>catalpa</vt:lpstr>
      <vt:lpstr>PowerPoint Presentation</vt:lpstr>
      <vt:lpstr>eastern redbud</vt:lpstr>
      <vt:lpstr>PowerPoint Presentation</vt:lpstr>
      <vt:lpstr>eastern cottonwood</vt:lpstr>
      <vt:lpstr>PowerPoint Presentation</vt:lpstr>
      <vt:lpstr>American elm</vt:lpstr>
      <vt:lpstr>PowerPoint Presentation</vt:lpstr>
      <vt:lpstr>river birch</vt:lpstr>
      <vt:lpstr>PowerPoint Presentation</vt:lpstr>
      <vt:lpstr>American beech</vt:lpstr>
      <vt:lpstr>PowerPoint Presentation</vt:lpstr>
      <vt:lpstr>black willow</vt:lpstr>
      <vt:lpstr>PowerPoint Presentation</vt:lpstr>
      <vt:lpstr>buckeye</vt:lpstr>
      <vt:lpstr>PowerPoint Presentation</vt:lpstr>
      <vt:lpstr>American holly</vt:lpstr>
      <vt:lpstr>PowerPoint Presentation</vt:lpstr>
      <vt:lpstr>flowering dogwood</vt:lpstr>
      <vt:lpstr>PowerPoint Presentation</vt:lpstr>
      <vt:lpstr>southern magnolia</vt:lpstr>
      <vt:lpstr>PowerPoint Presentation</vt:lpstr>
      <vt:lpstr>Sweetgum</vt:lpstr>
      <vt:lpstr>PowerPoint Presentation</vt:lpstr>
      <vt:lpstr>sycamore</vt:lpstr>
      <vt:lpstr>PowerPoint Presentation</vt:lpstr>
      <vt:lpstr>yellow-poplar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Tree Quiz</dc:title>
  <dc:creator>April Nasworthy</dc:creator>
  <cp:lastModifiedBy>April Nasworthy</cp:lastModifiedBy>
  <cp:revision>10</cp:revision>
  <dcterms:created xsi:type="dcterms:W3CDTF">2013-12-18T17:12:55Z</dcterms:created>
  <dcterms:modified xsi:type="dcterms:W3CDTF">2014-08-13T16:11:44Z</dcterms:modified>
</cp:coreProperties>
</file>