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1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1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9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6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9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2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4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56C7-2C9C-4882-97B1-5854C1E47AA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6CFF8-3616-4678-8FD0-2AAD95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9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Backpacks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1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Academy of Pediatrics recommends a backpack that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Lightweight</a:t>
            </a:r>
          </a:p>
          <a:p>
            <a:r>
              <a:rPr lang="en-US" dirty="0" smtClean="0"/>
              <a:t>2 Wide </a:t>
            </a:r>
            <a:r>
              <a:rPr lang="en-US" dirty="0"/>
              <a:t>P</a:t>
            </a:r>
            <a:r>
              <a:rPr lang="en-US" dirty="0" smtClean="0"/>
              <a:t>added </a:t>
            </a:r>
            <a:r>
              <a:rPr lang="en-US" dirty="0"/>
              <a:t>S</a:t>
            </a:r>
            <a:r>
              <a:rPr lang="en-US" dirty="0" smtClean="0"/>
              <a:t>houlder Straps</a:t>
            </a:r>
          </a:p>
          <a:p>
            <a:r>
              <a:rPr lang="en-US" dirty="0" smtClean="0"/>
              <a:t>Padded Pack</a:t>
            </a:r>
          </a:p>
          <a:p>
            <a:r>
              <a:rPr lang="en-US" dirty="0" smtClean="0"/>
              <a:t>Waist Belt</a:t>
            </a:r>
          </a:p>
          <a:p>
            <a:r>
              <a:rPr lang="en-US" dirty="0" smtClean="0"/>
              <a:t>Multiple Compartments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0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dirty="0" smtClean="0"/>
              <a:t>Types of Backpacks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1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Zippered </a:t>
            </a:r>
            <a:r>
              <a:rPr lang="en-US" dirty="0"/>
              <a:t>P</a:t>
            </a:r>
            <a:r>
              <a:rPr lang="en-US" dirty="0" smtClean="0"/>
              <a:t>ouches</a:t>
            </a:r>
          </a:p>
          <a:p>
            <a:r>
              <a:rPr lang="en-US" dirty="0" smtClean="0"/>
              <a:t>2 Adjustable Straps</a:t>
            </a:r>
          </a:p>
          <a:p>
            <a:r>
              <a:rPr lang="en-US" dirty="0" smtClean="0"/>
              <a:t>Some come with a laptop compartment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Backpack on Wheels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younger children, </a:t>
            </a:r>
            <a:r>
              <a:rPr lang="en-US" dirty="0" smtClean="0"/>
              <a:t>people with back problems</a:t>
            </a:r>
          </a:p>
          <a:p>
            <a:r>
              <a:rPr lang="en-US" dirty="0" smtClean="0"/>
              <a:t>Good for heavy loads</a:t>
            </a:r>
          </a:p>
          <a:p>
            <a:r>
              <a:rPr lang="en-US" dirty="0" smtClean="0"/>
              <a:t>Most recommended by doctors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8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Shoulder 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strap worn across the body</a:t>
            </a:r>
          </a:p>
          <a:p>
            <a:r>
              <a:rPr lang="en-US" dirty="0" smtClean="0"/>
              <a:t>1 pouch</a:t>
            </a:r>
          </a:p>
          <a:p>
            <a:r>
              <a:rPr lang="en-US" dirty="0" smtClean="0"/>
              <a:t>Small on space</a:t>
            </a:r>
          </a:p>
          <a:p>
            <a:r>
              <a:rPr lang="en-US" dirty="0" smtClean="0"/>
              <a:t>Good for around town</a:t>
            </a:r>
          </a:p>
          <a:p>
            <a:r>
              <a:rPr lang="en-US" dirty="0" smtClean="0"/>
              <a:t>Also known as the “Messenger Bag”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Outdoor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0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Backpacks</vt:lpstr>
      <vt:lpstr>American Academy of Pediatrics recommends a backpack that is….</vt:lpstr>
      <vt:lpstr>Types of Backpacks</vt:lpstr>
      <vt:lpstr>Standard</vt:lpstr>
      <vt:lpstr>Backpack on Wheels</vt:lpstr>
      <vt:lpstr>One Shoulder Strap</vt:lpstr>
      <vt:lpstr>Outdoor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Backpacks</dc:title>
  <dc:creator>Sara Kahley</dc:creator>
  <cp:lastModifiedBy>Sara Kahley</cp:lastModifiedBy>
  <cp:revision>2</cp:revision>
  <dcterms:created xsi:type="dcterms:W3CDTF">2016-08-09T19:39:55Z</dcterms:created>
  <dcterms:modified xsi:type="dcterms:W3CDTF">2016-08-09T19:54:54Z</dcterms:modified>
</cp:coreProperties>
</file>