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65" r:id="rId5"/>
    <p:sldId id="266" r:id="rId6"/>
    <p:sldId id="263" r:id="rId7"/>
    <p:sldId id="261" r:id="rId8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1C1C1C"/>
    <a:srgbClr val="800000"/>
    <a:srgbClr val="A50021"/>
    <a:srgbClr val="CC6600"/>
    <a:srgbClr val="FF9900"/>
    <a:srgbClr val="FFFF99"/>
    <a:srgbClr val="CCFFCC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214EE0-C373-4335-ABE8-262ED21CA94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E7031E-4E86-4476-BFBD-809BD06D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D4335-8556-4F4E-94FD-10B854A89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2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B4E38-C166-480E-9680-37D38AAA2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28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A07C5-517F-4F26-89E4-02F9F83DA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29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146AB-2412-450C-84BC-06C7A27A0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23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AEEF-DE50-418D-9DAA-401EF2E02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42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EFCF3-8B62-4AA9-ADA2-179B1A542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77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A3786-11C2-404C-BF52-5EF1A27FB7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8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10AF0-19AD-426A-8C4C-33607027C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25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18BA0-64BC-4729-8103-32C37C3AC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96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0209D-1FF7-49D0-913F-7E6480D51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16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A3308-4898-44E9-909D-21C3329D9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46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E9B84C-DBAD-4840-9692-3B4ACB241C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1089" y="484504"/>
            <a:ext cx="5243362" cy="1470025"/>
          </a:xfrm>
        </p:spPr>
        <p:txBody>
          <a:bodyPr/>
          <a:lstStyle/>
          <a:p>
            <a:r>
              <a:rPr lang="en-US" dirty="0"/>
              <a:t>Change in Acres from 2021 to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Monfort</a:t>
            </a:r>
          </a:p>
          <a:p>
            <a:r>
              <a:rPr lang="en-US" dirty="0"/>
              <a:t>UGA Peanut Agronomist </a:t>
            </a:r>
          </a:p>
          <a:p>
            <a:r>
              <a:rPr lang="en-US" dirty="0"/>
              <a:t>229-392-5457</a:t>
            </a:r>
          </a:p>
        </p:txBody>
      </p:sp>
    </p:spTree>
    <p:extLst>
      <p:ext uri="{BB962C8B-B14F-4D97-AF65-F5344CB8AC3E}">
        <p14:creationId xmlns:p14="http://schemas.microsoft.com/office/powerpoint/2010/main" val="81372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reeform 5"/>
          <p:cNvSpPr>
            <a:spLocks/>
          </p:cNvSpPr>
          <p:nvPr/>
        </p:nvSpPr>
        <p:spPr bwMode="auto">
          <a:xfrm>
            <a:off x="1797685" y="1353503"/>
            <a:ext cx="425450" cy="422275"/>
          </a:xfrm>
          <a:custGeom>
            <a:avLst/>
            <a:gdLst>
              <a:gd name="T0" fmla="*/ 419100 w 268"/>
              <a:gd name="T1" fmla="*/ 3175 h 266"/>
              <a:gd name="T2" fmla="*/ 412750 w 268"/>
              <a:gd name="T3" fmla="*/ 73025 h 266"/>
              <a:gd name="T4" fmla="*/ 425450 w 268"/>
              <a:gd name="T5" fmla="*/ 73025 h 266"/>
              <a:gd name="T6" fmla="*/ 425450 w 268"/>
              <a:gd name="T7" fmla="*/ 82550 h 266"/>
              <a:gd name="T8" fmla="*/ 412750 w 268"/>
              <a:gd name="T9" fmla="*/ 82550 h 266"/>
              <a:gd name="T10" fmla="*/ 412750 w 268"/>
              <a:gd name="T11" fmla="*/ 203200 h 266"/>
              <a:gd name="T12" fmla="*/ 409575 w 268"/>
              <a:gd name="T13" fmla="*/ 263525 h 266"/>
              <a:gd name="T14" fmla="*/ 409575 w 268"/>
              <a:gd name="T15" fmla="*/ 419100 h 266"/>
              <a:gd name="T16" fmla="*/ 327025 w 268"/>
              <a:gd name="T17" fmla="*/ 419100 h 266"/>
              <a:gd name="T18" fmla="*/ 327025 w 268"/>
              <a:gd name="T19" fmla="*/ 415925 h 266"/>
              <a:gd name="T20" fmla="*/ 158750 w 268"/>
              <a:gd name="T21" fmla="*/ 412750 h 266"/>
              <a:gd name="T22" fmla="*/ 158750 w 268"/>
              <a:gd name="T23" fmla="*/ 419100 h 266"/>
              <a:gd name="T24" fmla="*/ 146050 w 268"/>
              <a:gd name="T25" fmla="*/ 419100 h 266"/>
              <a:gd name="T26" fmla="*/ 146050 w 268"/>
              <a:gd name="T27" fmla="*/ 422275 h 266"/>
              <a:gd name="T28" fmla="*/ 142875 w 268"/>
              <a:gd name="T29" fmla="*/ 422275 h 266"/>
              <a:gd name="T30" fmla="*/ 142875 w 268"/>
              <a:gd name="T31" fmla="*/ 412750 h 266"/>
              <a:gd name="T32" fmla="*/ 133350 w 268"/>
              <a:gd name="T33" fmla="*/ 412750 h 266"/>
              <a:gd name="T34" fmla="*/ 123825 w 268"/>
              <a:gd name="T35" fmla="*/ 412750 h 266"/>
              <a:gd name="T36" fmla="*/ 123825 w 268"/>
              <a:gd name="T37" fmla="*/ 419100 h 266"/>
              <a:gd name="T38" fmla="*/ 114300 w 268"/>
              <a:gd name="T39" fmla="*/ 419100 h 266"/>
              <a:gd name="T40" fmla="*/ 114300 w 268"/>
              <a:gd name="T41" fmla="*/ 412750 h 266"/>
              <a:gd name="T42" fmla="*/ 0 w 268"/>
              <a:gd name="T43" fmla="*/ 412750 h 266"/>
              <a:gd name="T44" fmla="*/ 0 w 268"/>
              <a:gd name="T45" fmla="*/ 396875 h 266"/>
              <a:gd name="T46" fmla="*/ 6350 w 268"/>
              <a:gd name="T47" fmla="*/ 250825 h 266"/>
              <a:gd name="T48" fmla="*/ 25400 w 268"/>
              <a:gd name="T49" fmla="*/ 250825 h 266"/>
              <a:gd name="T50" fmla="*/ 25400 w 268"/>
              <a:gd name="T51" fmla="*/ 203200 h 266"/>
              <a:gd name="T52" fmla="*/ 31750 w 268"/>
              <a:gd name="T53" fmla="*/ 203200 h 266"/>
              <a:gd name="T54" fmla="*/ 31750 w 268"/>
              <a:gd name="T55" fmla="*/ 193675 h 266"/>
              <a:gd name="T56" fmla="*/ 25400 w 268"/>
              <a:gd name="T57" fmla="*/ 193675 h 266"/>
              <a:gd name="T58" fmla="*/ 25400 w 268"/>
              <a:gd name="T59" fmla="*/ 82550 h 266"/>
              <a:gd name="T60" fmla="*/ 47625 w 268"/>
              <a:gd name="T61" fmla="*/ 82550 h 266"/>
              <a:gd name="T62" fmla="*/ 44450 w 268"/>
              <a:gd name="T63" fmla="*/ 28575 h 266"/>
              <a:gd name="T64" fmla="*/ 44450 w 268"/>
              <a:gd name="T65" fmla="*/ 12700 h 266"/>
              <a:gd name="T66" fmla="*/ 50800 w 268"/>
              <a:gd name="T67" fmla="*/ 12700 h 266"/>
              <a:gd name="T68" fmla="*/ 50800 w 268"/>
              <a:gd name="T69" fmla="*/ 19050 h 266"/>
              <a:gd name="T70" fmla="*/ 60325 w 268"/>
              <a:gd name="T71" fmla="*/ 19050 h 266"/>
              <a:gd name="T72" fmla="*/ 60325 w 268"/>
              <a:gd name="T73" fmla="*/ 38100 h 266"/>
              <a:gd name="T74" fmla="*/ 73025 w 268"/>
              <a:gd name="T75" fmla="*/ 34925 h 266"/>
              <a:gd name="T76" fmla="*/ 73025 w 268"/>
              <a:gd name="T77" fmla="*/ 19050 h 266"/>
              <a:gd name="T78" fmla="*/ 82550 w 268"/>
              <a:gd name="T79" fmla="*/ 19050 h 266"/>
              <a:gd name="T80" fmla="*/ 82550 w 268"/>
              <a:gd name="T81" fmla="*/ 38100 h 266"/>
              <a:gd name="T82" fmla="*/ 101600 w 268"/>
              <a:gd name="T83" fmla="*/ 38100 h 266"/>
              <a:gd name="T84" fmla="*/ 101600 w 268"/>
              <a:gd name="T85" fmla="*/ 15875 h 266"/>
              <a:gd name="T86" fmla="*/ 158750 w 268"/>
              <a:gd name="T87" fmla="*/ 19050 h 266"/>
              <a:gd name="T88" fmla="*/ 158750 w 268"/>
              <a:gd name="T89" fmla="*/ 19050 h 266"/>
              <a:gd name="T90" fmla="*/ 330200 w 268"/>
              <a:gd name="T91" fmla="*/ 19050 h 266"/>
              <a:gd name="T92" fmla="*/ 330200 w 268"/>
              <a:gd name="T93" fmla="*/ 0 h 266"/>
              <a:gd name="T94" fmla="*/ 419100 w 268"/>
              <a:gd name="T95" fmla="*/ 3175 h 266"/>
              <a:gd name="T96" fmla="*/ 419100 w 268"/>
              <a:gd name="T97" fmla="*/ 3175 h 266"/>
              <a:gd name="T98" fmla="*/ 419100 w 268"/>
              <a:gd name="T99" fmla="*/ 3175 h 266"/>
              <a:gd name="T100" fmla="*/ 419100 w 268"/>
              <a:gd name="T101" fmla="*/ 3175 h 2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8" h="266">
                <a:moveTo>
                  <a:pt x="264" y="2"/>
                </a:moveTo>
                <a:lnTo>
                  <a:pt x="260" y="46"/>
                </a:lnTo>
                <a:lnTo>
                  <a:pt x="268" y="46"/>
                </a:lnTo>
                <a:lnTo>
                  <a:pt x="268" y="52"/>
                </a:lnTo>
                <a:lnTo>
                  <a:pt x="260" y="52"/>
                </a:lnTo>
                <a:lnTo>
                  <a:pt x="260" y="128"/>
                </a:lnTo>
                <a:lnTo>
                  <a:pt x="258" y="166"/>
                </a:lnTo>
                <a:lnTo>
                  <a:pt x="258" y="264"/>
                </a:lnTo>
                <a:lnTo>
                  <a:pt x="206" y="264"/>
                </a:lnTo>
                <a:lnTo>
                  <a:pt x="206" y="262"/>
                </a:lnTo>
                <a:lnTo>
                  <a:pt x="100" y="260"/>
                </a:lnTo>
                <a:lnTo>
                  <a:pt x="100" y="264"/>
                </a:lnTo>
                <a:lnTo>
                  <a:pt x="92" y="264"/>
                </a:lnTo>
                <a:lnTo>
                  <a:pt x="92" y="266"/>
                </a:lnTo>
                <a:lnTo>
                  <a:pt x="90" y="266"/>
                </a:lnTo>
                <a:lnTo>
                  <a:pt x="90" y="260"/>
                </a:lnTo>
                <a:lnTo>
                  <a:pt x="84" y="260"/>
                </a:lnTo>
                <a:lnTo>
                  <a:pt x="78" y="260"/>
                </a:lnTo>
                <a:lnTo>
                  <a:pt x="78" y="264"/>
                </a:lnTo>
                <a:lnTo>
                  <a:pt x="72" y="264"/>
                </a:lnTo>
                <a:lnTo>
                  <a:pt x="72" y="260"/>
                </a:lnTo>
                <a:lnTo>
                  <a:pt x="0" y="260"/>
                </a:lnTo>
                <a:lnTo>
                  <a:pt x="0" y="250"/>
                </a:lnTo>
                <a:lnTo>
                  <a:pt x="4" y="158"/>
                </a:lnTo>
                <a:lnTo>
                  <a:pt x="16" y="158"/>
                </a:lnTo>
                <a:lnTo>
                  <a:pt x="16" y="128"/>
                </a:lnTo>
                <a:lnTo>
                  <a:pt x="20" y="128"/>
                </a:lnTo>
                <a:lnTo>
                  <a:pt x="20" y="122"/>
                </a:lnTo>
                <a:lnTo>
                  <a:pt x="16" y="122"/>
                </a:lnTo>
                <a:lnTo>
                  <a:pt x="16" y="52"/>
                </a:lnTo>
                <a:lnTo>
                  <a:pt x="30" y="52"/>
                </a:lnTo>
                <a:lnTo>
                  <a:pt x="28" y="18"/>
                </a:lnTo>
                <a:lnTo>
                  <a:pt x="28" y="8"/>
                </a:lnTo>
                <a:lnTo>
                  <a:pt x="32" y="8"/>
                </a:lnTo>
                <a:lnTo>
                  <a:pt x="32" y="12"/>
                </a:lnTo>
                <a:lnTo>
                  <a:pt x="38" y="12"/>
                </a:lnTo>
                <a:lnTo>
                  <a:pt x="38" y="24"/>
                </a:lnTo>
                <a:lnTo>
                  <a:pt x="46" y="22"/>
                </a:lnTo>
                <a:lnTo>
                  <a:pt x="46" y="12"/>
                </a:lnTo>
                <a:lnTo>
                  <a:pt x="52" y="12"/>
                </a:lnTo>
                <a:lnTo>
                  <a:pt x="52" y="24"/>
                </a:lnTo>
                <a:lnTo>
                  <a:pt x="64" y="24"/>
                </a:lnTo>
                <a:lnTo>
                  <a:pt x="64" y="10"/>
                </a:lnTo>
                <a:lnTo>
                  <a:pt x="100" y="12"/>
                </a:lnTo>
                <a:lnTo>
                  <a:pt x="208" y="12"/>
                </a:lnTo>
                <a:lnTo>
                  <a:pt x="208" y="0"/>
                </a:lnTo>
                <a:lnTo>
                  <a:pt x="264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" name="Freeform 6"/>
          <p:cNvSpPr>
            <a:spLocks/>
          </p:cNvSpPr>
          <p:nvPr/>
        </p:nvSpPr>
        <p:spPr bwMode="auto">
          <a:xfrm>
            <a:off x="1670685" y="639128"/>
            <a:ext cx="377825" cy="463550"/>
          </a:xfrm>
          <a:custGeom>
            <a:avLst/>
            <a:gdLst>
              <a:gd name="T0" fmla="*/ 377825 w 238"/>
              <a:gd name="T1" fmla="*/ 0 h 292"/>
              <a:gd name="T2" fmla="*/ 374650 w 238"/>
              <a:gd name="T3" fmla="*/ 19050 h 292"/>
              <a:gd name="T4" fmla="*/ 365125 w 238"/>
              <a:gd name="T5" fmla="*/ 25400 h 292"/>
              <a:gd name="T6" fmla="*/ 361950 w 238"/>
              <a:gd name="T7" fmla="*/ 38100 h 292"/>
              <a:gd name="T8" fmla="*/ 355600 w 238"/>
              <a:gd name="T9" fmla="*/ 50800 h 292"/>
              <a:gd name="T10" fmla="*/ 349250 w 238"/>
              <a:gd name="T11" fmla="*/ 92075 h 292"/>
              <a:gd name="T12" fmla="*/ 358775 w 238"/>
              <a:gd name="T13" fmla="*/ 101600 h 292"/>
              <a:gd name="T14" fmla="*/ 358775 w 238"/>
              <a:gd name="T15" fmla="*/ 107950 h 292"/>
              <a:gd name="T16" fmla="*/ 355600 w 238"/>
              <a:gd name="T17" fmla="*/ 111125 h 292"/>
              <a:gd name="T18" fmla="*/ 361950 w 238"/>
              <a:gd name="T19" fmla="*/ 120650 h 292"/>
              <a:gd name="T20" fmla="*/ 361950 w 238"/>
              <a:gd name="T21" fmla="*/ 130175 h 292"/>
              <a:gd name="T22" fmla="*/ 368300 w 238"/>
              <a:gd name="T23" fmla="*/ 146050 h 292"/>
              <a:gd name="T24" fmla="*/ 358775 w 238"/>
              <a:gd name="T25" fmla="*/ 155575 h 292"/>
              <a:gd name="T26" fmla="*/ 346075 w 238"/>
              <a:gd name="T27" fmla="*/ 152400 h 292"/>
              <a:gd name="T28" fmla="*/ 349250 w 238"/>
              <a:gd name="T29" fmla="*/ 165100 h 292"/>
              <a:gd name="T30" fmla="*/ 336550 w 238"/>
              <a:gd name="T31" fmla="*/ 177800 h 292"/>
              <a:gd name="T32" fmla="*/ 333375 w 238"/>
              <a:gd name="T33" fmla="*/ 184150 h 292"/>
              <a:gd name="T34" fmla="*/ 333375 w 238"/>
              <a:gd name="T35" fmla="*/ 187325 h 292"/>
              <a:gd name="T36" fmla="*/ 333375 w 238"/>
              <a:gd name="T37" fmla="*/ 203200 h 292"/>
              <a:gd name="T38" fmla="*/ 330200 w 238"/>
              <a:gd name="T39" fmla="*/ 209550 h 292"/>
              <a:gd name="T40" fmla="*/ 327025 w 238"/>
              <a:gd name="T41" fmla="*/ 225425 h 292"/>
              <a:gd name="T42" fmla="*/ 346075 w 238"/>
              <a:gd name="T43" fmla="*/ 231775 h 292"/>
              <a:gd name="T44" fmla="*/ 330200 w 238"/>
              <a:gd name="T45" fmla="*/ 241300 h 292"/>
              <a:gd name="T46" fmla="*/ 314325 w 238"/>
              <a:gd name="T47" fmla="*/ 250825 h 292"/>
              <a:gd name="T48" fmla="*/ 311150 w 238"/>
              <a:gd name="T49" fmla="*/ 250825 h 292"/>
              <a:gd name="T50" fmla="*/ 307975 w 238"/>
              <a:gd name="T51" fmla="*/ 269875 h 292"/>
              <a:gd name="T52" fmla="*/ 314325 w 238"/>
              <a:gd name="T53" fmla="*/ 288925 h 292"/>
              <a:gd name="T54" fmla="*/ 333375 w 238"/>
              <a:gd name="T55" fmla="*/ 298450 h 292"/>
              <a:gd name="T56" fmla="*/ 330200 w 238"/>
              <a:gd name="T57" fmla="*/ 301625 h 292"/>
              <a:gd name="T58" fmla="*/ 323850 w 238"/>
              <a:gd name="T59" fmla="*/ 314325 h 292"/>
              <a:gd name="T60" fmla="*/ 317500 w 238"/>
              <a:gd name="T61" fmla="*/ 307975 h 292"/>
              <a:gd name="T62" fmla="*/ 311150 w 238"/>
              <a:gd name="T63" fmla="*/ 314325 h 292"/>
              <a:gd name="T64" fmla="*/ 330200 w 238"/>
              <a:gd name="T65" fmla="*/ 327025 h 292"/>
              <a:gd name="T66" fmla="*/ 301625 w 238"/>
              <a:gd name="T67" fmla="*/ 339725 h 292"/>
              <a:gd name="T68" fmla="*/ 292100 w 238"/>
              <a:gd name="T69" fmla="*/ 352425 h 292"/>
              <a:gd name="T70" fmla="*/ 244475 w 238"/>
              <a:gd name="T71" fmla="*/ 342900 h 292"/>
              <a:gd name="T72" fmla="*/ 273050 w 238"/>
              <a:gd name="T73" fmla="*/ 365125 h 292"/>
              <a:gd name="T74" fmla="*/ 298450 w 238"/>
              <a:gd name="T75" fmla="*/ 387350 h 292"/>
              <a:gd name="T76" fmla="*/ 282575 w 238"/>
              <a:gd name="T77" fmla="*/ 400050 h 292"/>
              <a:gd name="T78" fmla="*/ 263525 w 238"/>
              <a:gd name="T79" fmla="*/ 384175 h 292"/>
              <a:gd name="T80" fmla="*/ 238125 w 238"/>
              <a:gd name="T81" fmla="*/ 384175 h 292"/>
              <a:gd name="T82" fmla="*/ 244475 w 238"/>
              <a:gd name="T83" fmla="*/ 396875 h 292"/>
              <a:gd name="T84" fmla="*/ 260350 w 238"/>
              <a:gd name="T85" fmla="*/ 422275 h 292"/>
              <a:gd name="T86" fmla="*/ 269875 w 238"/>
              <a:gd name="T87" fmla="*/ 431800 h 292"/>
              <a:gd name="T88" fmla="*/ 266700 w 238"/>
              <a:gd name="T89" fmla="*/ 444500 h 292"/>
              <a:gd name="T90" fmla="*/ 254000 w 238"/>
              <a:gd name="T91" fmla="*/ 463550 h 292"/>
              <a:gd name="T92" fmla="*/ 123825 w 238"/>
              <a:gd name="T93" fmla="*/ 454025 h 292"/>
              <a:gd name="T94" fmla="*/ 0 w 238"/>
              <a:gd name="T95" fmla="*/ 333375 h 292"/>
              <a:gd name="T96" fmla="*/ 25400 w 238"/>
              <a:gd name="T97" fmla="*/ 273050 h 292"/>
              <a:gd name="T98" fmla="*/ 50800 w 238"/>
              <a:gd name="T99" fmla="*/ 209550 h 292"/>
              <a:gd name="T100" fmla="*/ 69850 w 238"/>
              <a:gd name="T101" fmla="*/ 215900 h 292"/>
              <a:gd name="T102" fmla="*/ 114300 w 238"/>
              <a:gd name="T103" fmla="*/ 206375 h 292"/>
              <a:gd name="T104" fmla="*/ 142875 w 238"/>
              <a:gd name="T105" fmla="*/ 152400 h 292"/>
              <a:gd name="T106" fmla="*/ 152400 w 238"/>
              <a:gd name="T107" fmla="*/ 142875 h 292"/>
              <a:gd name="T108" fmla="*/ 165100 w 238"/>
              <a:gd name="T109" fmla="*/ 133350 h 292"/>
              <a:gd name="T110" fmla="*/ 152400 w 238"/>
              <a:gd name="T111" fmla="*/ 114300 h 292"/>
              <a:gd name="T112" fmla="*/ 165100 w 238"/>
              <a:gd name="T113" fmla="*/ 92075 h 292"/>
              <a:gd name="T114" fmla="*/ 171450 w 238"/>
              <a:gd name="T115" fmla="*/ 73025 h 292"/>
              <a:gd name="T116" fmla="*/ 180975 w 238"/>
              <a:gd name="T117" fmla="*/ 15875 h 292"/>
              <a:gd name="T118" fmla="*/ 200025 w 238"/>
              <a:gd name="T119" fmla="*/ 0 h 292"/>
              <a:gd name="T120" fmla="*/ 203200 w 238"/>
              <a:gd name="T121" fmla="*/ 0 h 292"/>
              <a:gd name="T122" fmla="*/ 203200 w 238"/>
              <a:gd name="T123" fmla="*/ 0 h 29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8" h="292">
                <a:moveTo>
                  <a:pt x="128" y="0"/>
                </a:moveTo>
                <a:lnTo>
                  <a:pt x="238" y="0"/>
                </a:lnTo>
                <a:lnTo>
                  <a:pt x="234" y="2"/>
                </a:lnTo>
                <a:lnTo>
                  <a:pt x="236" y="12"/>
                </a:lnTo>
                <a:lnTo>
                  <a:pt x="234" y="16"/>
                </a:lnTo>
                <a:lnTo>
                  <a:pt x="230" y="16"/>
                </a:lnTo>
                <a:lnTo>
                  <a:pt x="230" y="22"/>
                </a:lnTo>
                <a:lnTo>
                  <a:pt x="228" y="24"/>
                </a:lnTo>
                <a:lnTo>
                  <a:pt x="228" y="28"/>
                </a:lnTo>
                <a:lnTo>
                  <a:pt x="224" y="32"/>
                </a:lnTo>
                <a:lnTo>
                  <a:pt x="216" y="52"/>
                </a:lnTo>
                <a:lnTo>
                  <a:pt x="220" y="58"/>
                </a:lnTo>
                <a:lnTo>
                  <a:pt x="220" y="62"/>
                </a:lnTo>
                <a:lnTo>
                  <a:pt x="226" y="64"/>
                </a:lnTo>
                <a:lnTo>
                  <a:pt x="228" y="66"/>
                </a:lnTo>
                <a:lnTo>
                  <a:pt x="226" y="68"/>
                </a:lnTo>
                <a:lnTo>
                  <a:pt x="226" y="70"/>
                </a:lnTo>
                <a:lnTo>
                  <a:pt x="224" y="70"/>
                </a:lnTo>
                <a:lnTo>
                  <a:pt x="226" y="76"/>
                </a:lnTo>
                <a:lnTo>
                  <a:pt x="228" y="76"/>
                </a:lnTo>
                <a:lnTo>
                  <a:pt x="226" y="78"/>
                </a:lnTo>
                <a:lnTo>
                  <a:pt x="228" y="82"/>
                </a:lnTo>
                <a:lnTo>
                  <a:pt x="232" y="86"/>
                </a:lnTo>
                <a:lnTo>
                  <a:pt x="232" y="92"/>
                </a:lnTo>
                <a:lnTo>
                  <a:pt x="230" y="94"/>
                </a:lnTo>
                <a:lnTo>
                  <a:pt x="226" y="98"/>
                </a:lnTo>
                <a:lnTo>
                  <a:pt x="220" y="98"/>
                </a:lnTo>
                <a:lnTo>
                  <a:pt x="218" y="96"/>
                </a:lnTo>
                <a:lnTo>
                  <a:pt x="216" y="98"/>
                </a:lnTo>
                <a:lnTo>
                  <a:pt x="220" y="104"/>
                </a:lnTo>
                <a:lnTo>
                  <a:pt x="214" y="106"/>
                </a:lnTo>
                <a:lnTo>
                  <a:pt x="212" y="112"/>
                </a:lnTo>
                <a:lnTo>
                  <a:pt x="210" y="112"/>
                </a:lnTo>
                <a:lnTo>
                  <a:pt x="210" y="116"/>
                </a:lnTo>
                <a:lnTo>
                  <a:pt x="208" y="118"/>
                </a:lnTo>
                <a:lnTo>
                  <a:pt x="210" y="118"/>
                </a:lnTo>
                <a:lnTo>
                  <a:pt x="212" y="122"/>
                </a:lnTo>
                <a:lnTo>
                  <a:pt x="210" y="128"/>
                </a:lnTo>
                <a:lnTo>
                  <a:pt x="208" y="128"/>
                </a:lnTo>
                <a:lnTo>
                  <a:pt x="208" y="132"/>
                </a:lnTo>
                <a:lnTo>
                  <a:pt x="204" y="134"/>
                </a:lnTo>
                <a:lnTo>
                  <a:pt x="206" y="142"/>
                </a:lnTo>
                <a:lnTo>
                  <a:pt x="216" y="142"/>
                </a:lnTo>
                <a:lnTo>
                  <a:pt x="218" y="146"/>
                </a:lnTo>
                <a:lnTo>
                  <a:pt x="218" y="148"/>
                </a:lnTo>
                <a:lnTo>
                  <a:pt x="208" y="152"/>
                </a:lnTo>
                <a:lnTo>
                  <a:pt x="204" y="158"/>
                </a:lnTo>
                <a:lnTo>
                  <a:pt x="198" y="158"/>
                </a:lnTo>
                <a:lnTo>
                  <a:pt x="196" y="154"/>
                </a:lnTo>
                <a:lnTo>
                  <a:pt x="196" y="158"/>
                </a:lnTo>
                <a:lnTo>
                  <a:pt x="192" y="164"/>
                </a:lnTo>
                <a:lnTo>
                  <a:pt x="194" y="170"/>
                </a:lnTo>
                <a:lnTo>
                  <a:pt x="200" y="172"/>
                </a:lnTo>
                <a:lnTo>
                  <a:pt x="198" y="182"/>
                </a:lnTo>
                <a:lnTo>
                  <a:pt x="206" y="182"/>
                </a:lnTo>
                <a:lnTo>
                  <a:pt x="210" y="188"/>
                </a:lnTo>
                <a:lnTo>
                  <a:pt x="208" y="188"/>
                </a:lnTo>
                <a:lnTo>
                  <a:pt x="208" y="190"/>
                </a:lnTo>
                <a:lnTo>
                  <a:pt x="210" y="192"/>
                </a:lnTo>
                <a:lnTo>
                  <a:pt x="204" y="198"/>
                </a:lnTo>
                <a:lnTo>
                  <a:pt x="200" y="196"/>
                </a:lnTo>
                <a:lnTo>
                  <a:pt x="200" y="194"/>
                </a:lnTo>
                <a:lnTo>
                  <a:pt x="198" y="194"/>
                </a:lnTo>
                <a:lnTo>
                  <a:pt x="196" y="198"/>
                </a:lnTo>
                <a:lnTo>
                  <a:pt x="204" y="206"/>
                </a:lnTo>
                <a:lnTo>
                  <a:pt x="208" y="206"/>
                </a:lnTo>
                <a:lnTo>
                  <a:pt x="200" y="218"/>
                </a:lnTo>
                <a:lnTo>
                  <a:pt x="190" y="214"/>
                </a:lnTo>
                <a:lnTo>
                  <a:pt x="188" y="218"/>
                </a:lnTo>
                <a:lnTo>
                  <a:pt x="184" y="222"/>
                </a:lnTo>
                <a:lnTo>
                  <a:pt x="164" y="212"/>
                </a:lnTo>
                <a:lnTo>
                  <a:pt x="154" y="216"/>
                </a:lnTo>
                <a:lnTo>
                  <a:pt x="158" y="224"/>
                </a:lnTo>
                <a:lnTo>
                  <a:pt x="172" y="230"/>
                </a:lnTo>
                <a:lnTo>
                  <a:pt x="176" y="238"/>
                </a:lnTo>
                <a:lnTo>
                  <a:pt x="188" y="244"/>
                </a:lnTo>
                <a:lnTo>
                  <a:pt x="186" y="250"/>
                </a:lnTo>
                <a:lnTo>
                  <a:pt x="178" y="252"/>
                </a:lnTo>
                <a:lnTo>
                  <a:pt x="170" y="238"/>
                </a:lnTo>
                <a:lnTo>
                  <a:pt x="166" y="242"/>
                </a:lnTo>
                <a:lnTo>
                  <a:pt x="158" y="244"/>
                </a:lnTo>
                <a:lnTo>
                  <a:pt x="150" y="242"/>
                </a:lnTo>
                <a:lnTo>
                  <a:pt x="150" y="244"/>
                </a:lnTo>
                <a:lnTo>
                  <a:pt x="154" y="250"/>
                </a:lnTo>
                <a:lnTo>
                  <a:pt x="160" y="252"/>
                </a:lnTo>
                <a:lnTo>
                  <a:pt x="164" y="266"/>
                </a:lnTo>
                <a:lnTo>
                  <a:pt x="166" y="270"/>
                </a:lnTo>
                <a:lnTo>
                  <a:pt x="170" y="272"/>
                </a:lnTo>
                <a:lnTo>
                  <a:pt x="170" y="276"/>
                </a:lnTo>
                <a:lnTo>
                  <a:pt x="168" y="280"/>
                </a:lnTo>
                <a:lnTo>
                  <a:pt x="160" y="284"/>
                </a:lnTo>
                <a:lnTo>
                  <a:pt x="160" y="292"/>
                </a:lnTo>
                <a:lnTo>
                  <a:pt x="78" y="292"/>
                </a:lnTo>
                <a:lnTo>
                  <a:pt x="78" y="286"/>
                </a:lnTo>
                <a:lnTo>
                  <a:pt x="78" y="210"/>
                </a:lnTo>
                <a:lnTo>
                  <a:pt x="0" y="210"/>
                </a:lnTo>
                <a:lnTo>
                  <a:pt x="0" y="204"/>
                </a:lnTo>
                <a:lnTo>
                  <a:pt x="16" y="172"/>
                </a:lnTo>
                <a:lnTo>
                  <a:pt x="26" y="130"/>
                </a:lnTo>
                <a:lnTo>
                  <a:pt x="32" y="132"/>
                </a:lnTo>
                <a:lnTo>
                  <a:pt x="30" y="136"/>
                </a:lnTo>
                <a:lnTo>
                  <a:pt x="44" y="136"/>
                </a:lnTo>
                <a:lnTo>
                  <a:pt x="44" y="132"/>
                </a:lnTo>
                <a:lnTo>
                  <a:pt x="72" y="130"/>
                </a:lnTo>
                <a:lnTo>
                  <a:pt x="72" y="96"/>
                </a:lnTo>
                <a:lnTo>
                  <a:pt x="90" y="96"/>
                </a:lnTo>
                <a:lnTo>
                  <a:pt x="90" y="90"/>
                </a:lnTo>
                <a:lnTo>
                  <a:pt x="96" y="90"/>
                </a:lnTo>
                <a:lnTo>
                  <a:pt x="96" y="84"/>
                </a:lnTo>
                <a:lnTo>
                  <a:pt x="104" y="84"/>
                </a:lnTo>
                <a:lnTo>
                  <a:pt x="104" y="72"/>
                </a:lnTo>
                <a:lnTo>
                  <a:pt x="96" y="72"/>
                </a:lnTo>
                <a:lnTo>
                  <a:pt x="96" y="58"/>
                </a:lnTo>
                <a:lnTo>
                  <a:pt x="104" y="58"/>
                </a:lnTo>
                <a:lnTo>
                  <a:pt x="108" y="52"/>
                </a:lnTo>
                <a:lnTo>
                  <a:pt x="108" y="46"/>
                </a:lnTo>
                <a:lnTo>
                  <a:pt x="114" y="36"/>
                </a:lnTo>
                <a:lnTo>
                  <a:pt x="114" y="10"/>
                </a:lnTo>
                <a:lnTo>
                  <a:pt x="126" y="10"/>
                </a:lnTo>
                <a:lnTo>
                  <a:pt x="126" y="0"/>
                </a:lnTo>
                <a:lnTo>
                  <a:pt x="12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Freeform 7"/>
          <p:cNvSpPr>
            <a:spLocks/>
          </p:cNvSpPr>
          <p:nvPr/>
        </p:nvSpPr>
        <p:spPr bwMode="auto">
          <a:xfrm>
            <a:off x="1569085" y="639128"/>
            <a:ext cx="301625" cy="273050"/>
          </a:xfrm>
          <a:custGeom>
            <a:avLst/>
            <a:gdLst>
              <a:gd name="T0" fmla="*/ 301625 w 190"/>
              <a:gd name="T1" fmla="*/ 0 h 172"/>
              <a:gd name="T2" fmla="*/ 301625 w 190"/>
              <a:gd name="T3" fmla="*/ 15875 h 172"/>
              <a:gd name="T4" fmla="*/ 282575 w 190"/>
              <a:gd name="T5" fmla="*/ 15875 h 172"/>
              <a:gd name="T6" fmla="*/ 282575 w 190"/>
              <a:gd name="T7" fmla="*/ 57150 h 172"/>
              <a:gd name="T8" fmla="*/ 273050 w 190"/>
              <a:gd name="T9" fmla="*/ 73025 h 172"/>
              <a:gd name="T10" fmla="*/ 273050 w 190"/>
              <a:gd name="T11" fmla="*/ 82550 h 172"/>
              <a:gd name="T12" fmla="*/ 266700 w 190"/>
              <a:gd name="T13" fmla="*/ 92075 h 172"/>
              <a:gd name="T14" fmla="*/ 254000 w 190"/>
              <a:gd name="T15" fmla="*/ 92075 h 172"/>
              <a:gd name="T16" fmla="*/ 254000 w 190"/>
              <a:gd name="T17" fmla="*/ 114300 h 172"/>
              <a:gd name="T18" fmla="*/ 266700 w 190"/>
              <a:gd name="T19" fmla="*/ 114300 h 172"/>
              <a:gd name="T20" fmla="*/ 266700 w 190"/>
              <a:gd name="T21" fmla="*/ 133350 h 172"/>
              <a:gd name="T22" fmla="*/ 254000 w 190"/>
              <a:gd name="T23" fmla="*/ 133350 h 172"/>
              <a:gd name="T24" fmla="*/ 254000 w 190"/>
              <a:gd name="T25" fmla="*/ 142875 h 172"/>
              <a:gd name="T26" fmla="*/ 244475 w 190"/>
              <a:gd name="T27" fmla="*/ 142875 h 172"/>
              <a:gd name="T28" fmla="*/ 244475 w 190"/>
              <a:gd name="T29" fmla="*/ 152400 h 172"/>
              <a:gd name="T30" fmla="*/ 215900 w 190"/>
              <a:gd name="T31" fmla="*/ 152400 h 172"/>
              <a:gd name="T32" fmla="*/ 215900 w 190"/>
              <a:gd name="T33" fmla="*/ 206375 h 172"/>
              <a:gd name="T34" fmla="*/ 171450 w 190"/>
              <a:gd name="T35" fmla="*/ 209550 h 172"/>
              <a:gd name="T36" fmla="*/ 171450 w 190"/>
              <a:gd name="T37" fmla="*/ 215900 h 172"/>
              <a:gd name="T38" fmla="*/ 149225 w 190"/>
              <a:gd name="T39" fmla="*/ 215900 h 172"/>
              <a:gd name="T40" fmla="*/ 152400 w 190"/>
              <a:gd name="T41" fmla="*/ 209550 h 172"/>
              <a:gd name="T42" fmla="*/ 142875 w 190"/>
              <a:gd name="T43" fmla="*/ 206375 h 172"/>
              <a:gd name="T44" fmla="*/ 127000 w 190"/>
              <a:gd name="T45" fmla="*/ 273050 h 172"/>
              <a:gd name="T46" fmla="*/ 111125 w 190"/>
              <a:gd name="T47" fmla="*/ 273050 h 172"/>
              <a:gd name="T48" fmla="*/ 111125 w 190"/>
              <a:gd name="T49" fmla="*/ 263525 h 172"/>
              <a:gd name="T50" fmla="*/ 66675 w 190"/>
              <a:gd name="T51" fmla="*/ 263525 h 172"/>
              <a:gd name="T52" fmla="*/ 66675 w 190"/>
              <a:gd name="T53" fmla="*/ 165100 h 172"/>
              <a:gd name="T54" fmla="*/ 0 w 190"/>
              <a:gd name="T55" fmla="*/ 165100 h 172"/>
              <a:gd name="T56" fmla="*/ 0 w 190"/>
              <a:gd name="T57" fmla="*/ 3175 h 172"/>
              <a:gd name="T58" fmla="*/ 301625 w 190"/>
              <a:gd name="T59" fmla="*/ 0 h 172"/>
              <a:gd name="T60" fmla="*/ 301625 w 190"/>
              <a:gd name="T61" fmla="*/ 0 h 172"/>
              <a:gd name="T62" fmla="*/ 301625 w 190"/>
              <a:gd name="T63" fmla="*/ 0 h 172"/>
              <a:gd name="T64" fmla="*/ 301625 w 190"/>
              <a:gd name="T65" fmla="*/ 0 h 1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0" h="172">
                <a:moveTo>
                  <a:pt x="190" y="0"/>
                </a:moveTo>
                <a:lnTo>
                  <a:pt x="190" y="10"/>
                </a:lnTo>
                <a:lnTo>
                  <a:pt x="178" y="10"/>
                </a:lnTo>
                <a:lnTo>
                  <a:pt x="178" y="36"/>
                </a:lnTo>
                <a:lnTo>
                  <a:pt x="172" y="46"/>
                </a:lnTo>
                <a:lnTo>
                  <a:pt x="172" y="52"/>
                </a:lnTo>
                <a:lnTo>
                  <a:pt x="168" y="58"/>
                </a:lnTo>
                <a:lnTo>
                  <a:pt x="160" y="58"/>
                </a:lnTo>
                <a:lnTo>
                  <a:pt x="160" y="72"/>
                </a:lnTo>
                <a:lnTo>
                  <a:pt x="168" y="72"/>
                </a:lnTo>
                <a:lnTo>
                  <a:pt x="168" y="84"/>
                </a:lnTo>
                <a:lnTo>
                  <a:pt x="160" y="84"/>
                </a:lnTo>
                <a:lnTo>
                  <a:pt x="160" y="90"/>
                </a:lnTo>
                <a:lnTo>
                  <a:pt x="154" y="90"/>
                </a:lnTo>
                <a:lnTo>
                  <a:pt x="154" y="96"/>
                </a:lnTo>
                <a:lnTo>
                  <a:pt x="136" y="96"/>
                </a:lnTo>
                <a:lnTo>
                  <a:pt x="136" y="130"/>
                </a:lnTo>
                <a:lnTo>
                  <a:pt x="108" y="132"/>
                </a:lnTo>
                <a:lnTo>
                  <a:pt x="108" y="136"/>
                </a:lnTo>
                <a:lnTo>
                  <a:pt x="94" y="136"/>
                </a:lnTo>
                <a:lnTo>
                  <a:pt x="96" y="132"/>
                </a:lnTo>
                <a:lnTo>
                  <a:pt x="90" y="130"/>
                </a:lnTo>
                <a:lnTo>
                  <a:pt x="80" y="172"/>
                </a:lnTo>
                <a:lnTo>
                  <a:pt x="70" y="172"/>
                </a:lnTo>
                <a:lnTo>
                  <a:pt x="70" y="166"/>
                </a:lnTo>
                <a:lnTo>
                  <a:pt x="42" y="166"/>
                </a:lnTo>
                <a:lnTo>
                  <a:pt x="42" y="104"/>
                </a:lnTo>
                <a:lnTo>
                  <a:pt x="0" y="104"/>
                </a:lnTo>
                <a:lnTo>
                  <a:pt x="0" y="2"/>
                </a:lnTo>
                <a:lnTo>
                  <a:pt x="19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Freeform 8"/>
          <p:cNvSpPr>
            <a:spLocks/>
          </p:cNvSpPr>
          <p:nvPr/>
        </p:nvSpPr>
        <p:spPr bwMode="auto">
          <a:xfrm>
            <a:off x="1286510" y="642303"/>
            <a:ext cx="508000" cy="495300"/>
          </a:xfrm>
          <a:custGeom>
            <a:avLst/>
            <a:gdLst>
              <a:gd name="T0" fmla="*/ 282575 w 320"/>
              <a:gd name="T1" fmla="*/ 0 h 312"/>
              <a:gd name="T2" fmla="*/ 282575 w 320"/>
              <a:gd name="T3" fmla="*/ 161925 h 312"/>
              <a:gd name="T4" fmla="*/ 349250 w 320"/>
              <a:gd name="T5" fmla="*/ 161925 h 312"/>
              <a:gd name="T6" fmla="*/ 349250 w 320"/>
              <a:gd name="T7" fmla="*/ 260350 h 312"/>
              <a:gd name="T8" fmla="*/ 393700 w 320"/>
              <a:gd name="T9" fmla="*/ 260350 h 312"/>
              <a:gd name="T10" fmla="*/ 393700 w 320"/>
              <a:gd name="T11" fmla="*/ 269875 h 312"/>
              <a:gd name="T12" fmla="*/ 409575 w 320"/>
              <a:gd name="T13" fmla="*/ 269875 h 312"/>
              <a:gd name="T14" fmla="*/ 384175 w 320"/>
              <a:gd name="T15" fmla="*/ 320675 h 312"/>
              <a:gd name="T16" fmla="*/ 384175 w 320"/>
              <a:gd name="T17" fmla="*/ 330200 h 312"/>
              <a:gd name="T18" fmla="*/ 508000 w 320"/>
              <a:gd name="T19" fmla="*/ 330200 h 312"/>
              <a:gd name="T20" fmla="*/ 508000 w 320"/>
              <a:gd name="T21" fmla="*/ 450850 h 312"/>
              <a:gd name="T22" fmla="*/ 498475 w 320"/>
              <a:gd name="T23" fmla="*/ 450850 h 312"/>
              <a:gd name="T24" fmla="*/ 498475 w 320"/>
              <a:gd name="T25" fmla="*/ 495300 h 312"/>
              <a:gd name="T26" fmla="*/ 488950 w 320"/>
              <a:gd name="T27" fmla="*/ 495300 h 312"/>
              <a:gd name="T28" fmla="*/ 447675 w 320"/>
              <a:gd name="T29" fmla="*/ 495300 h 312"/>
              <a:gd name="T30" fmla="*/ 9525 w 320"/>
              <a:gd name="T31" fmla="*/ 492125 h 312"/>
              <a:gd name="T32" fmla="*/ 0 w 320"/>
              <a:gd name="T33" fmla="*/ 450850 h 312"/>
              <a:gd name="T34" fmla="*/ 47625 w 320"/>
              <a:gd name="T35" fmla="*/ 393700 h 312"/>
              <a:gd name="T36" fmla="*/ 47625 w 320"/>
              <a:gd name="T37" fmla="*/ 355600 h 312"/>
              <a:gd name="T38" fmla="*/ 76200 w 320"/>
              <a:gd name="T39" fmla="*/ 311150 h 312"/>
              <a:gd name="T40" fmla="*/ 79375 w 320"/>
              <a:gd name="T41" fmla="*/ 288925 h 312"/>
              <a:gd name="T42" fmla="*/ 88900 w 320"/>
              <a:gd name="T43" fmla="*/ 279400 h 312"/>
              <a:gd name="T44" fmla="*/ 88900 w 320"/>
              <a:gd name="T45" fmla="*/ 190500 h 312"/>
              <a:gd name="T46" fmla="*/ 107950 w 320"/>
              <a:gd name="T47" fmla="*/ 136525 h 312"/>
              <a:gd name="T48" fmla="*/ 168275 w 320"/>
              <a:gd name="T49" fmla="*/ 28575 h 312"/>
              <a:gd name="T50" fmla="*/ 177800 w 320"/>
              <a:gd name="T51" fmla="*/ 0 h 312"/>
              <a:gd name="T52" fmla="*/ 282575 w 320"/>
              <a:gd name="T53" fmla="*/ 0 h 312"/>
              <a:gd name="T54" fmla="*/ 282575 w 320"/>
              <a:gd name="T55" fmla="*/ 0 h 312"/>
              <a:gd name="T56" fmla="*/ 282575 w 320"/>
              <a:gd name="T57" fmla="*/ 0 h 312"/>
              <a:gd name="T58" fmla="*/ 282575 w 320"/>
              <a:gd name="T59" fmla="*/ 0 h 31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20" h="312">
                <a:moveTo>
                  <a:pt x="178" y="0"/>
                </a:moveTo>
                <a:lnTo>
                  <a:pt x="178" y="102"/>
                </a:lnTo>
                <a:lnTo>
                  <a:pt x="220" y="102"/>
                </a:lnTo>
                <a:lnTo>
                  <a:pt x="220" y="164"/>
                </a:lnTo>
                <a:lnTo>
                  <a:pt x="248" y="164"/>
                </a:lnTo>
                <a:lnTo>
                  <a:pt x="248" y="170"/>
                </a:lnTo>
                <a:lnTo>
                  <a:pt x="258" y="170"/>
                </a:lnTo>
                <a:lnTo>
                  <a:pt x="242" y="202"/>
                </a:lnTo>
                <a:lnTo>
                  <a:pt x="242" y="208"/>
                </a:lnTo>
                <a:lnTo>
                  <a:pt x="320" y="208"/>
                </a:lnTo>
                <a:lnTo>
                  <a:pt x="320" y="284"/>
                </a:lnTo>
                <a:lnTo>
                  <a:pt x="314" y="284"/>
                </a:lnTo>
                <a:lnTo>
                  <a:pt x="314" y="312"/>
                </a:lnTo>
                <a:lnTo>
                  <a:pt x="308" y="312"/>
                </a:lnTo>
                <a:lnTo>
                  <a:pt x="282" y="312"/>
                </a:lnTo>
                <a:lnTo>
                  <a:pt x="6" y="310"/>
                </a:lnTo>
                <a:lnTo>
                  <a:pt x="0" y="284"/>
                </a:lnTo>
                <a:lnTo>
                  <a:pt x="30" y="248"/>
                </a:lnTo>
                <a:lnTo>
                  <a:pt x="30" y="224"/>
                </a:lnTo>
                <a:lnTo>
                  <a:pt x="48" y="196"/>
                </a:lnTo>
                <a:lnTo>
                  <a:pt x="50" y="182"/>
                </a:lnTo>
                <a:lnTo>
                  <a:pt x="56" y="176"/>
                </a:lnTo>
                <a:lnTo>
                  <a:pt x="56" y="120"/>
                </a:lnTo>
                <a:lnTo>
                  <a:pt x="68" y="86"/>
                </a:lnTo>
                <a:lnTo>
                  <a:pt x="106" y="18"/>
                </a:lnTo>
                <a:lnTo>
                  <a:pt x="112" y="0"/>
                </a:lnTo>
                <a:lnTo>
                  <a:pt x="17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Freeform 9"/>
          <p:cNvSpPr>
            <a:spLocks/>
          </p:cNvSpPr>
          <p:nvPr/>
        </p:nvSpPr>
        <p:spPr bwMode="auto">
          <a:xfrm>
            <a:off x="1213485" y="642303"/>
            <a:ext cx="250825" cy="450850"/>
          </a:xfrm>
          <a:custGeom>
            <a:avLst/>
            <a:gdLst>
              <a:gd name="T0" fmla="*/ 250825 w 158"/>
              <a:gd name="T1" fmla="*/ 0 h 284"/>
              <a:gd name="T2" fmla="*/ 241300 w 158"/>
              <a:gd name="T3" fmla="*/ 28575 h 284"/>
              <a:gd name="T4" fmla="*/ 180975 w 158"/>
              <a:gd name="T5" fmla="*/ 136525 h 284"/>
              <a:gd name="T6" fmla="*/ 161925 w 158"/>
              <a:gd name="T7" fmla="*/ 190500 h 284"/>
              <a:gd name="T8" fmla="*/ 161925 w 158"/>
              <a:gd name="T9" fmla="*/ 279400 h 284"/>
              <a:gd name="T10" fmla="*/ 152400 w 158"/>
              <a:gd name="T11" fmla="*/ 288925 h 284"/>
              <a:gd name="T12" fmla="*/ 149225 w 158"/>
              <a:gd name="T13" fmla="*/ 311150 h 284"/>
              <a:gd name="T14" fmla="*/ 120650 w 158"/>
              <a:gd name="T15" fmla="*/ 355600 h 284"/>
              <a:gd name="T16" fmla="*/ 120650 w 158"/>
              <a:gd name="T17" fmla="*/ 393700 h 284"/>
              <a:gd name="T18" fmla="*/ 73025 w 158"/>
              <a:gd name="T19" fmla="*/ 450850 h 284"/>
              <a:gd name="T20" fmla="*/ 22225 w 158"/>
              <a:gd name="T21" fmla="*/ 152400 h 284"/>
              <a:gd name="T22" fmla="*/ 0 w 158"/>
              <a:gd name="T23" fmla="*/ 0 h 284"/>
              <a:gd name="T24" fmla="*/ 136525 w 158"/>
              <a:gd name="T25" fmla="*/ 0 h 284"/>
              <a:gd name="T26" fmla="*/ 250825 w 158"/>
              <a:gd name="T27" fmla="*/ 0 h 284"/>
              <a:gd name="T28" fmla="*/ 250825 w 158"/>
              <a:gd name="T29" fmla="*/ 0 h 284"/>
              <a:gd name="T30" fmla="*/ 250825 w 158"/>
              <a:gd name="T31" fmla="*/ 0 h 284"/>
              <a:gd name="T32" fmla="*/ 250825 w 158"/>
              <a:gd name="T33" fmla="*/ 0 h 2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58" h="284">
                <a:moveTo>
                  <a:pt x="158" y="0"/>
                </a:moveTo>
                <a:lnTo>
                  <a:pt x="152" y="18"/>
                </a:lnTo>
                <a:lnTo>
                  <a:pt x="114" y="86"/>
                </a:lnTo>
                <a:lnTo>
                  <a:pt x="102" y="120"/>
                </a:lnTo>
                <a:lnTo>
                  <a:pt x="102" y="176"/>
                </a:lnTo>
                <a:lnTo>
                  <a:pt x="96" y="182"/>
                </a:lnTo>
                <a:lnTo>
                  <a:pt x="94" y="196"/>
                </a:lnTo>
                <a:lnTo>
                  <a:pt x="76" y="224"/>
                </a:lnTo>
                <a:lnTo>
                  <a:pt x="76" y="248"/>
                </a:lnTo>
                <a:lnTo>
                  <a:pt x="46" y="284"/>
                </a:lnTo>
                <a:lnTo>
                  <a:pt x="14" y="96"/>
                </a:lnTo>
                <a:lnTo>
                  <a:pt x="0" y="0"/>
                </a:lnTo>
                <a:lnTo>
                  <a:pt x="86" y="0"/>
                </a:lnTo>
                <a:lnTo>
                  <a:pt x="15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10"/>
          <p:cNvSpPr>
            <a:spLocks/>
          </p:cNvSpPr>
          <p:nvPr/>
        </p:nvSpPr>
        <p:spPr bwMode="auto">
          <a:xfrm>
            <a:off x="1731010" y="1077278"/>
            <a:ext cx="492125" cy="314325"/>
          </a:xfrm>
          <a:custGeom>
            <a:avLst/>
            <a:gdLst>
              <a:gd name="T0" fmla="*/ 212725 w 310"/>
              <a:gd name="T1" fmla="*/ 0 h 198"/>
              <a:gd name="T2" fmla="*/ 263525 w 310"/>
              <a:gd name="T3" fmla="*/ 25400 h 198"/>
              <a:gd name="T4" fmla="*/ 349250 w 310"/>
              <a:gd name="T5" fmla="*/ 31750 h 198"/>
              <a:gd name="T6" fmla="*/ 365125 w 310"/>
              <a:gd name="T7" fmla="*/ 25400 h 198"/>
              <a:gd name="T8" fmla="*/ 381000 w 310"/>
              <a:gd name="T9" fmla="*/ 31750 h 198"/>
              <a:gd name="T10" fmla="*/ 406400 w 310"/>
              <a:gd name="T11" fmla="*/ 19050 h 198"/>
              <a:gd name="T12" fmla="*/ 415925 w 310"/>
              <a:gd name="T13" fmla="*/ 34925 h 198"/>
              <a:gd name="T14" fmla="*/ 409575 w 310"/>
              <a:gd name="T15" fmla="*/ 28575 h 198"/>
              <a:gd name="T16" fmla="*/ 400050 w 310"/>
              <a:gd name="T17" fmla="*/ 47625 h 198"/>
              <a:gd name="T18" fmla="*/ 428625 w 310"/>
              <a:gd name="T19" fmla="*/ 53975 h 198"/>
              <a:gd name="T20" fmla="*/ 454025 w 310"/>
              <a:gd name="T21" fmla="*/ 63500 h 198"/>
              <a:gd name="T22" fmla="*/ 479425 w 310"/>
              <a:gd name="T23" fmla="*/ 107950 h 198"/>
              <a:gd name="T24" fmla="*/ 492125 w 310"/>
              <a:gd name="T25" fmla="*/ 215900 h 198"/>
              <a:gd name="T26" fmla="*/ 479425 w 310"/>
              <a:gd name="T27" fmla="*/ 222250 h 198"/>
              <a:gd name="T28" fmla="*/ 396875 w 310"/>
              <a:gd name="T29" fmla="*/ 276225 h 198"/>
              <a:gd name="T30" fmla="*/ 225425 w 310"/>
              <a:gd name="T31" fmla="*/ 295275 h 198"/>
              <a:gd name="T32" fmla="*/ 168275 w 310"/>
              <a:gd name="T33" fmla="*/ 292100 h 198"/>
              <a:gd name="T34" fmla="*/ 149225 w 310"/>
              <a:gd name="T35" fmla="*/ 314325 h 198"/>
              <a:gd name="T36" fmla="*/ 139700 w 310"/>
              <a:gd name="T37" fmla="*/ 295275 h 198"/>
              <a:gd name="T38" fmla="*/ 127000 w 310"/>
              <a:gd name="T39" fmla="*/ 314325 h 198"/>
              <a:gd name="T40" fmla="*/ 117475 w 310"/>
              <a:gd name="T41" fmla="*/ 295275 h 198"/>
              <a:gd name="T42" fmla="*/ 111125 w 310"/>
              <a:gd name="T43" fmla="*/ 288925 h 198"/>
              <a:gd name="T44" fmla="*/ 92075 w 310"/>
              <a:gd name="T45" fmla="*/ 304800 h 198"/>
              <a:gd name="T46" fmla="*/ 88900 w 310"/>
              <a:gd name="T47" fmla="*/ 292100 h 198"/>
              <a:gd name="T48" fmla="*/ 85725 w 310"/>
              <a:gd name="T49" fmla="*/ 292100 h 198"/>
              <a:gd name="T50" fmla="*/ 9525 w 310"/>
              <a:gd name="T51" fmla="*/ 288925 h 198"/>
              <a:gd name="T52" fmla="*/ 3175 w 310"/>
              <a:gd name="T53" fmla="*/ 273050 h 198"/>
              <a:gd name="T54" fmla="*/ 25400 w 310"/>
              <a:gd name="T55" fmla="*/ 260350 h 198"/>
              <a:gd name="T56" fmla="*/ 19050 w 310"/>
              <a:gd name="T57" fmla="*/ 244475 h 198"/>
              <a:gd name="T58" fmla="*/ 12700 w 310"/>
              <a:gd name="T59" fmla="*/ 228600 h 198"/>
              <a:gd name="T60" fmla="*/ 22225 w 310"/>
              <a:gd name="T61" fmla="*/ 215900 h 198"/>
              <a:gd name="T62" fmla="*/ 50800 w 310"/>
              <a:gd name="T63" fmla="*/ 117475 h 198"/>
              <a:gd name="T64" fmla="*/ 44450 w 310"/>
              <a:gd name="T65" fmla="*/ 76200 h 198"/>
              <a:gd name="T66" fmla="*/ 53975 w 310"/>
              <a:gd name="T67" fmla="*/ 60325 h 198"/>
              <a:gd name="T68" fmla="*/ 63500 w 310"/>
              <a:gd name="T69" fmla="*/ 15875 h 198"/>
              <a:gd name="T70" fmla="*/ 193675 w 310"/>
              <a:gd name="T71" fmla="*/ 25400 h 198"/>
              <a:gd name="T72" fmla="*/ 206375 w 310"/>
              <a:gd name="T73" fmla="*/ 6350 h 198"/>
              <a:gd name="T74" fmla="*/ 209550 w 310"/>
              <a:gd name="T75" fmla="*/ 0 h 198"/>
              <a:gd name="T76" fmla="*/ 209550 w 310"/>
              <a:gd name="T77" fmla="*/ 0 h 19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10" h="198">
                <a:moveTo>
                  <a:pt x="132" y="0"/>
                </a:moveTo>
                <a:lnTo>
                  <a:pt x="134" y="0"/>
                </a:lnTo>
                <a:lnTo>
                  <a:pt x="134" y="16"/>
                </a:lnTo>
                <a:lnTo>
                  <a:pt x="166" y="16"/>
                </a:lnTo>
                <a:lnTo>
                  <a:pt x="166" y="20"/>
                </a:lnTo>
                <a:lnTo>
                  <a:pt x="220" y="20"/>
                </a:lnTo>
                <a:lnTo>
                  <a:pt x="220" y="18"/>
                </a:lnTo>
                <a:lnTo>
                  <a:pt x="230" y="16"/>
                </a:lnTo>
                <a:lnTo>
                  <a:pt x="236" y="20"/>
                </a:lnTo>
                <a:lnTo>
                  <a:pt x="240" y="20"/>
                </a:lnTo>
                <a:lnTo>
                  <a:pt x="242" y="10"/>
                </a:lnTo>
                <a:lnTo>
                  <a:pt x="256" y="12"/>
                </a:lnTo>
                <a:lnTo>
                  <a:pt x="262" y="10"/>
                </a:lnTo>
                <a:lnTo>
                  <a:pt x="262" y="22"/>
                </a:lnTo>
                <a:lnTo>
                  <a:pt x="258" y="22"/>
                </a:lnTo>
                <a:lnTo>
                  <a:pt x="258" y="18"/>
                </a:lnTo>
                <a:lnTo>
                  <a:pt x="252" y="18"/>
                </a:lnTo>
                <a:lnTo>
                  <a:pt x="252" y="30"/>
                </a:lnTo>
                <a:lnTo>
                  <a:pt x="270" y="30"/>
                </a:lnTo>
                <a:lnTo>
                  <a:pt x="270" y="34"/>
                </a:lnTo>
                <a:lnTo>
                  <a:pt x="286" y="36"/>
                </a:lnTo>
                <a:lnTo>
                  <a:pt x="286" y="40"/>
                </a:lnTo>
                <a:lnTo>
                  <a:pt x="302" y="40"/>
                </a:lnTo>
                <a:lnTo>
                  <a:pt x="302" y="68"/>
                </a:lnTo>
                <a:lnTo>
                  <a:pt x="302" y="136"/>
                </a:lnTo>
                <a:lnTo>
                  <a:pt x="310" y="136"/>
                </a:lnTo>
                <a:lnTo>
                  <a:pt x="310" y="140"/>
                </a:lnTo>
                <a:lnTo>
                  <a:pt x="302" y="140"/>
                </a:lnTo>
                <a:lnTo>
                  <a:pt x="306" y="176"/>
                </a:lnTo>
                <a:lnTo>
                  <a:pt x="250" y="174"/>
                </a:lnTo>
                <a:lnTo>
                  <a:pt x="250" y="186"/>
                </a:lnTo>
                <a:lnTo>
                  <a:pt x="142" y="186"/>
                </a:lnTo>
                <a:lnTo>
                  <a:pt x="106" y="184"/>
                </a:lnTo>
                <a:lnTo>
                  <a:pt x="106" y="198"/>
                </a:lnTo>
                <a:lnTo>
                  <a:pt x="94" y="198"/>
                </a:lnTo>
                <a:lnTo>
                  <a:pt x="94" y="186"/>
                </a:lnTo>
                <a:lnTo>
                  <a:pt x="88" y="186"/>
                </a:lnTo>
                <a:lnTo>
                  <a:pt x="88" y="196"/>
                </a:lnTo>
                <a:lnTo>
                  <a:pt x="80" y="198"/>
                </a:lnTo>
                <a:lnTo>
                  <a:pt x="80" y="186"/>
                </a:lnTo>
                <a:lnTo>
                  <a:pt x="74" y="186"/>
                </a:lnTo>
                <a:lnTo>
                  <a:pt x="74" y="182"/>
                </a:lnTo>
                <a:lnTo>
                  <a:pt x="70" y="182"/>
                </a:lnTo>
                <a:lnTo>
                  <a:pt x="70" y="192"/>
                </a:lnTo>
                <a:lnTo>
                  <a:pt x="58" y="192"/>
                </a:lnTo>
                <a:lnTo>
                  <a:pt x="56" y="190"/>
                </a:lnTo>
                <a:lnTo>
                  <a:pt x="56" y="184"/>
                </a:lnTo>
                <a:lnTo>
                  <a:pt x="54" y="184"/>
                </a:lnTo>
                <a:lnTo>
                  <a:pt x="16" y="184"/>
                </a:lnTo>
                <a:lnTo>
                  <a:pt x="6" y="182"/>
                </a:lnTo>
                <a:lnTo>
                  <a:pt x="2" y="176"/>
                </a:lnTo>
                <a:lnTo>
                  <a:pt x="2" y="172"/>
                </a:lnTo>
                <a:lnTo>
                  <a:pt x="8" y="168"/>
                </a:lnTo>
                <a:lnTo>
                  <a:pt x="16" y="164"/>
                </a:lnTo>
                <a:lnTo>
                  <a:pt x="12" y="156"/>
                </a:lnTo>
                <a:lnTo>
                  <a:pt x="12" y="154"/>
                </a:lnTo>
                <a:lnTo>
                  <a:pt x="8" y="150"/>
                </a:lnTo>
                <a:lnTo>
                  <a:pt x="8" y="144"/>
                </a:lnTo>
                <a:lnTo>
                  <a:pt x="0" y="136"/>
                </a:lnTo>
                <a:lnTo>
                  <a:pt x="14" y="136"/>
                </a:lnTo>
                <a:lnTo>
                  <a:pt x="14" y="74"/>
                </a:lnTo>
                <a:lnTo>
                  <a:pt x="32" y="74"/>
                </a:lnTo>
                <a:lnTo>
                  <a:pt x="32" y="48"/>
                </a:lnTo>
                <a:lnTo>
                  <a:pt x="28" y="48"/>
                </a:lnTo>
                <a:lnTo>
                  <a:pt x="28" y="38"/>
                </a:lnTo>
                <a:lnTo>
                  <a:pt x="34" y="38"/>
                </a:lnTo>
                <a:lnTo>
                  <a:pt x="34" y="10"/>
                </a:lnTo>
                <a:lnTo>
                  <a:pt x="40" y="10"/>
                </a:lnTo>
                <a:lnTo>
                  <a:pt x="40" y="16"/>
                </a:lnTo>
                <a:lnTo>
                  <a:pt x="122" y="16"/>
                </a:lnTo>
                <a:lnTo>
                  <a:pt x="122" y="8"/>
                </a:lnTo>
                <a:lnTo>
                  <a:pt x="130" y="4"/>
                </a:lnTo>
                <a:lnTo>
                  <a:pt x="13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11"/>
          <p:cNvSpPr>
            <a:spLocks/>
          </p:cNvSpPr>
          <p:nvPr/>
        </p:nvSpPr>
        <p:spPr bwMode="auto">
          <a:xfrm>
            <a:off x="1296035" y="1134428"/>
            <a:ext cx="438150" cy="377825"/>
          </a:xfrm>
          <a:custGeom>
            <a:avLst/>
            <a:gdLst>
              <a:gd name="T0" fmla="*/ 438150 w 276"/>
              <a:gd name="T1" fmla="*/ 3175 h 238"/>
              <a:gd name="T2" fmla="*/ 422275 w 276"/>
              <a:gd name="T3" fmla="*/ 50800 h 238"/>
              <a:gd name="T4" fmla="*/ 396875 w 276"/>
              <a:gd name="T5" fmla="*/ 92075 h 238"/>
              <a:gd name="T6" fmla="*/ 387350 w 276"/>
              <a:gd name="T7" fmla="*/ 123825 h 238"/>
              <a:gd name="T8" fmla="*/ 371475 w 276"/>
              <a:gd name="T9" fmla="*/ 168275 h 238"/>
              <a:gd name="T10" fmla="*/ 361950 w 276"/>
              <a:gd name="T11" fmla="*/ 190500 h 238"/>
              <a:gd name="T12" fmla="*/ 339725 w 276"/>
              <a:gd name="T13" fmla="*/ 196850 h 238"/>
              <a:gd name="T14" fmla="*/ 336550 w 276"/>
              <a:gd name="T15" fmla="*/ 200025 h 238"/>
              <a:gd name="T16" fmla="*/ 327025 w 276"/>
              <a:gd name="T17" fmla="*/ 200025 h 238"/>
              <a:gd name="T18" fmla="*/ 327025 w 276"/>
              <a:gd name="T19" fmla="*/ 209550 h 238"/>
              <a:gd name="T20" fmla="*/ 320675 w 276"/>
              <a:gd name="T21" fmla="*/ 212725 h 238"/>
              <a:gd name="T22" fmla="*/ 320675 w 276"/>
              <a:gd name="T23" fmla="*/ 219075 h 238"/>
              <a:gd name="T24" fmla="*/ 298450 w 276"/>
              <a:gd name="T25" fmla="*/ 219075 h 238"/>
              <a:gd name="T26" fmla="*/ 298450 w 276"/>
              <a:gd name="T27" fmla="*/ 225425 h 238"/>
              <a:gd name="T28" fmla="*/ 292100 w 276"/>
              <a:gd name="T29" fmla="*/ 225425 h 238"/>
              <a:gd name="T30" fmla="*/ 292100 w 276"/>
              <a:gd name="T31" fmla="*/ 231775 h 238"/>
              <a:gd name="T32" fmla="*/ 288925 w 276"/>
              <a:gd name="T33" fmla="*/ 231775 h 238"/>
              <a:gd name="T34" fmla="*/ 273050 w 276"/>
              <a:gd name="T35" fmla="*/ 234950 h 238"/>
              <a:gd name="T36" fmla="*/ 273050 w 276"/>
              <a:gd name="T37" fmla="*/ 244475 h 238"/>
              <a:gd name="T38" fmla="*/ 263525 w 276"/>
              <a:gd name="T39" fmla="*/ 244475 h 238"/>
              <a:gd name="T40" fmla="*/ 260350 w 276"/>
              <a:gd name="T41" fmla="*/ 250825 h 238"/>
              <a:gd name="T42" fmla="*/ 238125 w 276"/>
              <a:gd name="T43" fmla="*/ 254000 h 238"/>
              <a:gd name="T44" fmla="*/ 200025 w 276"/>
              <a:gd name="T45" fmla="*/ 276225 h 238"/>
              <a:gd name="T46" fmla="*/ 180975 w 276"/>
              <a:gd name="T47" fmla="*/ 301625 h 238"/>
              <a:gd name="T48" fmla="*/ 171450 w 276"/>
              <a:gd name="T49" fmla="*/ 314325 h 238"/>
              <a:gd name="T50" fmla="*/ 149225 w 276"/>
              <a:gd name="T51" fmla="*/ 355600 h 238"/>
              <a:gd name="T52" fmla="*/ 152400 w 276"/>
              <a:gd name="T53" fmla="*/ 365125 h 238"/>
              <a:gd name="T54" fmla="*/ 146050 w 276"/>
              <a:gd name="T55" fmla="*/ 377825 h 238"/>
              <a:gd name="T56" fmla="*/ 66675 w 276"/>
              <a:gd name="T57" fmla="*/ 377825 h 238"/>
              <a:gd name="T58" fmla="*/ 12700 w 276"/>
              <a:gd name="T59" fmla="*/ 82550 h 238"/>
              <a:gd name="T60" fmla="*/ 0 w 276"/>
              <a:gd name="T61" fmla="*/ 0 h 238"/>
              <a:gd name="T62" fmla="*/ 438150 w 276"/>
              <a:gd name="T63" fmla="*/ 3175 h 238"/>
              <a:gd name="T64" fmla="*/ 438150 w 276"/>
              <a:gd name="T65" fmla="*/ 3175 h 238"/>
              <a:gd name="T66" fmla="*/ 438150 w 276"/>
              <a:gd name="T67" fmla="*/ 3175 h 238"/>
              <a:gd name="T68" fmla="*/ 438150 w 276"/>
              <a:gd name="T69" fmla="*/ 3175 h 23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76" h="238">
                <a:moveTo>
                  <a:pt x="276" y="2"/>
                </a:moveTo>
                <a:lnTo>
                  <a:pt x="266" y="32"/>
                </a:lnTo>
                <a:lnTo>
                  <a:pt x="250" y="58"/>
                </a:lnTo>
                <a:lnTo>
                  <a:pt x="244" y="78"/>
                </a:lnTo>
                <a:lnTo>
                  <a:pt x="234" y="106"/>
                </a:lnTo>
                <a:lnTo>
                  <a:pt x="228" y="120"/>
                </a:lnTo>
                <a:lnTo>
                  <a:pt x="214" y="124"/>
                </a:lnTo>
                <a:lnTo>
                  <a:pt x="212" y="126"/>
                </a:lnTo>
                <a:lnTo>
                  <a:pt x="206" y="126"/>
                </a:lnTo>
                <a:lnTo>
                  <a:pt x="206" y="132"/>
                </a:lnTo>
                <a:lnTo>
                  <a:pt x="202" y="134"/>
                </a:lnTo>
                <a:lnTo>
                  <a:pt x="202" y="138"/>
                </a:lnTo>
                <a:lnTo>
                  <a:pt x="188" y="138"/>
                </a:lnTo>
                <a:lnTo>
                  <a:pt x="188" y="142"/>
                </a:lnTo>
                <a:lnTo>
                  <a:pt x="184" y="142"/>
                </a:lnTo>
                <a:lnTo>
                  <a:pt x="184" y="146"/>
                </a:lnTo>
                <a:lnTo>
                  <a:pt x="182" y="146"/>
                </a:lnTo>
                <a:lnTo>
                  <a:pt x="172" y="148"/>
                </a:lnTo>
                <a:lnTo>
                  <a:pt x="172" y="154"/>
                </a:lnTo>
                <a:lnTo>
                  <a:pt x="166" y="154"/>
                </a:lnTo>
                <a:lnTo>
                  <a:pt x="164" y="158"/>
                </a:lnTo>
                <a:lnTo>
                  <a:pt x="150" y="160"/>
                </a:lnTo>
                <a:lnTo>
                  <a:pt x="126" y="174"/>
                </a:lnTo>
                <a:lnTo>
                  <a:pt x="114" y="190"/>
                </a:lnTo>
                <a:lnTo>
                  <a:pt x="108" y="198"/>
                </a:lnTo>
                <a:lnTo>
                  <a:pt x="94" y="224"/>
                </a:lnTo>
                <a:lnTo>
                  <a:pt x="96" y="230"/>
                </a:lnTo>
                <a:lnTo>
                  <a:pt x="92" y="238"/>
                </a:lnTo>
                <a:lnTo>
                  <a:pt x="42" y="238"/>
                </a:lnTo>
                <a:lnTo>
                  <a:pt x="8" y="52"/>
                </a:lnTo>
                <a:lnTo>
                  <a:pt x="0" y="0"/>
                </a:lnTo>
                <a:lnTo>
                  <a:pt x="276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1362710" y="1137603"/>
            <a:ext cx="482600" cy="635000"/>
          </a:xfrm>
          <a:custGeom>
            <a:avLst/>
            <a:gdLst>
              <a:gd name="T0" fmla="*/ 412750 w 304"/>
              <a:gd name="T1" fmla="*/ 15875 h 400"/>
              <a:gd name="T2" fmla="*/ 419100 w 304"/>
              <a:gd name="T3" fmla="*/ 57150 h 400"/>
              <a:gd name="T4" fmla="*/ 390525 w 304"/>
              <a:gd name="T5" fmla="*/ 155575 h 400"/>
              <a:gd name="T6" fmla="*/ 381000 w 304"/>
              <a:gd name="T7" fmla="*/ 168275 h 400"/>
              <a:gd name="T8" fmla="*/ 387350 w 304"/>
              <a:gd name="T9" fmla="*/ 184150 h 400"/>
              <a:gd name="T10" fmla="*/ 393700 w 304"/>
              <a:gd name="T11" fmla="*/ 200025 h 400"/>
              <a:gd name="T12" fmla="*/ 371475 w 304"/>
              <a:gd name="T13" fmla="*/ 212725 h 400"/>
              <a:gd name="T14" fmla="*/ 377825 w 304"/>
              <a:gd name="T15" fmla="*/ 228600 h 400"/>
              <a:gd name="T16" fmla="*/ 454025 w 304"/>
              <a:gd name="T17" fmla="*/ 231775 h 400"/>
              <a:gd name="T18" fmla="*/ 457200 w 304"/>
              <a:gd name="T19" fmla="*/ 231775 h 400"/>
              <a:gd name="T20" fmla="*/ 460375 w 304"/>
              <a:gd name="T21" fmla="*/ 244475 h 400"/>
              <a:gd name="T22" fmla="*/ 482600 w 304"/>
              <a:gd name="T23" fmla="*/ 298450 h 400"/>
              <a:gd name="T24" fmla="*/ 460375 w 304"/>
              <a:gd name="T25" fmla="*/ 409575 h 400"/>
              <a:gd name="T26" fmla="*/ 466725 w 304"/>
              <a:gd name="T27" fmla="*/ 419100 h 400"/>
              <a:gd name="T28" fmla="*/ 460375 w 304"/>
              <a:gd name="T29" fmla="*/ 466725 h 400"/>
              <a:gd name="T30" fmla="*/ 434975 w 304"/>
              <a:gd name="T31" fmla="*/ 612775 h 400"/>
              <a:gd name="T32" fmla="*/ 358775 w 304"/>
              <a:gd name="T33" fmla="*/ 628650 h 400"/>
              <a:gd name="T34" fmla="*/ 320675 w 304"/>
              <a:gd name="T35" fmla="*/ 609600 h 400"/>
              <a:gd name="T36" fmla="*/ 263525 w 304"/>
              <a:gd name="T37" fmla="*/ 606425 h 400"/>
              <a:gd name="T38" fmla="*/ 212725 w 304"/>
              <a:gd name="T39" fmla="*/ 635000 h 400"/>
              <a:gd name="T40" fmla="*/ 0 w 304"/>
              <a:gd name="T41" fmla="*/ 374650 h 400"/>
              <a:gd name="T42" fmla="*/ 85725 w 304"/>
              <a:gd name="T43" fmla="*/ 361950 h 400"/>
              <a:gd name="T44" fmla="*/ 104775 w 304"/>
              <a:gd name="T45" fmla="*/ 311150 h 400"/>
              <a:gd name="T46" fmla="*/ 133350 w 304"/>
              <a:gd name="T47" fmla="*/ 273050 h 400"/>
              <a:gd name="T48" fmla="*/ 193675 w 304"/>
              <a:gd name="T49" fmla="*/ 247650 h 400"/>
              <a:gd name="T50" fmla="*/ 206375 w 304"/>
              <a:gd name="T51" fmla="*/ 241300 h 400"/>
              <a:gd name="T52" fmla="*/ 222250 w 304"/>
              <a:gd name="T53" fmla="*/ 228600 h 400"/>
              <a:gd name="T54" fmla="*/ 225425 w 304"/>
              <a:gd name="T55" fmla="*/ 222250 h 400"/>
              <a:gd name="T56" fmla="*/ 231775 w 304"/>
              <a:gd name="T57" fmla="*/ 215900 h 400"/>
              <a:gd name="T58" fmla="*/ 254000 w 304"/>
              <a:gd name="T59" fmla="*/ 209550 h 400"/>
              <a:gd name="T60" fmla="*/ 260350 w 304"/>
              <a:gd name="T61" fmla="*/ 196850 h 400"/>
              <a:gd name="T62" fmla="*/ 273050 w 304"/>
              <a:gd name="T63" fmla="*/ 193675 h 400"/>
              <a:gd name="T64" fmla="*/ 304800 w 304"/>
              <a:gd name="T65" fmla="*/ 165100 h 400"/>
              <a:gd name="T66" fmla="*/ 330200 w 304"/>
              <a:gd name="T67" fmla="*/ 88900 h 400"/>
              <a:gd name="T68" fmla="*/ 371475 w 304"/>
              <a:gd name="T69" fmla="*/ 0 h 400"/>
              <a:gd name="T70" fmla="*/ 412750 w 304"/>
              <a:gd name="T71" fmla="*/ 0 h 400"/>
              <a:gd name="T72" fmla="*/ 412750 w 304"/>
              <a:gd name="T73" fmla="*/ 0 h 4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04" h="400">
                <a:moveTo>
                  <a:pt x="260" y="0"/>
                </a:moveTo>
                <a:lnTo>
                  <a:pt x="260" y="10"/>
                </a:lnTo>
                <a:lnTo>
                  <a:pt x="264" y="10"/>
                </a:lnTo>
                <a:lnTo>
                  <a:pt x="264" y="36"/>
                </a:lnTo>
                <a:lnTo>
                  <a:pt x="246" y="36"/>
                </a:lnTo>
                <a:lnTo>
                  <a:pt x="246" y="98"/>
                </a:lnTo>
                <a:lnTo>
                  <a:pt x="232" y="98"/>
                </a:lnTo>
                <a:lnTo>
                  <a:pt x="240" y="106"/>
                </a:lnTo>
                <a:lnTo>
                  <a:pt x="240" y="112"/>
                </a:lnTo>
                <a:lnTo>
                  <a:pt x="244" y="116"/>
                </a:lnTo>
                <a:lnTo>
                  <a:pt x="244" y="118"/>
                </a:lnTo>
                <a:lnTo>
                  <a:pt x="248" y="126"/>
                </a:lnTo>
                <a:lnTo>
                  <a:pt x="240" y="130"/>
                </a:lnTo>
                <a:lnTo>
                  <a:pt x="234" y="134"/>
                </a:lnTo>
                <a:lnTo>
                  <a:pt x="234" y="138"/>
                </a:lnTo>
                <a:lnTo>
                  <a:pt x="238" y="144"/>
                </a:lnTo>
                <a:lnTo>
                  <a:pt x="248" y="146"/>
                </a:lnTo>
                <a:lnTo>
                  <a:pt x="286" y="146"/>
                </a:lnTo>
                <a:lnTo>
                  <a:pt x="288" y="146"/>
                </a:lnTo>
                <a:lnTo>
                  <a:pt x="288" y="152"/>
                </a:lnTo>
                <a:lnTo>
                  <a:pt x="290" y="154"/>
                </a:lnTo>
                <a:lnTo>
                  <a:pt x="302" y="154"/>
                </a:lnTo>
                <a:lnTo>
                  <a:pt x="304" y="188"/>
                </a:lnTo>
                <a:lnTo>
                  <a:pt x="290" y="188"/>
                </a:lnTo>
                <a:lnTo>
                  <a:pt x="290" y="258"/>
                </a:lnTo>
                <a:lnTo>
                  <a:pt x="294" y="258"/>
                </a:lnTo>
                <a:lnTo>
                  <a:pt x="294" y="264"/>
                </a:lnTo>
                <a:lnTo>
                  <a:pt x="290" y="264"/>
                </a:lnTo>
                <a:lnTo>
                  <a:pt x="290" y="294"/>
                </a:lnTo>
                <a:lnTo>
                  <a:pt x="278" y="294"/>
                </a:lnTo>
                <a:lnTo>
                  <a:pt x="274" y="386"/>
                </a:lnTo>
                <a:lnTo>
                  <a:pt x="226" y="384"/>
                </a:lnTo>
                <a:lnTo>
                  <a:pt x="226" y="396"/>
                </a:lnTo>
                <a:lnTo>
                  <a:pt x="202" y="396"/>
                </a:lnTo>
                <a:lnTo>
                  <a:pt x="202" y="384"/>
                </a:lnTo>
                <a:lnTo>
                  <a:pt x="166" y="384"/>
                </a:lnTo>
                <a:lnTo>
                  <a:pt x="166" y="382"/>
                </a:lnTo>
                <a:lnTo>
                  <a:pt x="134" y="382"/>
                </a:lnTo>
                <a:lnTo>
                  <a:pt x="134" y="400"/>
                </a:lnTo>
                <a:lnTo>
                  <a:pt x="26" y="398"/>
                </a:lnTo>
                <a:lnTo>
                  <a:pt x="0" y="236"/>
                </a:lnTo>
                <a:lnTo>
                  <a:pt x="50" y="236"/>
                </a:lnTo>
                <a:lnTo>
                  <a:pt x="54" y="228"/>
                </a:lnTo>
                <a:lnTo>
                  <a:pt x="52" y="222"/>
                </a:lnTo>
                <a:lnTo>
                  <a:pt x="66" y="196"/>
                </a:lnTo>
                <a:lnTo>
                  <a:pt x="72" y="188"/>
                </a:lnTo>
                <a:lnTo>
                  <a:pt x="84" y="172"/>
                </a:lnTo>
                <a:lnTo>
                  <a:pt x="108" y="158"/>
                </a:lnTo>
                <a:lnTo>
                  <a:pt x="122" y="156"/>
                </a:lnTo>
                <a:lnTo>
                  <a:pt x="124" y="152"/>
                </a:lnTo>
                <a:lnTo>
                  <a:pt x="130" y="152"/>
                </a:lnTo>
                <a:lnTo>
                  <a:pt x="130" y="146"/>
                </a:lnTo>
                <a:lnTo>
                  <a:pt x="140" y="144"/>
                </a:lnTo>
                <a:lnTo>
                  <a:pt x="142" y="144"/>
                </a:lnTo>
                <a:lnTo>
                  <a:pt x="142" y="140"/>
                </a:lnTo>
                <a:lnTo>
                  <a:pt x="146" y="140"/>
                </a:lnTo>
                <a:lnTo>
                  <a:pt x="146" y="136"/>
                </a:lnTo>
                <a:lnTo>
                  <a:pt x="160" y="136"/>
                </a:lnTo>
                <a:lnTo>
                  <a:pt x="160" y="132"/>
                </a:lnTo>
                <a:lnTo>
                  <a:pt x="164" y="130"/>
                </a:lnTo>
                <a:lnTo>
                  <a:pt x="164" y="124"/>
                </a:lnTo>
                <a:lnTo>
                  <a:pt x="170" y="124"/>
                </a:lnTo>
                <a:lnTo>
                  <a:pt x="172" y="122"/>
                </a:lnTo>
                <a:lnTo>
                  <a:pt x="186" y="118"/>
                </a:lnTo>
                <a:lnTo>
                  <a:pt x="192" y="104"/>
                </a:lnTo>
                <a:lnTo>
                  <a:pt x="202" y="76"/>
                </a:lnTo>
                <a:lnTo>
                  <a:pt x="208" y="56"/>
                </a:lnTo>
                <a:lnTo>
                  <a:pt x="224" y="30"/>
                </a:lnTo>
                <a:lnTo>
                  <a:pt x="234" y="0"/>
                </a:lnTo>
                <a:lnTo>
                  <a:pt x="26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1537335" y="2582228"/>
            <a:ext cx="374650" cy="374650"/>
          </a:xfrm>
          <a:custGeom>
            <a:avLst/>
            <a:gdLst>
              <a:gd name="T0" fmla="*/ 0 w 236"/>
              <a:gd name="T1" fmla="*/ 0 h 236"/>
              <a:gd name="T2" fmla="*/ 298450 w 236"/>
              <a:gd name="T3" fmla="*/ 3175 h 236"/>
              <a:gd name="T4" fmla="*/ 352425 w 236"/>
              <a:gd name="T5" fmla="*/ 190500 h 236"/>
              <a:gd name="T6" fmla="*/ 352425 w 236"/>
              <a:gd name="T7" fmla="*/ 184150 h 236"/>
              <a:gd name="T8" fmla="*/ 365125 w 236"/>
              <a:gd name="T9" fmla="*/ 184150 h 236"/>
              <a:gd name="T10" fmla="*/ 365125 w 236"/>
              <a:gd name="T11" fmla="*/ 206375 h 236"/>
              <a:gd name="T12" fmla="*/ 361950 w 236"/>
              <a:gd name="T13" fmla="*/ 206375 h 236"/>
              <a:gd name="T14" fmla="*/ 374650 w 236"/>
              <a:gd name="T15" fmla="*/ 254000 h 236"/>
              <a:gd name="T16" fmla="*/ 269875 w 236"/>
              <a:gd name="T17" fmla="*/ 301625 h 236"/>
              <a:gd name="T18" fmla="*/ 266700 w 236"/>
              <a:gd name="T19" fmla="*/ 311150 h 236"/>
              <a:gd name="T20" fmla="*/ 250825 w 236"/>
              <a:gd name="T21" fmla="*/ 307975 h 236"/>
              <a:gd name="T22" fmla="*/ 244475 w 236"/>
              <a:gd name="T23" fmla="*/ 314325 h 236"/>
              <a:gd name="T24" fmla="*/ 219075 w 236"/>
              <a:gd name="T25" fmla="*/ 320675 h 236"/>
              <a:gd name="T26" fmla="*/ 219075 w 236"/>
              <a:gd name="T27" fmla="*/ 304800 h 236"/>
              <a:gd name="T28" fmla="*/ 209550 w 236"/>
              <a:gd name="T29" fmla="*/ 304800 h 236"/>
              <a:gd name="T30" fmla="*/ 209550 w 236"/>
              <a:gd name="T31" fmla="*/ 292100 h 236"/>
              <a:gd name="T32" fmla="*/ 196850 w 236"/>
              <a:gd name="T33" fmla="*/ 292100 h 236"/>
              <a:gd name="T34" fmla="*/ 196850 w 236"/>
              <a:gd name="T35" fmla="*/ 314325 h 236"/>
              <a:gd name="T36" fmla="*/ 187325 w 236"/>
              <a:gd name="T37" fmla="*/ 314325 h 236"/>
              <a:gd name="T38" fmla="*/ 187325 w 236"/>
              <a:gd name="T39" fmla="*/ 333375 h 236"/>
              <a:gd name="T40" fmla="*/ 63500 w 236"/>
              <a:gd name="T41" fmla="*/ 374650 h 236"/>
              <a:gd name="T42" fmla="*/ 0 w 236"/>
              <a:gd name="T43" fmla="*/ 0 h 236"/>
              <a:gd name="T44" fmla="*/ 0 w 236"/>
              <a:gd name="T45" fmla="*/ 0 h 236"/>
              <a:gd name="T46" fmla="*/ 0 w 236"/>
              <a:gd name="T47" fmla="*/ 0 h 236"/>
              <a:gd name="T48" fmla="*/ 0 w 236"/>
              <a:gd name="T49" fmla="*/ 0 h 2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6" h="236">
                <a:moveTo>
                  <a:pt x="0" y="0"/>
                </a:moveTo>
                <a:lnTo>
                  <a:pt x="188" y="2"/>
                </a:lnTo>
                <a:lnTo>
                  <a:pt x="222" y="120"/>
                </a:lnTo>
                <a:lnTo>
                  <a:pt x="222" y="116"/>
                </a:lnTo>
                <a:lnTo>
                  <a:pt x="230" y="116"/>
                </a:lnTo>
                <a:lnTo>
                  <a:pt x="230" y="130"/>
                </a:lnTo>
                <a:lnTo>
                  <a:pt x="228" y="130"/>
                </a:lnTo>
                <a:lnTo>
                  <a:pt x="236" y="160"/>
                </a:lnTo>
                <a:lnTo>
                  <a:pt x="170" y="190"/>
                </a:lnTo>
                <a:lnTo>
                  <a:pt x="168" y="196"/>
                </a:lnTo>
                <a:lnTo>
                  <a:pt x="158" y="194"/>
                </a:lnTo>
                <a:lnTo>
                  <a:pt x="154" y="198"/>
                </a:lnTo>
                <a:lnTo>
                  <a:pt x="138" y="202"/>
                </a:lnTo>
                <a:lnTo>
                  <a:pt x="138" y="192"/>
                </a:lnTo>
                <a:lnTo>
                  <a:pt x="132" y="192"/>
                </a:lnTo>
                <a:lnTo>
                  <a:pt x="132" y="184"/>
                </a:lnTo>
                <a:lnTo>
                  <a:pt x="124" y="184"/>
                </a:lnTo>
                <a:lnTo>
                  <a:pt x="124" y="198"/>
                </a:lnTo>
                <a:lnTo>
                  <a:pt x="118" y="198"/>
                </a:lnTo>
                <a:lnTo>
                  <a:pt x="118" y="210"/>
                </a:lnTo>
                <a:lnTo>
                  <a:pt x="40" y="2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Freeform 14"/>
          <p:cNvSpPr>
            <a:spLocks/>
          </p:cNvSpPr>
          <p:nvPr/>
        </p:nvSpPr>
        <p:spPr bwMode="auto">
          <a:xfrm>
            <a:off x="1403985" y="1744028"/>
            <a:ext cx="527050" cy="250825"/>
          </a:xfrm>
          <a:custGeom>
            <a:avLst/>
            <a:gdLst>
              <a:gd name="T0" fmla="*/ 0 w 332"/>
              <a:gd name="T1" fmla="*/ 25400 h 158"/>
              <a:gd name="T2" fmla="*/ 171450 w 332"/>
              <a:gd name="T3" fmla="*/ 28575 h 158"/>
              <a:gd name="T4" fmla="*/ 171450 w 332"/>
              <a:gd name="T5" fmla="*/ 0 h 158"/>
              <a:gd name="T6" fmla="*/ 222250 w 332"/>
              <a:gd name="T7" fmla="*/ 0 h 158"/>
              <a:gd name="T8" fmla="*/ 222250 w 332"/>
              <a:gd name="T9" fmla="*/ 3175 h 158"/>
              <a:gd name="T10" fmla="*/ 279400 w 332"/>
              <a:gd name="T11" fmla="*/ 3175 h 158"/>
              <a:gd name="T12" fmla="*/ 279400 w 332"/>
              <a:gd name="T13" fmla="*/ 22225 h 158"/>
              <a:gd name="T14" fmla="*/ 317500 w 332"/>
              <a:gd name="T15" fmla="*/ 22225 h 158"/>
              <a:gd name="T16" fmla="*/ 317500 w 332"/>
              <a:gd name="T17" fmla="*/ 3175 h 158"/>
              <a:gd name="T18" fmla="*/ 393700 w 332"/>
              <a:gd name="T19" fmla="*/ 6350 h 158"/>
              <a:gd name="T20" fmla="*/ 393700 w 332"/>
              <a:gd name="T21" fmla="*/ 22225 h 158"/>
              <a:gd name="T22" fmla="*/ 508000 w 332"/>
              <a:gd name="T23" fmla="*/ 22225 h 158"/>
              <a:gd name="T24" fmla="*/ 508000 w 332"/>
              <a:gd name="T25" fmla="*/ 28575 h 158"/>
              <a:gd name="T26" fmla="*/ 517525 w 332"/>
              <a:gd name="T27" fmla="*/ 28575 h 158"/>
              <a:gd name="T28" fmla="*/ 517525 w 332"/>
              <a:gd name="T29" fmla="*/ 22225 h 158"/>
              <a:gd name="T30" fmla="*/ 527050 w 332"/>
              <a:gd name="T31" fmla="*/ 22225 h 158"/>
              <a:gd name="T32" fmla="*/ 466725 w 332"/>
              <a:gd name="T33" fmla="*/ 187325 h 158"/>
              <a:gd name="T34" fmla="*/ 390525 w 332"/>
              <a:gd name="T35" fmla="*/ 187325 h 158"/>
              <a:gd name="T36" fmla="*/ 390525 w 332"/>
              <a:gd name="T37" fmla="*/ 247650 h 158"/>
              <a:gd name="T38" fmla="*/ 222250 w 332"/>
              <a:gd name="T39" fmla="*/ 244475 h 158"/>
              <a:gd name="T40" fmla="*/ 222250 w 332"/>
              <a:gd name="T41" fmla="*/ 250825 h 158"/>
              <a:gd name="T42" fmla="*/ 38100 w 332"/>
              <a:gd name="T43" fmla="*/ 250825 h 158"/>
              <a:gd name="T44" fmla="*/ 25400 w 332"/>
              <a:gd name="T45" fmla="*/ 168275 h 158"/>
              <a:gd name="T46" fmla="*/ 0 w 332"/>
              <a:gd name="T47" fmla="*/ 25400 h 158"/>
              <a:gd name="T48" fmla="*/ 0 w 332"/>
              <a:gd name="T49" fmla="*/ 25400 h 158"/>
              <a:gd name="T50" fmla="*/ 0 w 332"/>
              <a:gd name="T51" fmla="*/ 25400 h 158"/>
              <a:gd name="T52" fmla="*/ 0 w 332"/>
              <a:gd name="T53" fmla="*/ 25400 h 15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2" h="158">
                <a:moveTo>
                  <a:pt x="0" y="16"/>
                </a:moveTo>
                <a:lnTo>
                  <a:pt x="108" y="18"/>
                </a:lnTo>
                <a:lnTo>
                  <a:pt x="108" y="0"/>
                </a:lnTo>
                <a:lnTo>
                  <a:pt x="140" y="0"/>
                </a:lnTo>
                <a:lnTo>
                  <a:pt x="140" y="2"/>
                </a:lnTo>
                <a:lnTo>
                  <a:pt x="176" y="2"/>
                </a:lnTo>
                <a:lnTo>
                  <a:pt x="176" y="14"/>
                </a:lnTo>
                <a:lnTo>
                  <a:pt x="200" y="14"/>
                </a:lnTo>
                <a:lnTo>
                  <a:pt x="200" y="2"/>
                </a:lnTo>
                <a:lnTo>
                  <a:pt x="248" y="4"/>
                </a:lnTo>
                <a:lnTo>
                  <a:pt x="248" y="14"/>
                </a:lnTo>
                <a:lnTo>
                  <a:pt x="320" y="14"/>
                </a:lnTo>
                <a:lnTo>
                  <a:pt x="320" y="18"/>
                </a:lnTo>
                <a:lnTo>
                  <a:pt x="326" y="18"/>
                </a:lnTo>
                <a:lnTo>
                  <a:pt x="326" y="14"/>
                </a:lnTo>
                <a:lnTo>
                  <a:pt x="332" y="14"/>
                </a:lnTo>
                <a:lnTo>
                  <a:pt x="294" y="118"/>
                </a:lnTo>
                <a:lnTo>
                  <a:pt x="246" y="118"/>
                </a:lnTo>
                <a:lnTo>
                  <a:pt x="246" y="156"/>
                </a:lnTo>
                <a:lnTo>
                  <a:pt x="140" y="154"/>
                </a:lnTo>
                <a:lnTo>
                  <a:pt x="140" y="158"/>
                </a:lnTo>
                <a:lnTo>
                  <a:pt x="24" y="158"/>
                </a:lnTo>
                <a:lnTo>
                  <a:pt x="16" y="106"/>
                </a:lnTo>
                <a:lnTo>
                  <a:pt x="0" y="1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Freeform 15"/>
          <p:cNvSpPr>
            <a:spLocks/>
          </p:cNvSpPr>
          <p:nvPr/>
        </p:nvSpPr>
        <p:spPr bwMode="auto">
          <a:xfrm>
            <a:off x="1794510" y="1766253"/>
            <a:ext cx="346075" cy="387350"/>
          </a:xfrm>
          <a:custGeom>
            <a:avLst/>
            <a:gdLst>
              <a:gd name="T0" fmla="*/ 136525 w 218"/>
              <a:gd name="T1" fmla="*/ 0 h 244"/>
              <a:gd name="T2" fmla="*/ 146050 w 218"/>
              <a:gd name="T3" fmla="*/ 0 h 244"/>
              <a:gd name="T4" fmla="*/ 146050 w 218"/>
              <a:gd name="T5" fmla="*/ 9525 h 244"/>
              <a:gd name="T6" fmla="*/ 149225 w 218"/>
              <a:gd name="T7" fmla="*/ 9525 h 244"/>
              <a:gd name="T8" fmla="*/ 149225 w 218"/>
              <a:gd name="T9" fmla="*/ 6350 h 244"/>
              <a:gd name="T10" fmla="*/ 161925 w 218"/>
              <a:gd name="T11" fmla="*/ 6350 h 244"/>
              <a:gd name="T12" fmla="*/ 161925 w 218"/>
              <a:gd name="T13" fmla="*/ 0 h 244"/>
              <a:gd name="T14" fmla="*/ 330200 w 218"/>
              <a:gd name="T15" fmla="*/ 3175 h 244"/>
              <a:gd name="T16" fmla="*/ 330200 w 218"/>
              <a:gd name="T17" fmla="*/ 6350 h 244"/>
              <a:gd name="T18" fmla="*/ 330200 w 218"/>
              <a:gd name="T19" fmla="*/ 168275 h 244"/>
              <a:gd name="T20" fmla="*/ 346075 w 218"/>
              <a:gd name="T21" fmla="*/ 168275 h 244"/>
              <a:gd name="T22" fmla="*/ 342900 w 218"/>
              <a:gd name="T23" fmla="*/ 342900 h 244"/>
              <a:gd name="T24" fmla="*/ 342900 w 218"/>
              <a:gd name="T25" fmla="*/ 368300 h 244"/>
              <a:gd name="T26" fmla="*/ 314325 w 218"/>
              <a:gd name="T27" fmla="*/ 368300 h 244"/>
              <a:gd name="T28" fmla="*/ 254000 w 218"/>
              <a:gd name="T29" fmla="*/ 381000 h 244"/>
              <a:gd name="T30" fmla="*/ 203200 w 218"/>
              <a:gd name="T31" fmla="*/ 387350 h 244"/>
              <a:gd name="T32" fmla="*/ 177800 w 218"/>
              <a:gd name="T33" fmla="*/ 387350 h 244"/>
              <a:gd name="T34" fmla="*/ 155575 w 218"/>
              <a:gd name="T35" fmla="*/ 374650 h 244"/>
              <a:gd name="T36" fmla="*/ 85725 w 218"/>
              <a:gd name="T37" fmla="*/ 355600 h 244"/>
              <a:gd name="T38" fmla="*/ 15875 w 218"/>
              <a:gd name="T39" fmla="*/ 336550 h 244"/>
              <a:gd name="T40" fmla="*/ 15875 w 218"/>
              <a:gd name="T41" fmla="*/ 225425 h 244"/>
              <a:gd name="T42" fmla="*/ 0 w 218"/>
              <a:gd name="T43" fmla="*/ 225425 h 244"/>
              <a:gd name="T44" fmla="*/ 0 w 218"/>
              <a:gd name="T45" fmla="*/ 165100 h 244"/>
              <a:gd name="T46" fmla="*/ 76200 w 218"/>
              <a:gd name="T47" fmla="*/ 165100 h 244"/>
              <a:gd name="T48" fmla="*/ 136525 w 218"/>
              <a:gd name="T49" fmla="*/ 0 h 244"/>
              <a:gd name="T50" fmla="*/ 136525 w 218"/>
              <a:gd name="T51" fmla="*/ 0 h 244"/>
              <a:gd name="T52" fmla="*/ 136525 w 218"/>
              <a:gd name="T53" fmla="*/ 0 h 244"/>
              <a:gd name="T54" fmla="*/ 136525 w 218"/>
              <a:gd name="T55" fmla="*/ 0 h 24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8" h="244">
                <a:moveTo>
                  <a:pt x="86" y="0"/>
                </a:moveTo>
                <a:lnTo>
                  <a:pt x="92" y="0"/>
                </a:lnTo>
                <a:lnTo>
                  <a:pt x="92" y="6"/>
                </a:lnTo>
                <a:lnTo>
                  <a:pt x="94" y="6"/>
                </a:lnTo>
                <a:lnTo>
                  <a:pt x="94" y="4"/>
                </a:lnTo>
                <a:lnTo>
                  <a:pt x="102" y="4"/>
                </a:lnTo>
                <a:lnTo>
                  <a:pt x="102" y="0"/>
                </a:lnTo>
                <a:lnTo>
                  <a:pt x="208" y="2"/>
                </a:lnTo>
                <a:lnTo>
                  <a:pt x="208" y="4"/>
                </a:lnTo>
                <a:lnTo>
                  <a:pt x="208" y="106"/>
                </a:lnTo>
                <a:lnTo>
                  <a:pt x="218" y="106"/>
                </a:lnTo>
                <a:lnTo>
                  <a:pt x="216" y="216"/>
                </a:lnTo>
                <a:lnTo>
                  <a:pt x="216" y="232"/>
                </a:lnTo>
                <a:lnTo>
                  <a:pt x="198" y="232"/>
                </a:lnTo>
                <a:lnTo>
                  <a:pt x="160" y="240"/>
                </a:lnTo>
                <a:lnTo>
                  <a:pt x="128" y="244"/>
                </a:lnTo>
                <a:lnTo>
                  <a:pt x="112" y="244"/>
                </a:lnTo>
                <a:lnTo>
                  <a:pt x="98" y="236"/>
                </a:lnTo>
                <a:lnTo>
                  <a:pt x="54" y="224"/>
                </a:lnTo>
                <a:lnTo>
                  <a:pt x="10" y="212"/>
                </a:lnTo>
                <a:lnTo>
                  <a:pt x="10" y="142"/>
                </a:lnTo>
                <a:lnTo>
                  <a:pt x="0" y="142"/>
                </a:lnTo>
                <a:lnTo>
                  <a:pt x="0" y="104"/>
                </a:lnTo>
                <a:lnTo>
                  <a:pt x="48" y="104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Freeform 16"/>
          <p:cNvSpPr>
            <a:spLocks/>
          </p:cNvSpPr>
          <p:nvPr/>
        </p:nvSpPr>
        <p:spPr bwMode="auto">
          <a:xfrm>
            <a:off x="1442085" y="1988503"/>
            <a:ext cx="368300" cy="317500"/>
          </a:xfrm>
          <a:custGeom>
            <a:avLst/>
            <a:gdLst>
              <a:gd name="T0" fmla="*/ 352425 w 232"/>
              <a:gd name="T1" fmla="*/ 3175 h 200"/>
              <a:gd name="T2" fmla="*/ 368300 w 232"/>
              <a:gd name="T3" fmla="*/ 3175 h 200"/>
              <a:gd name="T4" fmla="*/ 368300 w 232"/>
              <a:gd name="T5" fmla="*/ 114300 h 200"/>
              <a:gd name="T6" fmla="*/ 352425 w 232"/>
              <a:gd name="T7" fmla="*/ 114300 h 200"/>
              <a:gd name="T8" fmla="*/ 352425 w 232"/>
              <a:gd name="T9" fmla="*/ 238125 h 200"/>
              <a:gd name="T10" fmla="*/ 336550 w 232"/>
              <a:gd name="T11" fmla="*/ 238125 h 200"/>
              <a:gd name="T12" fmla="*/ 336550 w 232"/>
              <a:gd name="T13" fmla="*/ 241300 h 200"/>
              <a:gd name="T14" fmla="*/ 285750 w 232"/>
              <a:gd name="T15" fmla="*/ 266700 h 200"/>
              <a:gd name="T16" fmla="*/ 269875 w 232"/>
              <a:gd name="T17" fmla="*/ 266700 h 200"/>
              <a:gd name="T18" fmla="*/ 269875 w 232"/>
              <a:gd name="T19" fmla="*/ 257175 h 200"/>
              <a:gd name="T20" fmla="*/ 260350 w 232"/>
              <a:gd name="T21" fmla="*/ 257175 h 200"/>
              <a:gd name="T22" fmla="*/ 101600 w 232"/>
              <a:gd name="T23" fmla="*/ 317500 h 200"/>
              <a:gd name="T24" fmla="*/ 50800 w 232"/>
              <a:gd name="T25" fmla="*/ 317500 h 200"/>
              <a:gd name="T26" fmla="*/ 0 w 232"/>
              <a:gd name="T27" fmla="*/ 6350 h 200"/>
              <a:gd name="T28" fmla="*/ 184150 w 232"/>
              <a:gd name="T29" fmla="*/ 6350 h 200"/>
              <a:gd name="T30" fmla="*/ 184150 w 232"/>
              <a:gd name="T31" fmla="*/ 0 h 200"/>
              <a:gd name="T32" fmla="*/ 352425 w 232"/>
              <a:gd name="T33" fmla="*/ 3175 h 200"/>
              <a:gd name="T34" fmla="*/ 352425 w 232"/>
              <a:gd name="T35" fmla="*/ 3175 h 200"/>
              <a:gd name="T36" fmla="*/ 352425 w 232"/>
              <a:gd name="T37" fmla="*/ 3175 h 200"/>
              <a:gd name="T38" fmla="*/ 352425 w 232"/>
              <a:gd name="T39" fmla="*/ 3175 h 2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32" h="200">
                <a:moveTo>
                  <a:pt x="222" y="2"/>
                </a:moveTo>
                <a:lnTo>
                  <a:pt x="232" y="2"/>
                </a:lnTo>
                <a:lnTo>
                  <a:pt x="232" y="72"/>
                </a:lnTo>
                <a:lnTo>
                  <a:pt x="222" y="72"/>
                </a:lnTo>
                <a:lnTo>
                  <a:pt x="222" y="150"/>
                </a:lnTo>
                <a:lnTo>
                  <a:pt x="212" y="150"/>
                </a:lnTo>
                <a:lnTo>
                  <a:pt x="212" y="152"/>
                </a:lnTo>
                <a:lnTo>
                  <a:pt x="180" y="168"/>
                </a:lnTo>
                <a:lnTo>
                  <a:pt x="170" y="168"/>
                </a:lnTo>
                <a:lnTo>
                  <a:pt x="170" y="162"/>
                </a:lnTo>
                <a:lnTo>
                  <a:pt x="164" y="162"/>
                </a:lnTo>
                <a:lnTo>
                  <a:pt x="64" y="200"/>
                </a:lnTo>
                <a:lnTo>
                  <a:pt x="32" y="200"/>
                </a:lnTo>
                <a:lnTo>
                  <a:pt x="0" y="4"/>
                </a:lnTo>
                <a:lnTo>
                  <a:pt x="116" y="4"/>
                </a:lnTo>
                <a:lnTo>
                  <a:pt x="116" y="0"/>
                </a:lnTo>
                <a:lnTo>
                  <a:pt x="222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Freeform 17"/>
          <p:cNvSpPr>
            <a:spLocks/>
          </p:cNvSpPr>
          <p:nvPr/>
        </p:nvSpPr>
        <p:spPr bwMode="auto">
          <a:xfrm>
            <a:off x="1492885" y="2102803"/>
            <a:ext cx="555625" cy="482600"/>
          </a:xfrm>
          <a:custGeom>
            <a:avLst/>
            <a:gdLst>
              <a:gd name="T0" fmla="*/ 457200 w 350"/>
              <a:gd name="T1" fmla="*/ 38100 h 304"/>
              <a:gd name="T2" fmla="*/ 457200 w 350"/>
              <a:gd name="T3" fmla="*/ 101600 h 304"/>
              <a:gd name="T4" fmla="*/ 450850 w 350"/>
              <a:gd name="T5" fmla="*/ 101600 h 304"/>
              <a:gd name="T6" fmla="*/ 450850 w 350"/>
              <a:gd name="T7" fmla="*/ 107950 h 304"/>
              <a:gd name="T8" fmla="*/ 450850 w 350"/>
              <a:gd name="T9" fmla="*/ 114300 h 304"/>
              <a:gd name="T10" fmla="*/ 457200 w 350"/>
              <a:gd name="T11" fmla="*/ 114300 h 304"/>
              <a:gd name="T12" fmla="*/ 457200 w 350"/>
              <a:gd name="T13" fmla="*/ 117475 h 304"/>
              <a:gd name="T14" fmla="*/ 454025 w 350"/>
              <a:gd name="T15" fmla="*/ 301625 h 304"/>
              <a:gd name="T16" fmla="*/ 536575 w 350"/>
              <a:gd name="T17" fmla="*/ 301625 h 304"/>
              <a:gd name="T18" fmla="*/ 536575 w 350"/>
              <a:gd name="T19" fmla="*/ 295275 h 304"/>
              <a:gd name="T20" fmla="*/ 539750 w 350"/>
              <a:gd name="T21" fmla="*/ 295275 h 304"/>
              <a:gd name="T22" fmla="*/ 539750 w 350"/>
              <a:gd name="T23" fmla="*/ 301625 h 304"/>
              <a:gd name="T24" fmla="*/ 555625 w 350"/>
              <a:gd name="T25" fmla="*/ 301625 h 304"/>
              <a:gd name="T26" fmla="*/ 539750 w 350"/>
              <a:gd name="T27" fmla="*/ 311150 h 304"/>
              <a:gd name="T28" fmla="*/ 533400 w 350"/>
              <a:gd name="T29" fmla="*/ 333375 h 304"/>
              <a:gd name="T30" fmla="*/ 549275 w 350"/>
              <a:gd name="T31" fmla="*/ 358775 h 304"/>
              <a:gd name="T32" fmla="*/ 549275 w 350"/>
              <a:gd name="T33" fmla="*/ 365125 h 304"/>
              <a:gd name="T34" fmla="*/ 539750 w 350"/>
              <a:gd name="T35" fmla="*/ 374650 h 304"/>
              <a:gd name="T36" fmla="*/ 520700 w 350"/>
              <a:gd name="T37" fmla="*/ 374650 h 304"/>
              <a:gd name="T38" fmla="*/ 514350 w 350"/>
              <a:gd name="T39" fmla="*/ 377825 h 304"/>
              <a:gd name="T40" fmla="*/ 508000 w 350"/>
              <a:gd name="T41" fmla="*/ 396875 h 304"/>
              <a:gd name="T42" fmla="*/ 495300 w 350"/>
              <a:gd name="T43" fmla="*/ 403225 h 304"/>
              <a:gd name="T44" fmla="*/ 485775 w 350"/>
              <a:gd name="T45" fmla="*/ 403225 h 304"/>
              <a:gd name="T46" fmla="*/ 463550 w 350"/>
              <a:gd name="T47" fmla="*/ 419100 h 304"/>
              <a:gd name="T48" fmla="*/ 457200 w 350"/>
              <a:gd name="T49" fmla="*/ 419100 h 304"/>
              <a:gd name="T50" fmla="*/ 450850 w 350"/>
              <a:gd name="T51" fmla="*/ 431800 h 304"/>
              <a:gd name="T52" fmla="*/ 450850 w 350"/>
              <a:gd name="T53" fmla="*/ 441325 h 304"/>
              <a:gd name="T54" fmla="*/ 441325 w 350"/>
              <a:gd name="T55" fmla="*/ 447675 h 304"/>
              <a:gd name="T56" fmla="*/ 441325 w 350"/>
              <a:gd name="T57" fmla="*/ 460375 h 304"/>
              <a:gd name="T58" fmla="*/ 425450 w 350"/>
              <a:gd name="T59" fmla="*/ 463550 h 304"/>
              <a:gd name="T60" fmla="*/ 422275 w 350"/>
              <a:gd name="T61" fmla="*/ 469900 h 304"/>
              <a:gd name="T62" fmla="*/ 415925 w 350"/>
              <a:gd name="T63" fmla="*/ 469900 h 304"/>
              <a:gd name="T64" fmla="*/ 409575 w 350"/>
              <a:gd name="T65" fmla="*/ 466725 h 304"/>
              <a:gd name="T66" fmla="*/ 406400 w 350"/>
              <a:gd name="T67" fmla="*/ 466725 h 304"/>
              <a:gd name="T68" fmla="*/ 390525 w 350"/>
              <a:gd name="T69" fmla="*/ 454025 h 304"/>
              <a:gd name="T70" fmla="*/ 374650 w 350"/>
              <a:gd name="T71" fmla="*/ 444500 h 304"/>
              <a:gd name="T72" fmla="*/ 365125 w 350"/>
              <a:gd name="T73" fmla="*/ 447675 h 304"/>
              <a:gd name="T74" fmla="*/ 368300 w 350"/>
              <a:gd name="T75" fmla="*/ 463550 h 304"/>
              <a:gd name="T76" fmla="*/ 358775 w 350"/>
              <a:gd name="T77" fmla="*/ 473075 h 304"/>
              <a:gd name="T78" fmla="*/ 342900 w 350"/>
              <a:gd name="T79" fmla="*/ 476250 h 304"/>
              <a:gd name="T80" fmla="*/ 342900 w 350"/>
              <a:gd name="T81" fmla="*/ 482600 h 304"/>
              <a:gd name="T82" fmla="*/ 44450 w 350"/>
              <a:gd name="T83" fmla="*/ 479425 h 304"/>
              <a:gd name="T84" fmla="*/ 34925 w 350"/>
              <a:gd name="T85" fmla="*/ 412750 h 304"/>
              <a:gd name="T86" fmla="*/ 0 w 350"/>
              <a:gd name="T87" fmla="*/ 203200 h 304"/>
              <a:gd name="T88" fmla="*/ 50800 w 350"/>
              <a:gd name="T89" fmla="*/ 203200 h 304"/>
              <a:gd name="T90" fmla="*/ 209550 w 350"/>
              <a:gd name="T91" fmla="*/ 142875 h 304"/>
              <a:gd name="T92" fmla="*/ 219075 w 350"/>
              <a:gd name="T93" fmla="*/ 142875 h 304"/>
              <a:gd name="T94" fmla="*/ 219075 w 350"/>
              <a:gd name="T95" fmla="*/ 152400 h 304"/>
              <a:gd name="T96" fmla="*/ 234950 w 350"/>
              <a:gd name="T97" fmla="*/ 152400 h 304"/>
              <a:gd name="T98" fmla="*/ 285750 w 350"/>
              <a:gd name="T99" fmla="*/ 127000 h 304"/>
              <a:gd name="T100" fmla="*/ 285750 w 350"/>
              <a:gd name="T101" fmla="*/ 123825 h 304"/>
              <a:gd name="T102" fmla="*/ 301625 w 350"/>
              <a:gd name="T103" fmla="*/ 123825 h 304"/>
              <a:gd name="T104" fmla="*/ 301625 w 350"/>
              <a:gd name="T105" fmla="*/ 0 h 304"/>
              <a:gd name="T106" fmla="*/ 317500 w 350"/>
              <a:gd name="T107" fmla="*/ 0 h 304"/>
              <a:gd name="T108" fmla="*/ 387350 w 350"/>
              <a:gd name="T109" fmla="*/ 19050 h 304"/>
              <a:gd name="T110" fmla="*/ 457200 w 350"/>
              <a:gd name="T111" fmla="*/ 38100 h 304"/>
              <a:gd name="T112" fmla="*/ 457200 w 350"/>
              <a:gd name="T113" fmla="*/ 38100 h 304"/>
              <a:gd name="T114" fmla="*/ 457200 w 350"/>
              <a:gd name="T115" fmla="*/ 38100 h 304"/>
              <a:gd name="T116" fmla="*/ 457200 w 350"/>
              <a:gd name="T117" fmla="*/ 38100 h 30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0" h="304">
                <a:moveTo>
                  <a:pt x="288" y="24"/>
                </a:moveTo>
                <a:lnTo>
                  <a:pt x="288" y="64"/>
                </a:lnTo>
                <a:lnTo>
                  <a:pt x="284" y="64"/>
                </a:lnTo>
                <a:lnTo>
                  <a:pt x="284" y="68"/>
                </a:lnTo>
                <a:lnTo>
                  <a:pt x="284" y="72"/>
                </a:lnTo>
                <a:lnTo>
                  <a:pt x="288" y="72"/>
                </a:lnTo>
                <a:lnTo>
                  <a:pt x="288" y="74"/>
                </a:lnTo>
                <a:lnTo>
                  <a:pt x="286" y="190"/>
                </a:lnTo>
                <a:lnTo>
                  <a:pt x="338" y="190"/>
                </a:lnTo>
                <a:lnTo>
                  <a:pt x="338" y="186"/>
                </a:lnTo>
                <a:lnTo>
                  <a:pt x="340" y="186"/>
                </a:lnTo>
                <a:lnTo>
                  <a:pt x="340" y="190"/>
                </a:lnTo>
                <a:lnTo>
                  <a:pt x="350" y="190"/>
                </a:lnTo>
                <a:lnTo>
                  <a:pt x="340" y="196"/>
                </a:lnTo>
                <a:lnTo>
                  <a:pt x="336" y="210"/>
                </a:lnTo>
                <a:lnTo>
                  <a:pt x="346" y="226"/>
                </a:lnTo>
                <a:lnTo>
                  <a:pt x="346" y="230"/>
                </a:lnTo>
                <a:lnTo>
                  <a:pt x="340" y="236"/>
                </a:lnTo>
                <a:lnTo>
                  <a:pt x="328" y="236"/>
                </a:lnTo>
                <a:lnTo>
                  <a:pt x="324" y="238"/>
                </a:lnTo>
                <a:lnTo>
                  <a:pt x="320" y="250"/>
                </a:lnTo>
                <a:lnTo>
                  <a:pt x="312" y="254"/>
                </a:lnTo>
                <a:lnTo>
                  <a:pt x="306" y="254"/>
                </a:lnTo>
                <a:lnTo>
                  <a:pt x="292" y="264"/>
                </a:lnTo>
                <a:lnTo>
                  <a:pt x="288" y="264"/>
                </a:lnTo>
                <a:lnTo>
                  <a:pt x="284" y="272"/>
                </a:lnTo>
                <a:lnTo>
                  <a:pt x="284" y="278"/>
                </a:lnTo>
                <a:lnTo>
                  <a:pt x="278" y="282"/>
                </a:lnTo>
                <a:lnTo>
                  <a:pt x="278" y="290"/>
                </a:lnTo>
                <a:lnTo>
                  <a:pt x="268" y="292"/>
                </a:lnTo>
                <a:lnTo>
                  <a:pt x="266" y="296"/>
                </a:lnTo>
                <a:lnTo>
                  <a:pt x="262" y="296"/>
                </a:lnTo>
                <a:lnTo>
                  <a:pt x="258" y="294"/>
                </a:lnTo>
                <a:lnTo>
                  <a:pt x="256" y="294"/>
                </a:lnTo>
                <a:lnTo>
                  <a:pt x="246" y="286"/>
                </a:lnTo>
                <a:lnTo>
                  <a:pt x="236" y="280"/>
                </a:lnTo>
                <a:lnTo>
                  <a:pt x="230" y="282"/>
                </a:lnTo>
                <a:lnTo>
                  <a:pt x="232" y="292"/>
                </a:lnTo>
                <a:lnTo>
                  <a:pt x="226" y="298"/>
                </a:lnTo>
                <a:lnTo>
                  <a:pt x="216" y="300"/>
                </a:lnTo>
                <a:lnTo>
                  <a:pt x="216" y="304"/>
                </a:lnTo>
                <a:lnTo>
                  <a:pt x="28" y="302"/>
                </a:lnTo>
                <a:lnTo>
                  <a:pt x="22" y="260"/>
                </a:lnTo>
                <a:lnTo>
                  <a:pt x="0" y="128"/>
                </a:lnTo>
                <a:lnTo>
                  <a:pt x="32" y="128"/>
                </a:lnTo>
                <a:lnTo>
                  <a:pt x="132" y="90"/>
                </a:lnTo>
                <a:lnTo>
                  <a:pt x="138" y="90"/>
                </a:lnTo>
                <a:lnTo>
                  <a:pt x="138" y="96"/>
                </a:lnTo>
                <a:lnTo>
                  <a:pt x="148" y="96"/>
                </a:lnTo>
                <a:lnTo>
                  <a:pt x="180" y="80"/>
                </a:lnTo>
                <a:lnTo>
                  <a:pt x="180" y="78"/>
                </a:lnTo>
                <a:lnTo>
                  <a:pt x="190" y="78"/>
                </a:lnTo>
                <a:lnTo>
                  <a:pt x="190" y="0"/>
                </a:lnTo>
                <a:lnTo>
                  <a:pt x="200" y="0"/>
                </a:lnTo>
                <a:lnTo>
                  <a:pt x="244" y="12"/>
                </a:lnTo>
                <a:lnTo>
                  <a:pt x="288" y="2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Freeform 18"/>
          <p:cNvSpPr>
            <a:spLocks/>
          </p:cNvSpPr>
          <p:nvPr/>
        </p:nvSpPr>
        <p:spPr bwMode="auto">
          <a:xfrm>
            <a:off x="1600835" y="2836228"/>
            <a:ext cx="393700" cy="447675"/>
          </a:xfrm>
          <a:custGeom>
            <a:avLst/>
            <a:gdLst>
              <a:gd name="T0" fmla="*/ 311150 w 248"/>
              <a:gd name="T1" fmla="*/ 0 h 282"/>
              <a:gd name="T2" fmla="*/ 393700 w 248"/>
              <a:gd name="T3" fmla="*/ 3175 h 282"/>
              <a:gd name="T4" fmla="*/ 393700 w 248"/>
              <a:gd name="T5" fmla="*/ 22225 h 282"/>
              <a:gd name="T6" fmla="*/ 381000 w 248"/>
              <a:gd name="T7" fmla="*/ 22225 h 282"/>
              <a:gd name="T8" fmla="*/ 384175 w 248"/>
              <a:gd name="T9" fmla="*/ 38100 h 282"/>
              <a:gd name="T10" fmla="*/ 393700 w 248"/>
              <a:gd name="T11" fmla="*/ 31750 h 282"/>
              <a:gd name="T12" fmla="*/ 393700 w 248"/>
              <a:gd name="T13" fmla="*/ 41275 h 282"/>
              <a:gd name="T14" fmla="*/ 387350 w 248"/>
              <a:gd name="T15" fmla="*/ 320675 h 282"/>
              <a:gd name="T16" fmla="*/ 387350 w 248"/>
              <a:gd name="T17" fmla="*/ 330200 h 282"/>
              <a:gd name="T18" fmla="*/ 393700 w 248"/>
              <a:gd name="T19" fmla="*/ 330200 h 282"/>
              <a:gd name="T20" fmla="*/ 393700 w 248"/>
              <a:gd name="T21" fmla="*/ 441325 h 282"/>
              <a:gd name="T22" fmla="*/ 393700 w 248"/>
              <a:gd name="T23" fmla="*/ 447675 h 282"/>
              <a:gd name="T24" fmla="*/ 142875 w 248"/>
              <a:gd name="T25" fmla="*/ 444500 h 282"/>
              <a:gd name="T26" fmla="*/ 142875 w 248"/>
              <a:gd name="T27" fmla="*/ 447675 h 282"/>
              <a:gd name="T28" fmla="*/ 133350 w 248"/>
              <a:gd name="T29" fmla="*/ 447675 h 282"/>
              <a:gd name="T30" fmla="*/ 133350 w 248"/>
              <a:gd name="T31" fmla="*/ 444500 h 282"/>
              <a:gd name="T32" fmla="*/ 53975 w 248"/>
              <a:gd name="T33" fmla="*/ 444500 h 282"/>
              <a:gd name="T34" fmla="*/ 3175 w 248"/>
              <a:gd name="T35" fmla="*/ 149225 h 282"/>
              <a:gd name="T36" fmla="*/ 0 w 248"/>
              <a:gd name="T37" fmla="*/ 120650 h 282"/>
              <a:gd name="T38" fmla="*/ 123825 w 248"/>
              <a:gd name="T39" fmla="*/ 79375 h 282"/>
              <a:gd name="T40" fmla="*/ 123825 w 248"/>
              <a:gd name="T41" fmla="*/ 60325 h 282"/>
              <a:gd name="T42" fmla="*/ 133350 w 248"/>
              <a:gd name="T43" fmla="*/ 60325 h 282"/>
              <a:gd name="T44" fmla="*/ 133350 w 248"/>
              <a:gd name="T45" fmla="*/ 38100 h 282"/>
              <a:gd name="T46" fmla="*/ 146050 w 248"/>
              <a:gd name="T47" fmla="*/ 38100 h 282"/>
              <a:gd name="T48" fmla="*/ 146050 w 248"/>
              <a:gd name="T49" fmla="*/ 50800 h 282"/>
              <a:gd name="T50" fmla="*/ 155575 w 248"/>
              <a:gd name="T51" fmla="*/ 50800 h 282"/>
              <a:gd name="T52" fmla="*/ 155575 w 248"/>
              <a:gd name="T53" fmla="*/ 66675 h 282"/>
              <a:gd name="T54" fmla="*/ 180975 w 248"/>
              <a:gd name="T55" fmla="*/ 60325 h 282"/>
              <a:gd name="T56" fmla="*/ 187325 w 248"/>
              <a:gd name="T57" fmla="*/ 53975 h 282"/>
              <a:gd name="T58" fmla="*/ 203200 w 248"/>
              <a:gd name="T59" fmla="*/ 57150 h 282"/>
              <a:gd name="T60" fmla="*/ 206375 w 248"/>
              <a:gd name="T61" fmla="*/ 47625 h 282"/>
              <a:gd name="T62" fmla="*/ 311150 w 248"/>
              <a:gd name="T63" fmla="*/ 0 h 282"/>
              <a:gd name="T64" fmla="*/ 311150 w 248"/>
              <a:gd name="T65" fmla="*/ 0 h 282"/>
              <a:gd name="T66" fmla="*/ 311150 w 248"/>
              <a:gd name="T67" fmla="*/ 0 h 282"/>
              <a:gd name="T68" fmla="*/ 311150 w 248"/>
              <a:gd name="T69" fmla="*/ 0 h 28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8" h="282">
                <a:moveTo>
                  <a:pt x="196" y="0"/>
                </a:moveTo>
                <a:lnTo>
                  <a:pt x="248" y="2"/>
                </a:lnTo>
                <a:lnTo>
                  <a:pt x="248" y="14"/>
                </a:lnTo>
                <a:lnTo>
                  <a:pt x="240" y="14"/>
                </a:lnTo>
                <a:lnTo>
                  <a:pt x="242" y="24"/>
                </a:lnTo>
                <a:lnTo>
                  <a:pt x="248" y="20"/>
                </a:lnTo>
                <a:lnTo>
                  <a:pt x="248" y="26"/>
                </a:lnTo>
                <a:lnTo>
                  <a:pt x="244" y="202"/>
                </a:lnTo>
                <a:lnTo>
                  <a:pt x="244" y="208"/>
                </a:lnTo>
                <a:lnTo>
                  <a:pt x="248" y="208"/>
                </a:lnTo>
                <a:lnTo>
                  <a:pt x="248" y="278"/>
                </a:lnTo>
                <a:lnTo>
                  <a:pt x="248" y="282"/>
                </a:lnTo>
                <a:lnTo>
                  <a:pt x="90" y="280"/>
                </a:lnTo>
                <a:lnTo>
                  <a:pt x="90" y="282"/>
                </a:lnTo>
                <a:lnTo>
                  <a:pt x="84" y="282"/>
                </a:lnTo>
                <a:lnTo>
                  <a:pt x="84" y="280"/>
                </a:lnTo>
                <a:lnTo>
                  <a:pt x="34" y="280"/>
                </a:lnTo>
                <a:lnTo>
                  <a:pt x="2" y="94"/>
                </a:lnTo>
                <a:lnTo>
                  <a:pt x="0" y="76"/>
                </a:lnTo>
                <a:lnTo>
                  <a:pt x="78" y="50"/>
                </a:lnTo>
                <a:lnTo>
                  <a:pt x="78" y="38"/>
                </a:lnTo>
                <a:lnTo>
                  <a:pt x="84" y="38"/>
                </a:lnTo>
                <a:lnTo>
                  <a:pt x="84" y="24"/>
                </a:lnTo>
                <a:lnTo>
                  <a:pt x="92" y="24"/>
                </a:lnTo>
                <a:lnTo>
                  <a:pt x="92" y="32"/>
                </a:lnTo>
                <a:lnTo>
                  <a:pt x="98" y="32"/>
                </a:lnTo>
                <a:lnTo>
                  <a:pt x="98" y="42"/>
                </a:lnTo>
                <a:lnTo>
                  <a:pt x="114" y="38"/>
                </a:lnTo>
                <a:lnTo>
                  <a:pt x="118" y="34"/>
                </a:lnTo>
                <a:lnTo>
                  <a:pt x="128" y="36"/>
                </a:lnTo>
                <a:lnTo>
                  <a:pt x="130" y="30"/>
                </a:lnTo>
                <a:lnTo>
                  <a:pt x="19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Freeform 19"/>
          <p:cNvSpPr>
            <a:spLocks/>
          </p:cNvSpPr>
          <p:nvPr/>
        </p:nvSpPr>
        <p:spPr bwMode="auto">
          <a:xfrm>
            <a:off x="1819910" y="5522278"/>
            <a:ext cx="311150" cy="454025"/>
          </a:xfrm>
          <a:custGeom>
            <a:avLst/>
            <a:gdLst>
              <a:gd name="T0" fmla="*/ 311150 w 196"/>
              <a:gd name="T1" fmla="*/ 6350 h 286"/>
              <a:gd name="T2" fmla="*/ 301625 w 196"/>
              <a:gd name="T3" fmla="*/ 31750 h 286"/>
              <a:gd name="T4" fmla="*/ 288925 w 196"/>
              <a:gd name="T5" fmla="*/ 41275 h 286"/>
              <a:gd name="T6" fmla="*/ 276225 w 196"/>
              <a:gd name="T7" fmla="*/ 234950 h 286"/>
              <a:gd name="T8" fmla="*/ 273050 w 196"/>
              <a:gd name="T9" fmla="*/ 247650 h 286"/>
              <a:gd name="T10" fmla="*/ 273050 w 196"/>
              <a:gd name="T11" fmla="*/ 295275 h 286"/>
              <a:gd name="T12" fmla="*/ 269875 w 196"/>
              <a:gd name="T13" fmla="*/ 301625 h 286"/>
              <a:gd name="T14" fmla="*/ 257175 w 196"/>
              <a:gd name="T15" fmla="*/ 311150 h 286"/>
              <a:gd name="T16" fmla="*/ 254000 w 196"/>
              <a:gd name="T17" fmla="*/ 320675 h 286"/>
              <a:gd name="T18" fmla="*/ 250825 w 196"/>
              <a:gd name="T19" fmla="*/ 342900 h 286"/>
              <a:gd name="T20" fmla="*/ 231775 w 196"/>
              <a:gd name="T21" fmla="*/ 349250 h 286"/>
              <a:gd name="T22" fmla="*/ 225425 w 196"/>
              <a:gd name="T23" fmla="*/ 365125 h 286"/>
              <a:gd name="T24" fmla="*/ 219075 w 196"/>
              <a:gd name="T25" fmla="*/ 365125 h 286"/>
              <a:gd name="T26" fmla="*/ 209550 w 196"/>
              <a:gd name="T27" fmla="*/ 368300 h 286"/>
              <a:gd name="T28" fmla="*/ 196850 w 196"/>
              <a:gd name="T29" fmla="*/ 374650 h 286"/>
              <a:gd name="T30" fmla="*/ 187325 w 196"/>
              <a:gd name="T31" fmla="*/ 377825 h 286"/>
              <a:gd name="T32" fmla="*/ 184150 w 196"/>
              <a:gd name="T33" fmla="*/ 387350 h 286"/>
              <a:gd name="T34" fmla="*/ 174625 w 196"/>
              <a:gd name="T35" fmla="*/ 393700 h 286"/>
              <a:gd name="T36" fmla="*/ 168275 w 196"/>
              <a:gd name="T37" fmla="*/ 406400 h 286"/>
              <a:gd name="T38" fmla="*/ 161925 w 196"/>
              <a:gd name="T39" fmla="*/ 425450 h 286"/>
              <a:gd name="T40" fmla="*/ 174625 w 196"/>
              <a:gd name="T41" fmla="*/ 454025 h 286"/>
              <a:gd name="T42" fmla="*/ 165100 w 196"/>
              <a:gd name="T43" fmla="*/ 441325 h 286"/>
              <a:gd name="T44" fmla="*/ 149225 w 196"/>
              <a:gd name="T45" fmla="*/ 415925 h 286"/>
              <a:gd name="T46" fmla="*/ 127000 w 196"/>
              <a:gd name="T47" fmla="*/ 406400 h 286"/>
              <a:gd name="T48" fmla="*/ 117475 w 196"/>
              <a:gd name="T49" fmla="*/ 390525 h 286"/>
              <a:gd name="T50" fmla="*/ 117475 w 196"/>
              <a:gd name="T51" fmla="*/ 368300 h 286"/>
              <a:gd name="T52" fmla="*/ 101600 w 196"/>
              <a:gd name="T53" fmla="*/ 336550 h 286"/>
              <a:gd name="T54" fmla="*/ 95250 w 196"/>
              <a:gd name="T55" fmla="*/ 298450 h 286"/>
              <a:gd name="T56" fmla="*/ 104775 w 196"/>
              <a:gd name="T57" fmla="*/ 292100 h 286"/>
              <a:gd name="T58" fmla="*/ 95250 w 196"/>
              <a:gd name="T59" fmla="*/ 269875 h 286"/>
              <a:gd name="T60" fmla="*/ 98425 w 196"/>
              <a:gd name="T61" fmla="*/ 263525 h 286"/>
              <a:gd name="T62" fmla="*/ 98425 w 196"/>
              <a:gd name="T63" fmla="*/ 238125 h 286"/>
              <a:gd name="T64" fmla="*/ 73025 w 196"/>
              <a:gd name="T65" fmla="*/ 206375 h 286"/>
              <a:gd name="T66" fmla="*/ 60325 w 196"/>
              <a:gd name="T67" fmla="*/ 184150 h 286"/>
              <a:gd name="T68" fmla="*/ 50800 w 196"/>
              <a:gd name="T69" fmla="*/ 139700 h 286"/>
              <a:gd name="T70" fmla="*/ 28575 w 196"/>
              <a:gd name="T71" fmla="*/ 130175 h 286"/>
              <a:gd name="T72" fmla="*/ 25400 w 196"/>
              <a:gd name="T73" fmla="*/ 92075 h 286"/>
              <a:gd name="T74" fmla="*/ 25400 w 196"/>
              <a:gd name="T75" fmla="*/ 69850 h 286"/>
              <a:gd name="T76" fmla="*/ 22225 w 196"/>
              <a:gd name="T77" fmla="*/ 38100 h 286"/>
              <a:gd name="T78" fmla="*/ 9525 w 196"/>
              <a:gd name="T79" fmla="*/ 15875 h 286"/>
              <a:gd name="T80" fmla="*/ 111125 w 196"/>
              <a:gd name="T81" fmla="*/ 3175 h 286"/>
              <a:gd name="T82" fmla="*/ 111125 w 196"/>
              <a:gd name="T83" fmla="*/ 3175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96" h="286">
                <a:moveTo>
                  <a:pt x="70" y="2"/>
                </a:moveTo>
                <a:lnTo>
                  <a:pt x="196" y="4"/>
                </a:lnTo>
                <a:lnTo>
                  <a:pt x="196" y="20"/>
                </a:lnTo>
                <a:lnTo>
                  <a:pt x="190" y="20"/>
                </a:lnTo>
                <a:lnTo>
                  <a:pt x="190" y="26"/>
                </a:lnTo>
                <a:lnTo>
                  <a:pt x="182" y="26"/>
                </a:lnTo>
                <a:lnTo>
                  <a:pt x="180" y="148"/>
                </a:lnTo>
                <a:lnTo>
                  <a:pt x="174" y="148"/>
                </a:lnTo>
                <a:lnTo>
                  <a:pt x="174" y="156"/>
                </a:lnTo>
                <a:lnTo>
                  <a:pt x="172" y="156"/>
                </a:lnTo>
                <a:lnTo>
                  <a:pt x="170" y="182"/>
                </a:lnTo>
                <a:lnTo>
                  <a:pt x="172" y="186"/>
                </a:lnTo>
                <a:lnTo>
                  <a:pt x="170" y="186"/>
                </a:lnTo>
                <a:lnTo>
                  <a:pt x="170" y="190"/>
                </a:lnTo>
                <a:lnTo>
                  <a:pt x="164" y="192"/>
                </a:lnTo>
                <a:lnTo>
                  <a:pt x="162" y="196"/>
                </a:lnTo>
                <a:lnTo>
                  <a:pt x="160" y="198"/>
                </a:lnTo>
                <a:lnTo>
                  <a:pt x="160" y="202"/>
                </a:lnTo>
                <a:lnTo>
                  <a:pt x="158" y="204"/>
                </a:lnTo>
                <a:lnTo>
                  <a:pt x="158" y="216"/>
                </a:lnTo>
                <a:lnTo>
                  <a:pt x="150" y="216"/>
                </a:lnTo>
                <a:lnTo>
                  <a:pt x="146" y="220"/>
                </a:lnTo>
                <a:lnTo>
                  <a:pt x="144" y="224"/>
                </a:lnTo>
                <a:lnTo>
                  <a:pt x="142" y="230"/>
                </a:lnTo>
                <a:lnTo>
                  <a:pt x="138" y="228"/>
                </a:lnTo>
                <a:lnTo>
                  <a:pt x="138" y="230"/>
                </a:lnTo>
                <a:lnTo>
                  <a:pt x="138" y="232"/>
                </a:lnTo>
                <a:lnTo>
                  <a:pt x="132" y="232"/>
                </a:lnTo>
                <a:lnTo>
                  <a:pt x="126" y="232"/>
                </a:lnTo>
                <a:lnTo>
                  <a:pt x="124" y="236"/>
                </a:lnTo>
                <a:lnTo>
                  <a:pt x="124" y="238"/>
                </a:lnTo>
                <a:lnTo>
                  <a:pt x="118" y="238"/>
                </a:lnTo>
                <a:lnTo>
                  <a:pt x="118" y="242"/>
                </a:lnTo>
                <a:lnTo>
                  <a:pt x="116" y="244"/>
                </a:lnTo>
                <a:lnTo>
                  <a:pt x="112" y="244"/>
                </a:lnTo>
                <a:lnTo>
                  <a:pt x="110" y="248"/>
                </a:lnTo>
                <a:lnTo>
                  <a:pt x="112" y="252"/>
                </a:lnTo>
                <a:lnTo>
                  <a:pt x="106" y="256"/>
                </a:lnTo>
                <a:lnTo>
                  <a:pt x="104" y="258"/>
                </a:lnTo>
                <a:lnTo>
                  <a:pt x="102" y="268"/>
                </a:lnTo>
                <a:lnTo>
                  <a:pt x="110" y="280"/>
                </a:lnTo>
                <a:lnTo>
                  <a:pt x="110" y="286"/>
                </a:lnTo>
                <a:lnTo>
                  <a:pt x="106" y="286"/>
                </a:lnTo>
                <a:lnTo>
                  <a:pt x="104" y="278"/>
                </a:lnTo>
                <a:lnTo>
                  <a:pt x="96" y="268"/>
                </a:lnTo>
                <a:lnTo>
                  <a:pt x="94" y="262"/>
                </a:lnTo>
                <a:lnTo>
                  <a:pt x="86" y="256"/>
                </a:lnTo>
                <a:lnTo>
                  <a:pt x="80" y="256"/>
                </a:lnTo>
                <a:lnTo>
                  <a:pt x="76" y="252"/>
                </a:lnTo>
                <a:lnTo>
                  <a:pt x="74" y="246"/>
                </a:lnTo>
                <a:lnTo>
                  <a:pt x="72" y="242"/>
                </a:lnTo>
                <a:lnTo>
                  <a:pt x="74" y="232"/>
                </a:lnTo>
                <a:lnTo>
                  <a:pt x="66" y="222"/>
                </a:lnTo>
                <a:lnTo>
                  <a:pt x="64" y="212"/>
                </a:lnTo>
                <a:lnTo>
                  <a:pt x="60" y="200"/>
                </a:lnTo>
                <a:lnTo>
                  <a:pt x="60" y="188"/>
                </a:lnTo>
                <a:lnTo>
                  <a:pt x="62" y="186"/>
                </a:lnTo>
                <a:lnTo>
                  <a:pt x="66" y="184"/>
                </a:lnTo>
                <a:lnTo>
                  <a:pt x="66" y="182"/>
                </a:lnTo>
                <a:lnTo>
                  <a:pt x="60" y="170"/>
                </a:lnTo>
                <a:lnTo>
                  <a:pt x="60" y="168"/>
                </a:lnTo>
                <a:lnTo>
                  <a:pt x="62" y="166"/>
                </a:lnTo>
                <a:lnTo>
                  <a:pt x="58" y="160"/>
                </a:lnTo>
                <a:lnTo>
                  <a:pt x="62" y="150"/>
                </a:lnTo>
                <a:lnTo>
                  <a:pt x="56" y="146"/>
                </a:lnTo>
                <a:lnTo>
                  <a:pt x="46" y="130"/>
                </a:lnTo>
                <a:lnTo>
                  <a:pt x="40" y="124"/>
                </a:lnTo>
                <a:lnTo>
                  <a:pt x="38" y="116"/>
                </a:lnTo>
                <a:lnTo>
                  <a:pt x="30" y="110"/>
                </a:lnTo>
                <a:lnTo>
                  <a:pt x="32" y="88"/>
                </a:lnTo>
                <a:lnTo>
                  <a:pt x="30" y="84"/>
                </a:lnTo>
                <a:lnTo>
                  <a:pt x="18" y="82"/>
                </a:lnTo>
                <a:lnTo>
                  <a:pt x="16" y="78"/>
                </a:lnTo>
                <a:lnTo>
                  <a:pt x="16" y="58"/>
                </a:lnTo>
                <a:lnTo>
                  <a:pt x="18" y="48"/>
                </a:lnTo>
                <a:lnTo>
                  <a:pt x="16" y="44"/>
                </a:lnTo>
                <a:lnTo>
                  <a:pt x="12" y="34"/>
                </a:lnTo>
                <a:lnTo>
                  <a:pt x="14" y="24"/>
                </a:lnTo>
                <a:lnTo>
                  <a:pt x="12" y="18"/>
                </a:lnTo>
                <a:lnTo>
                  <a:pt x="6" y="10"/>
                </a:lnTo>
                <a:lnTo>
                  <a:pt x="0" y="0"/>
                </a:lnTo>
                <a:lnTo>
                  <a:pt x="70" y="2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Freeform 20"/>
          <p:cNvSpPr>
            <a:spLocks/>
          </p:cNvSpPr>
          <p:nvPr/>
        </p:nvSpPr>
        <p:spPr bwMode="auto">
          <a:xfrm>
            <a:off x="1727835" y="4969828"/>
            <a:ext cx="511175" cy="555625"/>
          </a:xfrm>
          <a:custGeom>
            <a:avLst/>
            <a:gdLst>
              <a:gd name="T0" fmla="*/ 311150 w 322"/>
              <a:gd name="T1" fmla="*/ 31750 h 350"/>
              <a:gd name="T2" fmla="*/ 323850 w 322"/>
              <a:gd name="T3" fmla="*/ 19050 h 350"/>
              <a:gd name="T4" fmla="*/ 336550 w 322"/>
              <a:gd name="T5" fmla="*/ 53975 h 350"/>
              <a:gd name="T6" fmla="*/ 330200 w 322"/>
              <a:gd name="T7" fmla="*/ 69850 h 350"/>
              <a:gd name="T8" fmla="*/ 342900 w 322"/>
              <a:gd name="T9" fmla="*/ 79375 h 350"/>
              <a:gd name="T10" fmla="*/ 342900 w 322"/>
              <a:gd name="T11" fmla="*/ 101600 h 350"/>
              <a:gd name="T12" fmla="*/ 501650 w 322"/>
              <a:gd name="T13" fmla="*/ 171450 h 350"/>
              <a:gd name="T14" fmla="*/ 511175 w 322"/>
              <a:gd name="T15" fmla="*/ 215900 h 350"/>
              <a:gd name="T16" fmla="*/ 501650 w 322"/>
              <a:gd name="T17" fmla="*/ 231775 h 350"/>
              <a:gd name="T18" fmla="*/ 498475 w 322"/>
              <a:gd name="T19" fmla="*/ 257175 h 350"/>
              <a:gd name="T20" fmla="*/ 498475 w 322"/>
              <a:gd name="T21" fmla="*/ 327025 h 350"/>
              <a:gd name="T22" fmla="*/ 476250 w 322"/>
              <a:gd name="T23" fmla="*/ 323850 h 350"/>
              <a:gd name="T24" fmla="*/ 466725 w 322"/>
              <a:gd name="T25" fmla="*/ 323850 h 350"/>
              <a:gd name="T26" fmla="*/ 457200 w 322"/>
              <a:gd name="T27" fmla="*/ 330200 h 350"/>
              <a:gd name="T28" fmla="*/ 441325 w 322"/>
              <a:gd name="T29" fmla="*/ 323850 h 350"/>
              <a:gd name="T30" fmla="*/ 431800 w 322"/>
              <a:gd name="T31" fmla="*/ 330200 h 350"/>
              <a:gd name="T32" fmla="*/ 396875 w 322"/>
              <a:gd name="T33" fmla="*/ 323850 h 350"/>
              <a:gd name="T34" fmla="*/ 384175 w 322"/>
              <a:gd name="T35" fmla="*/ 330200 h 350"/>
              <a:gd name="T36" fmla="*/ 203200 w 322"/>
              <a:gd name="T37" fmla="*/ 555625 h 350"/>
              <a:gd name="T38" fmla="*/ 92075 w 322"/>
              <a:gd name="T39" fmla="*/ 542925 h 350"/>
              <a:gd name="T40" fmla="*/ 63500 w 322"/>
              <a:gd name="T41" fmla="*/ 495300 h 350"/>
              <a:gd name="T42" fmla="*/ 44450 w 322"/>
              <a:gd name="T43" fmla="*/ 454025 h 350"/>
              <a:gd name="T44" fmla="*/ 25400 w 322"/>
              <a:gd name="T45" fmla="*/ 447675 h 350"/>
              <a:gd name="T46" fmla="*/ 19050 w 322"/>
              <a:gd name="T47" fmla="*/ 422275 h 350"/>
              <a:gd name="T48" fmla="*/ 6350 w 322"/>
              <a:gd name="T49" fmla="*/ 393700 h 350"/>
              <a:gd name="T50" fmla="*/ 19050 w 322"/>
              <a:gd name="T51" fmla="*/ 365125 h 350"/>
              <a:gd name="T52" fmla="*/ 3175 w 322"/>
              <a:gd name="T53" fmla="*/ 304800 h 350"/>
              <a:gd name="T54" fmla="*/ 3175 w 322"/>
              <a:gd name="T55" fmla="*/ 295275 h 350"/>
              <a:gd name="T56" fmla="*/ 22225 w 322"/>
              <a:gd name="T57" fmla="*/ 285750 h 350"/>
              <a:gd name="T58" fmla="*/ 28575 w 322"/>
              <a:gd name="T59" fmla="*/ 260350 h 350"/>
              <a:gd name="T60" fmla="*/ 31750 w 322"/>
              <a:gd name="T61" fmla="*/ 234950 h 350"/>
              <a:gd name="T62" fmla="*/ 28575 w 322"/>
              <a:gd name="T63" fmla="*/ 203200 h 350"/>
              <a:gd name="T64" fmla="*/ 25400 w 322"/>
              <a:gd name="T65" fmla="*/ 193675 h 350"/>
              <a:gd name="T66" fmla="*/ 34925 w 322"/>
              <a:gd name="T67" fmla="*/ 133350 h 350"/>
              <a:gd name="T68" fmla="*/ 38100 w 322"/>
              <a:gd name="T69" fmla="*/ 114300 h 350"/>
              <a:gd name="T70" fmla="*/ 50800 w 322"/>
              <a:gd name="T71" fmla="*/ 111125 h 350"/>
              <a:gd name="T72" fmla="*/ 50800 w 322"/>
              <a:gd name="T73" fmla="*/ 95250 h 350"/>
              <a:gd name="T74" fmla="*/ 53975 w 322"/>
              <a:gd name="T75" fmla="*/ 41275 h 350"/>
              <a:gd name="T76" fmla="*/ 76200 w 322"/>
              <a:gd name="T77" fmla="*/ 0 h 350"/>
              <a:gd name="T78" fmla="*/ 82550 w 322"/>
              <a:gd name="T79" fmla="*/ 3175 h 350"/>
              <a:gd name="T80" fmla="*/ 88900 w 322"/>
              <a:gd name="T81" fmla="*/ 38100 h 350"/>
              <a:gd name="T82" fmla="*/ 133350 w 322"/>
              <a:gd name="T83" fmla="*/ 34925 h 350"/>
              <a:gd name="T84" fmla="*/ 161925 w 322"/>
              <a:gd name="T85" fmla="*/ 31750 h 350"/>
              <a:gd name="T86" fmla="*/ 187325 w 322"/>
              <a:gd name="T87" fmla="*/ 15875 h 350"/>
              <a:gd name="T88" fmla="*/ 311150 w 322"/>
              <a:gd name="T89" fmla="*/ 19050 h 350"/>
              <a:gd name="T90" fmla="*/ 311150 w 322"/>
              <a:gd name="T91" fmla="*/ 19050 h 35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22" h="350">
                <a:moveTo>
                  <a:pt x="196" y="12"/>
                </a:moveTo>
                <a:lnTo>
                  <a:pt x="196" y="20"/>
                </a:lnTo>
                <a:lnTo>
                  <a:pt x="204" y="20"/>
                </a:lnTo>
                <a:lnTo>
                  <a:pt x="204" y="12"/>
                </a:lnTo>
                <a:lnTo>
                  <a:pt x="212" y="12"/>
                </a:lnTo>
                <a:lnTo>
                  <a:pt x="212" y="34"/>
                </a:lnTo>
                <a:lnTo>
                  <a:pt x="202" y="34"/>
                </a:lnTo>
                <a:lnTo>
                  <a:pt x="208" y="44"/>
                </a:lnTo>
                <a:lnTo>
                  <a:pt x="214" y="46"/>
                </a:lnTo>
                <a:lnTo>
                  <a:pt x="216" y="50"/>
                </a:lnTo>
                <a:lnTo>
                  <a:pt x="214" y="56"/>
                </a:lnTo>
                <a:lnTo>
                  <a:pt x="216" y="64"/>
                </a:lnTo>
                <a:lnTo>
                  <a:pt x="316" y="66"/>
                </a:lnTo>
                <a:lnTo>
                  <a:pt x="316" y="108"/>
                </a:lnTo>
                <a:lnTo>
                  <a:pt x="316" y="136"/>
                </a:lnTo>
                <a:lnTo>
                  <a:pt x="322" y="136"/>
                </a:lnTo>
                <a:lnTo>
                  <a:pt x="322" y="146"/>
                </a:lnTo>
                <a:lnTo>
                  <a:pt x="316" y="146"/>
                </a:lnTo>
                <a:lnTo>
                  <a:pt x="314" y="162"/>
                </a:lnTo>
                <a:lnTo>
                  <a:pt x="314" y="204"/>
                </a:lnTo>
                <a:lnTo>
                  <a:pt x="314" y="206"/>
                </a:lnTo>
                <a:lnTo>
                  <a:pt x="300" y="204"/>
                </a:lnTo>
                <a:lnTo>
                  <a:pt x="294" y="204"/>
                </a:lnTo>
                <a:lnTo>
                  <a:pt x="288" y="204"/>
                </a:lnTo>
                <a:lnTo>
                  <a:pt x="288" y="208"/>
                </a:lnTo>
                <a:lnTo>
                  <a:pt x="278" y="208"/>
                </a:lnTo>
                <a:lnTo>
                  <a:pt x="278" y="204"/>
                </a:lnTo>
                <a:lnTo>
                  <a:pt x="272" y="204"/>
                </a:lnTo>
                <a:lnTo>
                  <a:pt x="272" y="208"/>
                </a:lnTo>
                <a:lnTo>
                  <a:pt x="250" y="208"/>
                </a:lnTo>
                <a:lnTo>
                  <a:pt x="250" y="204"/>
                </a:lnTo>
                <a:lnTo>
                  <a:pt x="242" y="204"/>
                </a:lnTo>
                <a:lnTo>
                  <a:pt x="242" y="208"/>
                </a:lnTo>
                <a:lnTo>
                  <a:pt x="132" y="206"/>
                </a:lnTo>
                <a:lnTo>
                  <a:pt x="128" y="350"/>
                </a:lnTo>
                <a:lnTo>
                  <a:pt x="58" y="348"/>
                </a:lnTo>
                <a:lnTo>
                  <a:pt x="58" y="342"/>
                </a:lnTo>
                <a:lnTo>
                  <a:pt x="52" y="322"/>
                </a:lnTo>
                <a:lnTo>
                  <a:pt x="40" y="312"/>
                </a:lnTo>
                <a:lnTo>
                  <a:pt x="34" y="294"/>
                </a:lnTo>
                <a:lnTo>
                  <a:pt x="28" y="286"/>
                </a:lnTo>
                <a:lnTo>
                  <a:pt x="24" y="284"/>
                </a:lnTo>
                <a:lnTo>
                  <a:pt x="16" y="282"/>
                </a:lnTo>
                <a:lnTo>
                  <a:pt x="10" y="276"/>
                </a:lnTo>
                <a:lnTo>
                  <a:pt x="12" y="266"/>
                </a:lnTo>
                <a:lnTo>
                  <a:pt x="4" y="258"/>
                </a:lnTo>
                <a:lnTo>
                  <a:pt x="4" y="248"/>
                </a:lnTo>
                <a:lnTo>
                  <a:pt x="12" y="242"/>
                </a:lnTo>
                <a:lnTo>
                  <a:pt x="12" y="230"/>
                </a:lnTo>
                <a:lnTo>
                  <a:pt x="2" y="204"/>
                </a:lnTo>
                <a:lnTo>
                  <a:pt x="2" y="192"/>
                </a:lnTo>
                <a:lnTo>
                  <a:pt x="0" y="188"/>
                </a:lnTo>
                <a:lnTo>
                  <a:pt x="2" y="186"/>
                </a:lnTo>
                <a:lnTo>
                  <a:pt x="12" y="184"/>
                </a:lnTo>
                <a:lnTo>
                  <a:pt x="14" y="180"/>
                </a:lnTo>
                <a:lnTo>
                  <a:pt x="16" y="174"/>
                </a:lnTo>
                <a:lnTo>
                  <a:pt x="18" y="164"/>
                </a:lnTo>
                <a:lnTo>
                  <a:pt x="20" y="156"/>
                </a:lnTo>
                <a:lnTo>
                  <a:pt x="20" y="148"/>
                </a:lnTo>
                <a:lnTo>
                  <a:pt x="16" y="142"/>
                </a:lnTo>
                <a:lnTo>
                  <a:pt x="18" y="128"/>
                </a:lnTo>
                <a:lnTo>
                  <a:pt x="16" y="128"/>
                </a:lnTo>
                <a:lnTo>
                  <a:pt x="16" y="122"/>
                </a:lnTo>
                <a:lnTo>
                  <a:pt x="24" y="92"/>
                </a:lnTo>
                <a:lnTo>
                  <a:pt x="22" y="84"/>
                </a:lnTo>
                <a:lnTo>
                  <a:pt x="24" y="80"/>
                </a:lnTo>
                <a:lnTo>
                  <a:pt x="24" y="72"/>
                </a:lnTo>
                <a:lnTo>
                  <a:pt x="28" y="70"/>
                </a:lnTo>
                <a:lnTo>
                  <a:pt x="32" y="70"/>
                </a:lnTo>
                <a:lnTo>
                  <a:pt x="32" y="68"/>
                </a:lnTo>
                <a:lnTo>
                  <a:pt x="32" y="60"/>
                </a:lnTo>
                <a:lnTo>
                  <a:pt x="30" y="40"/>
                </a:lnTo>
                <a:lnTo>
                  <a:pt x="34" y="26"/>
                </a:lnTo>
                <a:lnTo>
                  <a:pt x="44" y="2"/>
                </a:lnTo>
                <a:lnTo>
                  <a:pt x="48" y="0"/>
                </a:lnTo>
                <a:lnTo>
                  <a:pt x="50" y="0"/>
                </a:lnTo>
                <a:lnTo>
                  <a:pt x="52" y="2"/>
                </a:lnTo>
                <a:lnTo>
                  <a:pt x="56" y="0"/>
                </a:lnTo>
                <a:lnTo>
                  <a:pt x="56" y="24"/>
                </a:lnTo>
                <a:lnTo>
                  <a:pt x="72" y="24"/>
                </a:lnTo>
                <a:lnTo>
                  <a:pt x="84" y="22"/>
                </a:lnTo>
                <a:lnTo>
                  <a:pt x="96" y="14"/>
                </a:lnTo>
                <a:lnTo>
                  <a:pt x="102" y="20"/>
                </a:lnTo>
                <a:lnTo>
                  <a:pt x="104" y="18"/>
                </a:lnTo>
                <a:lnTo>
                  <a:pt x="118" y="10"/>
                </a:lnTo>
                <a:lnTo>
                  <a:pt x="196" y="12"/>
                </a:lnTo>
                <a:close/>
              </a:path>
            </a:pathLst>
          </a:custGeom>
          <a:solidFill>
            <a:srgbClr val="FF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Freeform 21"/>
          <p:cNvSpPr>
            <a:spLocks/>
          </p:cNvSpPr>
          <p:nvPr/>
        </p:nvSpPr>
        <p:spPr bwMode="auto">
          <a:xfrm>
            <a:off x="1699260" y="4376103"/>
            <a:ext cx="247650" cy="276225"/>
          </a:xfrm>
          <a:custGeom>
            <a:avLst/>
            <a:gdLst>
              <a:gd name="T0" fmla="*/ 247650 w 156"/>
              <a:gd name="T1" fmla="*/ 85725 h 174"/>
              <a:gd name="T2" fmla="*/ 244475 w 156"/>
              <a:gd name="T3" fmla="*/ 269875 h 174"/>
              <a:gd name="T4" fmla="*/ 190500 w 156"/>
              <a:gd name="T5" fmla="*/ 269875 h 174"/>
              <a:gd name="T6" fmla="*/ 120650 w 156"/>
              <a:gd name="T7" fmla="*/ 269875 h 174"/>
              <a:gd name="T8" fmla="*/ 120650 w 156"/>
              <a:gd name="T9" fmla="*/ 276225 h 174"/>
              <a:gd name="T10" fmla="*/ 98425 w 156"/>
              <a:gd name="T11" fmla="*/ 276225 h 174"/>
              <a:gd name="T12" fmla="*/ 73025 w 156"/>
              <a:gd name="T13" fmla="*/ 276225 h 174"/>
              <a:gd name="T14" fmla="*/ 73025 w 156"/>
              <a:gd name="T15" fmla="*/ 263525 h 174"/>
              <a:gd name="T16" fmla="*/ 0 w 156"/>
              <a:gd name="T17" fmla="*/ 263525 h 174"/>
              <a:gd name="T18" fmla="*/ 0 w 156"/>
              <a:gd name="T19" fmla="*/ 260350 h 174"/>
              <a:gd name="T20" fmla="*/ 12700 w 156"/>
              <a:gd name="T21" fmla="*/ 247650 h 174"/>
              <a:gd name="T22" fmla="*/ 12700 w 156"/>
              <a:gd name="T23" fmla="*/ 219075 h 174"/>
              <a:gd name="T24" fmla="*/ 9525 w 156"/>
              <a:gd name="T25" fmla="*/ 209550 h 174"/>
              <a:gd name="T26" fmla="*/ 12700 w 156"/>
              <a:gd name="T27" fmla="*/ 206375 h 174"/>
              <a:gd name="T28" fmla="*/ 0 w 156"/>
              <a:gd name="T29" fmla="*/ 190500 h 174"/>
              <a:gd name="T30" fmla="*/ 3175 w 156"/>
              <a:gd name="T31" fmla="*/ 184150 h 174"/>
              <a:gd name="T32" fmla="*/ 0 w 156"/>
              <a:gd name="T33" fmla="*/ 168275 h 174"/>
              <a:gd name="T34" fmla="*/ 9525 w 156"/>
              <a:gd name="T35" fmla="*/ 161925 h 174"/>
              <a:gd name="T36" fmla="*/ 15875 w 156"/>
              <a:gd name="T37" fmla="*/ 146050 h 174"/>
              <a:gd name="T38" fmla="*/ 9525 w 156"/>
              <a:gd name="T39" fmla="*/ 123825 h 174"/>
              <a:gd name="T40" fmla="*/ 31750 w 156"/>
              <a:gd name="T41" fmla="*/ 123825 h 174"/>
              <a:gd name="T42" fmla="*/ 31750 w 156"/>
              <a:gd name="T43" fmla="*/ 114300 h 174"/>
              <a:gd name="T44" fmla="*/ 34925 w 156"/>
              <a:gd name="T45" fmla="*/ 111125 h 174"/>
              <a:gd name="T46" fmla="*/ 28575 w 156"/>
              <a:gd name="T47" fmla="*/ 98425 h 174"/>
              <a:gd name="T48" fmla="*/ 44450 w 156"/>
              <a:gd name="T49" fmla="*/ 92075 h 174"/>
              <a:gd name="T50" fmla="*/ 44450 w 156"/>
              <a:gd name="T51" fmla="*/ 85725 h 174"/>
              <a:gd name="T52" fmla="*/ 53975 w 156"/>
              <a:gd name="T53" fmla="*/ 79375 h 174"/>
              <a:gd name="T54" fmla="*/ 57150 w 156"/>
              <a:gd name="T55" fmla="*/ 69850 h 174"/>
              <a:gd name="T56" fmla="*/ 66675 w 156"/>
              <a:gd name="T57" fmla="*/ 63500 h 174"/>
              <a:gd name="T58" fmla="*/ 57150 w 156"/>
              <a:gd name="T59" fmla="*/ 41275 h 174"/>
              <a:gd name="T60" fmla="*/ 60325 w 156"/>
              <a:gd name="T61" fmla="*/ 38100 h 174"/>
              <a:gd name="T62" fmla="*/ 79375 w 156"/>
              <a:gd name="T63" fmla="*/ 31750 h 174"/>
              <a:gd name="T64" fmla="*/ 79375 w 156"/>
              <a:gd name="T65" fmla="*/ 25400 h 174"/>
              <a:gd name="T66" fmla="*/ 76200 w 156"/>
              <a:gd name="T67" fmla="*/ 15875 h 174"/>
              <a:gd name="T68" fmla="*/ 79375 w 156"/>
              <a:gd name="T69" fmla="*/ 0 h 174"/>
              <a:gd name="T70" fmla="*/ 85725 w 156"/>
              <a:gd name="T71" fmla="*/ 0 h 174"/>
              <a:gd name="T72" fmla="*/ 85725 w 156"/>
              <a:gd name="T73" fmla="*/ 9525 h 174"/>
              <a:gd name="T74" fmla="*/ 107950 w 156"/>
              <a:gd name="T75" fmla="*/ 9525 h 174"/>
              <a:gd name="T76" fmla="*/ 107950 w 156"/>
              <a:gd name="T77" fmla="*/ 22225 h 174"/>
              <a:gd name="T78" fmla="*/ 139700 w 156"/>
              <a:gd name="T79" fmla="*/ 22225 h 174"/>
              <a:gd name="T80" fmla="*/ 139700 w 156"/>
              <a:gd name="T81" fmla="*/ 9525 h 174"/>
              <a:gd name="T82" fmla="*/ 149225 w 156"/>
              <a:gd name="T83" fmla="*/ 9525 h 174"/>
              <a:gd name="T84" fmla="*/ 149225 w 156"/>
              <a:gd name="T85" fmla="*/ 22225 h 174"/>
              <a:gd name="T86" fmla="*/ 200025 w 156"/>
              <a:gd name="T87" fmla="*/ 22225 h 174"/>
              <a:gd name="T88" fmla="*/ 200025 w 156"/>
              <a:gd name="T89" fmla="*/ 31750 h 174"/>
              <a:gd name="T90" fmla="*/ 187325 w 156"/>
              <a:gd name="T91" fmla="*/ 31750 h 174"/>
              <a:gd name="T92" fmla="*/ 187325 w 156"/>
              <a:gd name="T93" fmla="*/ 53975 h 174"/>
              <a:gd name="T94" fmla="*/ 200025 w 156"/>
              <a:gd name="T95" fmla="*/ 53975 h 174"/>
              <a:gd name="T96" fmla="*/ 193675 w 156"/>
              <a:gd name="T97" fmla="*/ 63500 h 174"/>
              <a:gd name="T98" fmla="*/ 215900 w 156"/>
              <a:gd name="T99" fmla="*/ 63500 h 174"/>
              <a:gd name="T100" fmla="*/ 215900 w 156"/>
              <a:gd name="T101" fmla="*/ 73025 h 174"/>
              <a:gd name="T102" fmla="*/ 238125 w 156"/>
              <a:gd name="T103" fmla="*/ 73025 h 174"/>
              <a:gd name="T104" fmla="*/ 238125 w 156"/>
              <a:gd name="T105" fmla="*/ 85725 h 174"/>
              <a:gd name="T106" fmla="*/ 247650 w 156"/>
              <a:gd name="T107" fmla="*/ 85725 h 174"/>
              <a:gd name="T108" fmla="*/ 247650 w 156"/>
              <a:gd name="T109" fmla="*/ 85725 h 174"/>
              <a:gd name="T110" fmla="*/ 247650 w 156"/>
              <a:gd name="T111" fmla="*/ 85725 h 174"/>
              <a:gd name="T112" fmla="*/ 247650 w 156"/>
              <a:gd name="T113" fmla="*/ 85725 h 17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6" h="174">
                <a:moveTo>
                  <a:pt x="156" y="54"/>
                </a:moveTo>
                <a:lnTo>
                  <a:pt x="154" y="170"/>
                </a:lnTo>
                <a:lnTo>
                  <a:pt x="120" y="170"/>
                </a:lnTo>
                <a:lnTo>
                  <a:pt x="76" y="170"/>
                </a:lnTo>
                <a:lnTo>
                  <a:pt x="76" y="174"/>
                </a:lnTo>
                <a:lnTo>
                  <a:pt x="62" y="174"/>
                </a:lnTo>
                <a:lnTo>
                  <a:pt x="46" y="174"/>
                </a:lnTo>
                <a:lnTo>
                  <a:pt x="46" y="166"/>
                </a:lnTo>
                <a:lnTo>
                  <a:pt x="0" y="166"/>
                </a:lnTo>
                <a:lnTo>
                  <a:pt x="0" y="164"/>
                </a:lnTo>
                <a:lnTo>
                  <a:pt x="8" y="156"/>
                </a:lnTo>
                <a:lnTo>
                  <a:pt x="8" y="138"/>
                </a:lnTo>
                <a:lnTo>
                  <a:pt x="6" y="132"/>
                </a:lnTo>
                <a:lnTo>
                  <a:pt x="8" y="130"/>
                </a:lnTo>
                <a:lnTo>
                  <a:pt x="0" y="120"/>
                </a:lnTo>
                <a:lnTo>
                  <a:pt x="2" y="116"/>
                </a:lnTo>
                <a:lnTo>
                  <a:pt x="0" y="106"/>
                </a:lnTo>
                <a:lnTo>
                  <a:pt x="6" y="102"/>
                </a:lnTo>
                <a:lnTo>
                  <a:pt x="10" y="92"/>
                </a:lnTo>
                <a:lnTo>
                  <a:pt x="6" y="78"/>
                </a:lnTo>
                <a:lnTo>
                  <a:pt x="20" y="78"/>
                </a:lnTo>
                <a:lnTo>
                  <a:pt x="20" y="72"/>
                </a:lnTo>
                <a:lnTo>
                  <a:pt x="22" y="70"/>
                </a:lnTo>
                <a:lnTo>
                  <a:pt x="18" y="62"/>
                </a:lnTo>
                <a:lnTo>
                  <a:pt x="28" y="58"/>
                </a:lnTo>
                <a:lnTo>
                  <a:pt x="28" y="54"/>
                </a:lnTo>
                <a:lnTo>
                  <a:pt x="34" y="50"/>
                </a:lnTo>
                <a:lnTo>
                  <a:pt x="36" y="44"/>
                </a:lnTo>
                <a:lnTo>
                  <a:pt x="42" y="40"/>
                </a:lnTo>
                <a:lnTo>
                  <a:pt x="36" y="26"/>
                </a:lnTo>
                <a:lnTo>
                  <a:pt x="38" y="24"/>
                </a:lnTo>
                <a:lnTo>
                  <a:pt x="50" y="20"/>
                </a:lnTo>
                <a:lnTo>
                  <a:pt x="50" y="16"/>
                </a:lnTo>
                <a:lnTo>
                  <a:pt x="48" y="10"/>
                </a:lnTo>
                <a:lnTo>
                  <a:pt x="50" y="0"/>
                </a:lnTo>
                <a:lnTo>
                  <a:pt x="54" y="0"/>
                </a:lnTo>
                <a:lnTo>
                  <a:pt x="54" y="6"/>
                </a:lnTo>
                <a:lnTo>
                  <a:pt x="68" y="6"/>
                </a:lnTo>
                <a:lnTo>
                  <a:pt x="68" y="14"/>
                </a:lnTo>
                <a:lnTo>
                  <a:pt x="88" y="14"/>
                </a:lnTo>
                <a:lnTo>
                  <a:pt x="88" y="6"/>
                </a:lnTo>
                <a:lnTo>
                  <a:pt x="94" y="6"/>
                </a:lnTo>
                <a:lnTo>
                  <a:pt x="94" y="14"/>
                </a:lnTo>
                <a:lnTo>
                  <a:pt x="126" y="14"/>
                </a:lnTo>
                <a:lnTo>
                  <a:pt x="126" y="20"/>
                </a:lnTo>
                <a:lnTo>
                  <a:pt x="118" y="20"/>
                </a:lnTo>
                <a:lnTo>
                  <a:pt x="118" y="34"/>
                </a:lnTo>
                <a:lnTo>
                  <a:pt x="126" y="34"/>
                </a:lnTo>
                <a:lnTo>
                  <a:pt x="122" y="40"/>
                </a:lnTo>
                <a:lnTo>
                  <a:pt x="136" y="40"/>
                </a:lnTo>
                <a:lnTo>
                  <a:pt x="136" y="46"/>
                </a:lnTo>
                <a:lnTo>
                  <a:pt x="150" y="46"/>
                </a:lnTo>
                <a:lnTo>
                  <a:pt x="150" y="54"/>
                </a:lnTo>
                <a:lnTo>
                  <a:pt x="156" y="54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Freeform 22"/>
          <p:cNvSpPr>
            <a:spLocks/>
          </p:cNvSpPr>
          <p:nvPr/>
        </p:nvSpPr>
        <p:spPr bwMode="auto">
          <a:xfrm>
            <a:off x="1889760" y="4449128"/>
            <a:ext cx="447675" cy="393700"/>
          </a:xfrm>
          <a:custGeom>
            <a:avLst/>
            <a:gdLst>
              <a:gd name="T0" fmla="*/ 158750 w 282"/>
              <a:gd name="T1" fmla="*/ 15875 h 248"/>
              <a:gd name="T2" fmla="*/ 171450 w 282"/>
              <a:gd name="T3" fmla="*/ 0 h 248"/>
              <a:gd name="T4" fmla="*/ 288925 w 282"/>
              <a:gd name="T5" fmla="*/ 15875 h 248"/>
              <a:gd name="T6" fmla="*/ 301625 w 282"/>
              <a:gd name="T7" fmla="*/ 6350 h 248"/>
              <a:gd name="T8" fmla="*/ 320675 w 282"/>
              <a:gd name="T9" fmla="*/ 15875 h 248"/>
              <a:gd name="T10" fmla="*/ 374650 w 282"/>
              <a:gd name="T11" fmla="*/ 203200 h 248"/>
              <a:gd name="T12" fmla="*/ 409575 w 282"/>
              <a:gd name="T13" fmla="*/ 215900 h 248"/>
              <a:gd name="T14" fmla="*/ 415925 w 282"/>
              <a:gd name="T15" fmla="*/ 228600 h 248"/>
              <a:gd name="T16" fmla="*/ 428625 w 282"/>
              <a:gd name="T17" fmla="*/ 257175 h 248"/>
              <a:gd name="T18" fmla="*/ 434975 w 282"/>
              <a:gd name="T19" fmla="*/ 276225 h 248"/>
              <a:gd name="T20" fmla="*/ 447675 w 282"/>
              <a:gd name="T21" fmla="*/ 314325 h 248"/>
              <a:gd name="T22" fmla="*/ 444500 w 282"/>
              <a:gd name="T23" fmla="*/ 327025 h 248"/>
              <a:gd name="T24" fmla="*/ 441325 w 282"/>
              <a:gd name="T25" fmla="*/ 336550 h 248"/>
              <a:gd name="T26" fmla="*/ 444500 w 282"/>
              <a:gd name="T27" fmla="*/ 346075 h 248"/>
              <a:gd name="T28" fmla="*/ 434975 w 282"/>
              <a:gd name="T29" fmla="*/ 390525 h 248"/>
              <a:gd name="T30" fmla="*/ 425450 w 282"/>
              <a:gd name="T31" fmla="*/ 381000 h 248"/>
              <a:gd name="T32" fmla="*/ 412750 w 282"/>
              <a:gd name="T33" fmla="*/ 390525 h 248"/>
              <a:gd name="T34" fmla="*/ 403225 w 282"/>
              <a:gd name="T35" fmla="*/ 371475 h 248"/>
              <a:gd name="T36" fmla="*/ 393700 w 282"/>
              <a:gd name="T37" fmla="*/ 371475 h 248"/>
              <a:gd name="T38" fmla="*/ 381000 w 282"/>
              <a:gd name="T39" fmla="*/ 390525 h 248"/>
              <a:gd name="T40" fmla="*/ 371475 w 282"/>
              <a:gd name="T41" fmla="*/ 371475 h 248"/>
              <a:gd name="T42" fmla="*/ 358775 w 282"/>
              <a:gd name="T43" fmla="*/ 381000 h 248"/>
              <a:gd name="T44" fmla="*/ 342900 w 282"/>
              <a:gd name="T45" fmla="*/ 368300 h 248"/>
              <a:gd name="T46" fmla="*/ 330200 w 282"/>
              <a:gd name="T47" fmla="*/ 361950 h 248"/>
              <a:gd name="T48" fmla="*/ 320675 w 282"/>
              <a:gd name="T49" fmla="*/ 371475 h 248"/>
              <a:gd name="T50" fmla="*/ 149225 w 282"/>
              <a:gd name="T51" fmla="*/ 393700 h 248"/>
              <a:gd name="T52" fmla="*/ 19050 w 282"/>
              <a:gd name="T53" fmla="*/ 346075 h 248"/>
              <a:gd name="T54" fmla="*/ 31750 w 282"/>
              <a:gd name="T55" fmla="*/ 327025 h 248"/>
              <a:gd name="T56" fmla="*/ 22225 w 282"/>
              <a:gd name="T57" fmla="*/ 317500 h 248"/>
              <a:gd name="T58" fmla="*/ 12700 w 282"/>
              <a:gd name="T59" fmla="*/ 276225 h 248"/>
              <a:gd name="T60" fmla="*/ 0 w 282"/>
              <a:gd name="T61" fmla="*/ 196850 h 248"/>
              <a:gd name="T62" fmla="*/ 57150 w 282"/>
              <a:gd name="T63" fmla="*/ 12700 h 248"/>
              <a:gd name="T64" fmla="*/ 57150 w 282"/>
              <a:gd name="T65" fmla="*/ 12700 h 24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2" h="248">
                <a:moveTo>
                  <a:pt x="36" y="8"/>
                </a:moveTo>
                <a:lnTo>
                  <a:pt x="100" y="10"/>
                </a:lnTo>
                <a:lnTo>
                  <a:pt x="100" y="0"/>
                </a:lnTo>
                <a:lnTo>
                  <a:pt x="108" y="0"/>
                </a:lnTo>
                <a:lnTo>
                  <a:pt x="108" y="10"/>
                </a:lnTo>
                <a:lnTo>
                  <a:pt x="182" y="10"/>
                </a:lnTo>
                <a:lnTo>
                  <a:pt x="182" y="4"/>
                </a:lnTo>
                <a:lnTo>
                  <a:pt x="190" y="4"/>
                </a:lnTo>
                <a:lnTo>
                  <a:pt x="190" y="10"/>
                </a:lnTo>
                <a:lnTo>
                  <a:pt x="202" y="10"/>
                </a:lnTo>
                <a:lnTo>
                  <a:pt x="238" y="12"/>
                </a:lnTo>
                <a:lnTo>
                  <a:pt x="236" y="128"/>
                </a:lnTo>
                <a:lnTo>
                  <a:pt x="262" y="128"/>
                </a:lnTo>
                <a:lnTo>
                  <a:pt x="258" y="136"/>
                </a:lnTo>
                <a:lnTo>
                  <a:pt x="258" y="138"/>
                </a:lnTo>
                <a:lnTo>
                  <a:pt x="262" y="144"/>
                </a:lnTo>
                <a:lnTo>
                  <a:pt x="266" y="156"/>
                </a:lnTo>
                <a:lnTo>
                  <a:pt x="270" y="162"/>
                </a:lnTo>
                <a:lnTo>
                  <a:pt x="270" y="168"/>
                </a:lnTo>
                <a:lnTo>
                  <a:pt x="274" y="174"/>
                </a:lnTo>
                <a:lnTo>
                  <a:pt x="276" y="186"/>
                </a:lnTo>
                <a:lnTo>
                  <a:pt x="282" y="198"/>
                </a:lnTo>
                <a:lnTo>
                  <a:pt x="282" y="202"/>
                </a:lnTo>
                <a:lnTo>
                  <a:pt x="280" y="206"/>
                </a:lnTo>
                <a:lnTo>
                  <a:pt x="280" y="210"/>
                </a:lnTo>
                <a:lnTo>
                  <a:pt x="278" y="212"/>
                </a:lnTo>
                <a:lnTo>
                  <a:pt x="280" y="216"/>
                </a:lnTo>
                <a:lnTo>
                  <a:pt x="280" y="218"/>
                </a:lnTo>
                <a:lnTo>
                  <a:pt x="280" y="228"/>
                </a:lnTo>
                <a:lnTo>
                  <a:pt x="274" y="246"/>
                </a:lnTo>
                <a:lnTo>
                  <a:pt x="268" y="246"/>
                </a:lnTo>
                <a:lnTo>
                  <a:pt x="268" y="240"/>
                </a:lnTo>
                <a:lnTo>
                  <a:pt x="260" y="240"/>
                </a:lnTo>
                <a:lnTo>
                  <a:pt x="260" y="246"/>
                </a:lnTo>
                <a:lnTo>
                  <a:pt x="254" y="246"/>
                </a:lnTo>
                <a:lnTo>
                  <a:pt x="254" y="234"/>
                </a:lnTo>
                <a:lnTo>
                  <a:pt x="250" y="234"/>
                </a:lnTo>
                <a:lnTo>
                  <a:pt x="248" y="234"/>
                </a:lnTo>
                <a:lnTo>
                  <a:pt x="248" y="246"/>
                </a:lnTo>
                <a:lnTo>
                  <a:pt x="240" y="246"/>
                </a:lnTo>
                <a:lnTo>
                  <a:pt x="240" y="234"/>
                </a:lnTo>
                <a:lnTo>
                  <a:pt x="234" y="234"/>
                </a:lnTo>
                <a:lnTo>
                  <a:pt x="234" y="240"/>
                </a:lnTo>
                <a:lnTo>
                  <a:pt x="226" y="240"/>
                </a:lnTo>
                <a:lnTo>
                  <a:pt x="226" y="232"/>
                </a:lnTo>
                <a:lnTo>
                  <a:pt x="216" y="232"/>
                </a:lnTo>
                <a:lnTo>
                  <a:pt x="216" y="228"/>
                </a:lnTo>
                <a:lnTo>
                  <a:pt x="208" y="228"/>
                </a:lnTo>
                <a:lnTo>
                  <a:pt x="208" y="232"/>
                </a:lnTo>
                <a:lnTo>
                  <a:pt x="202" y="234"/>
                </a:lnTo>
                <a:lnTo>
                  <a:pt x="202" y="248"/>
                </a:lnTo>
                <a:lnTo>
                  <a:pt x="94" y="248"/>
                </a:lnTo>
                <a:lnTo>
                  <a:pt x="12" y="248"/>
                </a:lnTo>
                <a:lnTo>
                  <a:pt x="12" y="218"/>
                </a:lnTo>
                <a:lnTo>
                  <a:pt x="20" y="218"/>
                </a:lnTo>
                <a:lnTo>
                  <a:pt x="20" y="206"/>
                </a:lnTo>
                <a:lnTo>
                  <a:pt x="14" y="206"/>
                </a:lnTo>
                <a:lnTo>
                  <a:pt x="14" y="200"/>
                </a:lnTo>
                <a:lnTo>
                  <a:pt x="8" y="200"/>
                </a:lnTo>
                <a:lnTo>
                  <a:pt x="8" y="174"/>
                </a:lnTo>
                <a:lnTo>
                  <a:pt x="0" y="174"/>
                </a:lnTo>
                <a:lnTo>
                  <a:pt x="0" y="124"/>
                </a:lnTo>
                <a:lnTo>
                  <a:pt x="34" y="124"/>
                </a:lnTo>
                <a:lnTo>
                  <a:pt x="36" y="8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Freeform 23"/>
          <p:cNvSpPr>
            <a:spLocks/>
          </p:cNvSpPr>
          <p:nvPr/>
        </p:nvSpPr>
        <p:spPr bwMode="auto">
          <a:xfrm>
            <a:off x="1699260" y="4639628"/>
            <a:ext cx="361950" cy="368300"/>
          </a:xfrm>
          <a:custGeom>
            <a:avLst/>
            <a:gdLst>
              <a:gd name="T0" fmla="*/ 190500 w 228"/>
              <a:gd name="T1" fmla="*/ 85725 h 232"/>
              <a:gd name="T2" fmla="*/ 203200 w 228"/>
              <a:gd name="T3" fmla="*/ 127000 h 232"/>
              <a:gd name="T4" fmla="*/ 212725 w 228"/>
              <a:gd name="T5" fmla="*/ 136525 h 232"/>
              <a:gd name="T6" fmla="*/ 222250 w 228"/>
              <a:gd name="T7" fmla="*/ 155575 h 232"/>
              <a:gd name="T8" fmla="*/ 209550 w 228"/>
              <a:gd name="T9" fmla="*/ 203200 h 232"/>
              <a:gd name="T10" fmla="*/ 339725 w 228"/>
              <a:gd name="T11" fmla="*/ 222250 h 232"/>
              <a:gd name="T12" fmla="*/ 330200 w 228"/>
              <a:gd name="T13" fmla="*/ 238125 h 232"/>
              <a:gd name="T14" fmla="*/ 339725 w 228"/>
              <a:gd name="T15" fmla="*/ 269875 h 232"/>
              <a:gd name="T16" fmla="*/ 349250 w 228"/>
              <a:gd name="T17" fmla="*/ 279400 h 232"/>
              <a:gd name="T18" fmla="*/ 339725 w 228"/>
              <a:gd name="T19" fmla="*/ 288925 h 232"/>
              <a:gd name="T20" fmla="*/ 349250 w 228"/>
              <a:gd name="T21" fmla="*/ 311150 h 232"/>
              <a:gd name="T22" fmla="*/ 339725 w 228"/>
              <a:gd name="T23" fmla="*/ 330200 h 232"/>
              <a:gd name="T24" fmla="*/ 215900 w 228"/>
              <a:gd name="T25" fmla="*/ 346075 h 232"/>
              <a:gd name="T26" fmla="*/ 190500 w 228"/>
              <a:gd name="T27" fmla="*/ 361950 h 232"/>
              <a:gd name="T28" fmla="*/ 161925 w 228"/>
              <a:gd name="T29" fmla="*/ 365125 h 232"/>
              <a:gd name="T30" fmla="*/ 117475 w 228"/>
              <a:gd name="T31" fmla="*/ 368300 h 232"/>
              <a:gd name="T32" fmla="*/ 111125 w 228"/>
              <a:gd name="T33" fmla="*/ 333375 h 232"/>
              <a:gd name="T34" fmla="*/ 104775 w 228"/>
              <a:gd name="T35" fmla="*/ 330200 h 232"/>
              <a:gd name="T36" fmla="*/ 98425 w 228"/>
              <a:gd name="T37" fmla="*/ 317500 h 232"/>
              <a:gd name="T38" fmla="*/ 95250 w 228"/>
              <a:gd name="T39" fmla="*/ 282575 h 232"/>
              <a:gd name="T40" fmla="*/ 92075 w 228"/>
              <a:gd name="T41" fmla="*/ 254000 h 232"/>
              <a:gd name="T42" fmla="*/ 88900 w 228"/>
              <a:gd name="T43" fmla="*/ 219075 h 232"/>
              <a:gd name="T44" fmla="*/ 88900 w 228"/>
              <a:gd name="T45" fmla="*/ 203200 h 232"/>
              <a:gd name="T46" fmla="*/ 63500 w 228"/>
              <a:gd name="T47" fmla="*/ 180975 h 232"/>
              <a:gd name="T48" fmla="*/ 60325 w 228"/>
              <a:gd name="T49" fmla="*/ 161925 h 232"/>
              <a:gd name="T50" fmla="*/ 63500 w 228"/>
              <a:gd name="T51" fmla="*/ 158750 h 232"/>
              <a:gd name="T52" fmla="*/ 31750 w 228"/>
              <a:gd name="T53" fmla="*/ 127000 h 232"/>
              <a:gd name="T54" fmla="*/ 19050 w 228"/>
              <a:gd name="T55" fmla="*/ 107950 h 232"/>
              <a:gd name="T56" fmla="*/ 25400 w 228"/>
              <a:gd name="T57" fmla="*/ 60325 h 232"/>
              <a:gd name="T58" fmla="*/ 15875 w 228"/>
              <a:gd name="T59" fmla="*/ 22225 h 232"/>
              <a:gd name="T60" fmla="*/ 0 w 228"/>
              <a:gd name="T61" fmla="*/ 0 h 232"/>
              <a:gd name="T62" fmla="*/ 73025 w 228"/>
              <a:gd name="T63" fmla="*/ 12700 h 232"/>
              <a:gd name="T64" fmla="*/ 120650 w 228"/>
              <a:gd name="T65" fmla="*/ 12700 h 232"/>
              <a:gd name="T66" fmla="*/ 190500 w 228"/>
              <a:gd name="T67" fmla="*/ 6350 h 232"/>
              <a:gd name="T68" fmla="*/ 190500 w 228"/>
              <a:gd name="T69" fmla="*/ 6350 h 23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28" h="232">
                <a:moveTo>
                  <a:pt x="120" y="4"/>
                </a:moveTo>
                <a:lnTo>
                  <a:pt x="120" y="54"/>
                </a:lnTo>
                <a:lnTo>
                  <a:pt x="128" y="54"/>
                </a:lnTo>
                <a:lnTo>
                  <a:pt x="128" y="80"/>
                </a:lnTo>
                <a:lnTo>
                  <a:pt x="134" y="80"/>
                </a:lnTo>
                <a:lnTo>
                  <a:pt x="134" y="86"/>
                </a:lnTo>
                <a:lnTo>
                  <a:pt x="140" y="86"/>
                </a:lnTo>
                <a:lnTo>
                  <a:pt x="140" y="98"/>
                </a:lnTo>
                <a:lnTo>
                  <a:pt x="132" y="98"/>
                </a:lnTo>
                <a:lnTo>
                  <a:pt x="132" y="128"/>
                </a:lnTo>
                <a:lnTo>
                  <a:pt x="214" y="128"/>
                </a:lnTo>
                <a:lnTo>
                  <a:pt x="214" y="140"/>
                </a:lnTo>
                <a:lnTo>
                  <a:pt x="208" y="140"/>
                </a:lnTo>
                <a:lnTo>
                  <a:pt x="208" y="150"/>
                </a:lnTo>
                <a:lnTo>
                  <a:pt x="214" y="148"/>
                </a:lnTo>
                <a:lnTo>
                  <a:pt x="214" y="170"/>
                </a:lnTo>
                <a:lnTo>
                  <a:pt x="228" y="170"/>
                </a:lnTo>
                <a:lnTo>
                  <a:pt x="220" y="176"/>
                </a:lnTo>
                <a:lnTo>
                  <a:pt x="220" y="182"/>
                </a:lnTo>
                <a:lnTo>
                  <a:pt x="214" y="182"/>
                </a:lnTo>
                <a:lnTo>
                  <a:pt x="214" y="196"/>
                </a:lnTo>
                <a:lnTo>
                  <a:pt x="220" y="196"/>
                </a:lnTo>
                <a:lnTo>
                  <a:pt x="220" y="208"/>
                </a:lnTo>
                <a:lnTo>
                  <a:pt x="214" y="208"/>
                </a:lnTo>
                <a:lnTo>
                  <a:pt x="214" y="220"/>
                </a:lnTo>
                <a:lnTo>
                  <a:pt x="136" y="218"/>
                </a:lnTo>
                <a:lnTo>
                  <a:pt x="122" y="226"/>
                </a:lnTo>
                <a:lnTo>
                  <a:pt x="120" y="228"/>
                </a:lnTo>
                <a:lnTo>
                  <a:pt x="114" y="222"/>
                </a:lnTo>
                <a:lnTo>
                  <a:pt x="102" y="230"/>
                </a:lnTo>
                <a:lnTo>
                  <a:pt x="90" y="232"/>
                </a:lnTo>
                <a:lnTo>
                  <a:pt x="74" y="232"/>
                </a:lnTo>
                <a:lnTo>
                  <a:pt x="74" y="208"/>
                </a:lnTo>
                <a:lnTo>
                  <a:pt x="70" y="210"/>
                </a:lnTo>
                <a:lnTo>
                  <a:pt x="68" y="208"/>
                </a:lnTo>
                <a:lnTo>
                  <a:pt x="66" y="208"/>
                </a:lnTo>
                <a:lnTo>
                  <a:pt x="66" y="206"/>
                </a:lnTo>
                <a:lnTo>
                  <a:pt x="62" y="200"/>
                </a:lnTo>
                <a:lnTo>
                  <a:pt x="68" y="188"/>
                </a:lnTo>
                <a:lnTo>
                  <a:pt x="60" y="178"/>
                </a:lnTo>
                <a:lnTo>
                  <a:pt x="56" y="166"/>
                </a:lnTo>
                <a:lnTo>
                  <a:pt x="58" y="160"/>
                </a:lnTo>
                <a:lnTo>
                  <a:pt x="56" y="156"/>
                </a:lnTo>
                <a:lnTo>
                  <a:pt x="56" y="138"/>
                </a:lnTo>
                <a:lnTo>
                  <a:pt x="54" y="136"/>
                </a:lnTo>
                <a:lnTo>
                  <a:pt x="56" y="128"/>
                </a:lnTo>
                <a:lnTo>
                  <a:pt x="46" y="118"/>
                </a:lnTo>
                <a:lnTo>
                  <a:pt x="40" y="114"/>
                </a:lnTo>
                <a:lnTo>
                  <a:pt x="36" y="112"/>
                </a:lnTo>
                <a:lnTo>
                  <a:pt x="38" y="102"/>
                </a:lnTo>
                <a:lnTo>
                  <a:pt x="42" y="102"/>
                </a:lnTo>
                <a:lnTo>
                  <a:pt x="40" y="100"/>
                </a:lnTo>
                <a:lnTo>
                  <a:pt x="34" y="96"/>
                </a:lnTo>
                <a:lnTo>
                  <a:pt x="20" y="80"/>
                </a:lnTo>
                <a:lnTo>
                  <a:pt x="18" y="74"/>
                </a:lnTo>
                <a:lnTo>
                  <a:pt x="12" y="68"/>
                </a:lnTo>
                <a:lnTo>
                  <a:pt x="10" y="52"/>
                </a:lnTo>
                <a:lnTo>
                  <a:pt x="16" y="38"/>
                </a:lnTo>
                <a:lnTo>
                  <a:pt x="10" y="18"/>
                </a:lnTo>
                <a:lnTo>
                  <a:pt x="10" y="14"/>
                </a:lnTo>
                <a:lnTo>
                  <a:pt x="12" y="10"/>
                </a:lnTo>
                <a:lnTo>
                  <a:pt x="0" y="0"/>
                </a:lnTo>
                <a:lnTo>
                  <a:pt x="46" y="0"/>
                </a:lnTo>
                <a:lnTo>
                  <a:pt x="46" y="8"/>
                </a:lnTo>
                <a:lnTo>
                  <a:pt x="62" y="8"/>
                </a:lnTo>
                <a:lnTo>
                  <a:pt x="76" y="8"/>
                </a:lnTo>
                <a:lnTo>
                  <a:pt x="76" y="4"/>
                </a:lnTo>
                <a:lnTo>
                  <a:pt x="120" y="4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Freeform 24"/>
          <p:cNvSpPr>
            <a:spLocks/>
          </p:cNvSpPr>
          <p:nvPr/>
        </p:nvSpPr>
        <p:spPr bwMode="auto">
          <a:xfrm>
            <a:off x="2029460" y="4811078"/>
            <a:ext cx="434975" cy="269875"/>
          </a:xfrm>
          <a:custGeom>
            <a:avLst/>
            <a:gdLst>
              <a:gd name="T0" fmla="*/ 400050 w 274"/>
              <a:gd name="T1" fmla="*/ 47625 h 170"/>
              <a:gd name="T2" fmla="*/ 396875 w 274"/>
              <a:gd name="T3" fmla="*/ 92075 h 170"/>
              <a:gd name="T4" fmla="*/ 400050 w 274"/>
              <a:gd name="T5" fmla="*/ 127000 h 170"/>
              <a:gd name="T6" fmla="*/ 409575 w 274"/>
              <a:gd name="T7" fmla="*/ 149225 h 170"/>
              <a:gd name="T8" fmla="*/ 415925 w 274"/>
              <a:gd name="T9" fmla="*/ 171450 h 170"/>
              <a:gd name="T10" fmla="*/ 422275 w 274"/>
              <a:gd name="T11" fmla="*/ 206375 h 170"/>
              <a:gd name="T12" fmla="*/ 431800 w 274"/>
              <a:gd name="T13" fmla="*/ 215900 h 170"/>
              <a:gd name="T14" fmla="*/ 431800 w 274"/>
              <a:gd name="T15" fmla="*/ 234950 h 170"/>
              <a:gd name="T16" fmla="*/ 422275 w 274"/>
              <a:gd name="T17" fmla="*/ 244475 h 170"/>
              <a:gd name="T18" fmla="*/ 400050 w 274"/>
              <a:gd name="T19" fmla="*/ 260350 h 170"/>
              <a:gd name="T20" fmla="*/ 412750 w 274"/>
              <a:gd name="T21" fmla="*/ 254000 h 170"/>
              <a:gd name="T22" fmla="*/ 400050 w 274"/>
              <a:gd name="T23" fmla="*/ 244475 h 170"/>
              <a:gd name="T24" fmla="*/ 387350 w 274"/>
              <a:gd name="T25" fmla="*/ 234950 h 170"/>
              <a:gd name="T26" fmla="*/ 381000 w 274"/>
              <a:gd name="T27" fmla="*/ 244475 h 170"/>
              <a:gd name="T28" fmla="*/ 365125 w 274"/>
              <a:gd name="T29" fmla="*/ 257175 h 170"/>
              <a:gd name="T30" fmla="*/ 355600 w 274"/>
              <a:gd name="T31" fmla="*/ 260350 h 170"/>
              <a:gd name="T32" fmla="*/ 346075 w 274"/>
              <a:gd name="T33" fmla="*/ 269875 h 170"/>
              <a:gd name="T34" fmla="*/ 330200 w 274"/>
              <a:gd name="T35" fmla="*/ 266700 h 170"/>
              <a:gd name="T36" fmla="*/ 320675 w 274"/>
              <a:gd name="T37" fmla="*/ 257175 h 170"/>
              <a:gd name="T38" fmla="*/ 307975 w 274"/>
              <a:gd name="T39" fmla="*/ 266700 h 170"/>
              <a:gd name="T40" fmla="*/ 295275 w 274"/>
              <a:gd name="T41" fmla="*/ 254000 h 170"/>
              <a:gd name="T42" fmla="*/ 200025 w 274"/>
              <a:gd name="T43" fmla="*/ 263525 h 170"/>
              <a:gd name="T44" fmla="*/ 38100 w 274"/>
              <a:gd name="T45" fmla="*/ 247650 h 170"/>
              <a:gd name="T46" fmla="*/ 38100 w 274"/>
              <a:gd name="T47" fmla="*/ 231775 h 170"/>
              <a:gd name="T48" fmla="*/ 19050 w 274"/>
              <a:gd name="T49" fmla="*/ 212725 h 170"/>
              <a:gd name="T50" fmla="*/ 34925 w 274"/>
              <a:gd name="T51" fmla="*/ 177800 h 170"/>
              <a:gd name="T52" fmla="*/ 22225 w 274"/>
              <a:gd name="T53" fmla="*/ 190500 h 170"/>
              <a:gd name="T54" fmla="*/ 9525 w 274"/>
              <a:gd name="T55" fmla="*/ 177800 h 170"/>
              <a:gd name="T56" fmla="*/ 19050 w 274"/>
              <a:gd name="T57" fmla="*/ 158750 h 170"/>
              <a:gd name="T58" fmla="*/ 9525 w 274"/>
              <a:gd name="T59" fmla="*/ 139700 h 170"/>
              <a:gd name="T60" fmla="*/ 19050 w 274"/>
              <a:gd name="T61" fmla="*/ 117475 h 170"/>
              <a:gd name="T62" fmla="*/ 31750 w 274"/>
              <a:gd name="T63" fmla="*/ 98425 h 170"/>
              <a:gd name="T64" fmla="*/ 9525 w 274"/>
              <a:gd name="T65" fmla="*/ 63500 h 170"/>
              <a:gd name="T66" fmla="*/ 0 w 274"/>
              <a:gd name="T67" fmla="*/ 50800 h 170"/>
              <a:gd name="T68" fmla="*/ 9525 w 274"/>
              <a:gd name="T69" fmla="*/ 31750 h 170"/>
              <a:gd name="T70" fmla="*/ 180975 w 274"/>
              <a:gd name="T71" fmla="*/ 9525 h 170"/>
              <a:gd name="T72" fmla="*/ 190500 w 274"/>
              <a:gd name="T73" fmla="*/ 0 h 170"/>
              <a:gd name="T74" fmla="*/ 203200 w 274"/>
              <a:gd name="T75" fmla="*/ 6350 h 170"/>
              <a:gd name="T76" fmla="*/ 219075 w 274"/>
              <a:gd name="T77" fmla="*/ 19050 h 170"/>
              <a:gd name="T78" fmla="*/ 231775 w 274"/>
              <a:gd name="T79" fmla="*/ 9525 h 170"/>
              <a:gd name="T80" fmla="*/ 241300 w 274"/>
              <a:gd name="T81" fmla="*/ 28575 h 170"/>
              <a:gd name="T82" fmla="*/ 254000 w 274"/>
              <a:gd name="T83" fmla="*/ 9525 h 170"/>
              <a:gd name="T84" fmla="*/ 263525 w 274"/>
              <a:gd name="T85" fmla="*/ 9525 h 170"/>
              <a:gd name="T86" fmla="*/ 273050 w 274"/>
              <a:gd name="T87" fmla="*/ 28575 h 170"/>
              <a:gd name="T88" fmla="*/ 285750 w 274"/>
              <a:gd name="T89" fmla="*/ 19050 h 170"/>
              <a:gd name="T90" fmla="*/ 295275 w 274"/>
              <a:gd name="T91" fmla="*/ 28575 h 170"/>
              <a:gd name="T92" fmla="*/ 396875 w 274"/>
              <a:gd name="T93" fmla="*/ 28575 h 170"/>
              <a:gd name="T94" fmla="*/ 396875 w 274"/>
              <a:gd name="T95" fmla="*/ 28575 h 17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4" h="170">
                <a:moveTo>
                  <a:pt x="250" y="18"/>
                </a:moveTo>
                <a:lnTo>
                  <a:pt x="252" y="30"/>
                </a:lnTo>
                <a:lnTo>
                  <a:pt x="246" y="48"/>
                </a:lnTo>
                <a:lnTo>
                  <a:pt x="250" y="58"/>
                </a:lnTo>
                <a:lnTo>
                  <a:pt x="248" y="74"/>
                </a:lnTo>
                <a:lnTo>
                  <a:pt x="252" y="80"/>
                </a:lnTo>
                <a:lnTo>
                  <a:pt x="252" y="82"/>
                </a:lnTo>
                <a:lnTo>
                  <a:pt x="258" y="94"/>
                </a:lnTo>
                <a:lnTo>
                  <a:pt x="260" y="106"/>
                </a:lnTo>
                <a:lnTo>
                  <a:pt x="262" y="108"/>
                </a:lnTo>
                <a:lnTo>
                  <a:pt x="268" y="120"/>
                </a:lnTo>
                <a:lnTo>
                  <a:pt x="266" y="130"/>
                </a:lnTo>
                <a:lnTo>
                  <a:pt x="268" y="134"/>
                </a:lnTo>
                <a:lnTo>
                  <a:pt x="272" y="136"/>
                </a:lnTo>
                <a:lnTo>
                  <a:pt x="274" y="148"/>
                </a:lnTo>
                <a:lnTo>
                  <a:pt x="272" y="148"/>
                </a:lnTo>
                <a:lnTo>
                  <a:pt x="270" y="152"/>
                </a:lnTo>
                <a:lnTo>
                  <a:pt x="266" y="154"/>
                </a:lnTo>
                <a:lnTo>
                  <a:pt x="264" y="164"/>
                </a:lnTo>
                <a:lnTo>
                  <a:pt x="252" y="164"/>
                </a:lnTo>
                <a:lnTo>
                  <a:pt x="252" y="160"/>
                </a:lnTo>
                <a:lnTo>
                  <a:pt x="260" y="160"/>
                </a:lnTo>
                <a:lnTo>
                  <a:pt x="260" y="154"/>
                </a:lnTo>
                <a:lnTo>
                  <a:pt x="252" y="154"/>
                </a:lnTo>
                <a:lnTo>
                  <a:pt x="252" y="148"/>
                </a:lnTo>
                <a:lnTo>
                  <a:pt x="244" y="148"/>
                </a:lnTo>
                <a:lnTo>
                  <a:pt x="244" y="154"/>
                </a:lnTo>
                <a:lnTo>
                  <a:pt x="240" y="154"/>
                </a:lnTo>
                <a:lnTo>
                  <a:pt x="240" y="162"/>
                </a:lnTo>
                <a:lnTo>
                  <a:pt x="230" y="162"/>
                </a:lnTo>
                <a:lnTo>
                  <a:pt x="230" y="164"/>
                </a:lnTo>
                <a:lnTo>
                  <a:pt x="224" y="164"/>
                </a:lnTo>
                <a:lnTo>
                  <a:pt x="224" y="170"/>
                </a:lnTo>
                <a:lnTo>
                  <a:pt x="218" y="170"/>
                </a:lnTo>
                <a:lnTo>
                  <a:pt x="214" y="168"/>
                </a:lnTo>
                <a:lnTo>
                  <a:pt x="208" y="168"/>
                </a:lnTo>
                <a:lnTo>
                  <a:pt x="208" y="162"/>
                </a:lnTo>
                <a:lnTo>
                  <a:pt x="202" y="162"/>
                </a:lnTo>
                <a:lnTo>
                  <a:pt x="202" y="168"/>
                </a:lnTo>
                <a:lnTo>
                  <a:pt x="194" y="168"/>
                </a:lnTo>
                <a:lnTo>
                  <a:pt x="194" y="160"/>
                </a:lnTo>
                <a:lnTo>
                  <a:pt x="186" y="160"/>
                </a:lnTo>
                <a:lnTo>
                  <a:pt x="186" y="166"/>
                </a:lnTo>
                <a:lnTo>
                  <a:pt x="126" y="166"/>
                </a:lnTo>
                <a:lnTo>
                  <a:pt x="26" y="164"/>
                </a:lnTo>
                <a:lnTo>
                  <a:pt x="24" y="156"/>
                </a:lnTo>
                <a:lnTo>
                  <a:pt x="26" y="150"/>
                </a:lnTo>
                <a:lnTo>
                  <a:pt x="24" y="146"/>
                </a:lnTo>
                <a:lnTo>
                  <a:pt x="18" y="144"/>
                </a:lnTo>
                <a:lnTo>
                  <a:pt x="12" y="134"/>
                </a:lnTo>
                <a:lnTo>
                  <a:pt x="22" y="134"/>
                </a:lnTo>
                <a:lnTo>
                  <a:pt x="22" y="112"/>
                </a:lnTo>
                <a:lnTo>
                  <a:pt x="14" y="112"/>
                </a:lnTo>
                <a:lnTo>
                  <a:pt x="14" y="120"/>
                </a:lnTo>
                <a:lnTo>
                  <a:pt x="6" y="120"/>
                </a:lnTo>
                <a:lnTo>
                  <a:pt x="6" y="112"/>
                </a:lnTo>
                <a:lnTo>
                  <a:pt x="6" y="100"/>
                </a:lnTo>
                <a:lnTo>
                  <a:pt x="12" y="100"/>
                </a:lnTo>
                <a:lnTo>
                  <a:pt x="12" y="88"/>
                </a:lnTo>
                <a:lnTo>
                  <a:pt x="6" y="88"/>
                </a:lnTo>
                <a:lnTo>
                  <a:pt x="6" y="74"/>
                </a:lnTo>
                <a:lnTo>
                  <a:pt x="12" y="74"/>
                </a:lnTo>
                <a:lnTo>
                  <a:pt x="12" y="68"/>
                </a:lnTo>
                <a:lnTo>
                  <a:pt x="20" y="62"/>
                </a:lnTo>
                <a:lnTo>
                  <a:pt x="6" y="62"/>
                </a:lnTo>
                <a:lnTo>
                  <a:pt x="6" y="40"/>
                </a:lnTo>
                <a:lnTo>
                  <a:pt x="0" y="42"/>
                </a:lnTo>
                <a:lnTo>
                  <a:pt x="0" y="32"/>
                </a:lnTo>
                <a:lnTo>
                  <a:pt x="6" y="32"/>
                </a:lnTo>
                <a:lnTo>
                  <a:pt x="6" y="20"/>
                </a:lnTo>
                <a:lnTo>
                  <a:pt x="114" y="20"/>
                </a:lnTo>
                <a:lnTo>
                  <a:pt x="114" y="6"/>
                </a:lnTo>
                <a:lnTo>
                  <a:pt x="120" y="4"/>
                </a:lnTo>
                <a:lnTo>
                  <a:pt x="120" y="0"/>
                </a:lnTo>
                <a:lnTo>
                  <a:pt x="128" y="0"/>
                </a:lnTo>
                <a:lnTo>
                  <a:pt x="128" y="4"/>
                </a:lnTo>
                <a:lnTo>
                  <a:pt x="138" y="4"/>
                </a:lnTo>
                <a:lnTo>
                  <a:pt x="138" y="12"/>
                </a:lnTo>
                <a:lnTo>
                  <a:pt x="146" y="12"/>
                </a:lnTo>
                <a:lnTo>
                  <a:pt x="146" y="6"/>
                </a:lnTo>
                <a:lnTo>
                  <a:pt x="152" y="6"/>
                </a:lnTo>
                <a:lnTo>
                  <a:pt x="152" y="18"/>
                </a:lnTo>
                <a:lnTo>
                  <a:pt x="160" y="18"/>
                </a:lnTo>
                <a:lnTo>
                  <a:pt x="160" y="6"/>
                </a:lnTo>
                <a:lnTo>
                  <a:pt x="162" y="6"/>
                </a:lnTo>
                <a:lnTo>
                  <a:pt x="166" y="6"/>
                </a:lnTo>
                <a:lnTo>
                  <a:pt x="166" y="18"/>
                </a:lnTo>
                <a:lnTo>
                  <a:pt x="172" y="18"/>
                </a:lnTo>
                <a:lnTo>
                  <a:pt x="172" y="12"/>
                </a:lnTo>
                <a:lnTo>
                  <a:pt x="180" y="12"/>
                </a:lnTo>
                <a:lnTo>
                  <a:pt x="180" y="18"/>
                </a:lnTo>
                <a:lnTo>
                  <a:pt x="186" y="18"/>
                </a:lnTo>
                <a:lnTo>
                  <a:pt x="250" y="18"/>
                </a:lnTo>
                <a:close/>
              </a:path>
            </a:pathLst>
          </a:custGeom>
          <a:solidFill>
            <a:srgbClr val="E5CC0F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Freeform 25"/>
          <p:cNvSpPr>
            <a:spLocks/>
          </p:cNvSpPr>
          <p:nvPr/>
        </p:nvSpPr>
        <p:spPr bwMode="auto">
          <a:xfrm>
            <a:off x="1931035" y="5293678"/>
            <a:ext cx="403225" cy="234950"/>
          </a:xfrm>
          <a:custGeom>
            <a:avLst/>
            <a:gdLst>
              <a:gd name="T0" fmla="*/ 295275 w 254"/>
              <a:gd name="T1" fmla="*/ 0 h 148"/>
              <a:gd name="T2" fmla="*/ 403225 w 254"/>
              <a:gd name="T3" fmla="*/ 3175 h 148"/>
              <a:gd name="T4" fmla="*/ 396875 w 254"/>
              <a:gd name="T5" fmla="*/ 222250 h 148"/>
              <a:gd name="T6" fmla="*/ 292100 w 254"/>
              <a:gd name="T7" fmla="*/ 222250 h 148"/>
              <a:gd name="T8" fmla="*/ 292100 w 254"/>
              <a:gd name="T9" fmla="*/ 234950 h 148"/>
              <a:gd name="T10" fmla="*/ 200025 w 254"/>
              <a:gd name="T11" fmla="*/ 234950 h 148"/>
              <a:gd name="T12" fmla="*/ 0 w 254"/>
              <a:gd name="T13" fmla="*/ 231775 h 148"/>
              <a:gd name="T14" fmla="*/ 6350 w 254"/>
              <a:gd name="T15" fmla="*/ 3175 h 148"/>
              <a:gd name="T16" fmla="*/ 180975 w 254"/>
              <a:gd name="T17" fmla="*/ 6350 h 148"/>
              <a:gd name="T18" fmla="*/ 180975 w 254"/>
              <a:gd name="T19" fmla="*/ 0 h 148"/>
              <a:gd name="T20" fmla="*/ 193675 w 254"/>
              <a:gd name="T21" fmla="*/ 0 h 148"/>
              <a:gd name="T22" fmla="*/ 193675 w 254"/>
              <a:gd name="T23" fmla="*/ 6350 h 148"/>
              <a:gd name="T24" fmla="*/ 228600 w 254"/>
              <a:gd name="T25" fmla="*/ 6350 h 148"/>
              <a:gd name="T26" fmla="*/ 228600 w 254"/>
              <a:gd name="T27" fmla="*/ 0 h 148"/>
              <a:gd name="T28" fmla="*/ 238125 w 254"/>
              <a:gd name="T29" fmla="*/ 0 h 148"/>
              <a:gd name="T30" fmla="*/ 238125 w 254"/>
              <a:gd name="T31" fmla="*/ 6350 h 148"/>
              <a:gd name="T32" fmla="*/ 254000 w 254"/>
              <a:gd name="T33" fmla="*/ 6350 h 148"/>
              <a:gd name="T34" fmla="*/ 254000 w 254"/>
              <a:gd name="T35" fmla="*/ 0 h 148"/>
              <a:gd name="T36" fmla="*/ 263525 w 254"/>
              <a:gd name="T37" fmla="*/ 0 h 148"/>
              <a:gd name="T38" fmla="*/ 263525 w 254"/>
              <a:gd name="T39" fmla="*/ 0 h 148"/>
              <a:gd name="T40" fmla="*/ 273050 w 254"/>
              <a:gd name="T41" fmla="*/ 0 h 148"/>
              <a:gd name="T42" fmla="*/ 273050 w 254"/>
              <a:gd name="T43" fmla="*/ 0 h 148"/>
              <a:gd name="T44" fmla="*/ 295275 w 254"/>
              <a:gd name="T45" fmla="*/ 3175 h 148"/>
              <a:gd name="T46" fmla="*/ 295275 w 254"/>
              <a:gd name="T47" fmla="*/ 0 h 148"/>
              <a:gd name="T48" fmla="*/ 295275 w 254"/>
              <a:gd name="T49" fmla="*/ 0 h 148"/>
              <a:gd name="T50" fmla="*/ 295275 w 254"/>
              <a:gd name="T51" fmla="*/ 0 h 148"/>
              <a:gd name="T52" fmla="*/ 295275 w 254"/>
              <a:gd name="T53" fmla="*/ 0 h 1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4" h="148">
                <a:moveTo>
                  <a:pt x="186" y="0"/>
                </a:moveTo>
                <a:lnTo>
                  <a:pt x="254" y="2"/>
                </a:lnTo>
                <a:lnTo>
                  <a:pt x="250" y="140"/>
                </a:lnTo>
                <a:lnTo>
                  <a:pt x="184" y="140"/>
                </a:lnTo>
                <a:lnTo>
                  <a:pt x="184" y="148"/>
                </a:lnTo>
                <a:lnTo>
                  <a:pt x="126" y="148"/>
                </a:lnTo>
                <a:lnTo>
                  <a:pt x="0" y="146"/>
                </a:lnTo>
                <a:lnTo>
                  <a:pt x="4" y="2"/>
                </a:lnTo>
                <a:lnTo>
                  <a:pt x="114" y="4"/>
                </a:lnTo>
                <a:lnTo>
                  <a:pt x="114" y="0"/>
                </a:lnTo>
                <a:lnTo>
                  <a:pt x="122" y="0"/>
                </a:lnTo>
                <a:lnTo>
                  <a:pt x="122" y="4"/>
                </a:lnTo>
                <a:lnTo>
                  <a:pt x="144" y="4"/>
                </a:lnTo>
                <a:lnTo>
                  <a:pt x="144" y="0"/>
                </a:lnTo>
                <a:lnTo>
                  <a:pt x="150" y="0"/>
                </a:lnTo>
                <a:lnTo>
                  <a:pt x="150" y="4"/>
                </a:lnTo>
                <a:lnTo>
                  <a:pt x="160" y="4"/>
                </a:lnTo>
                <a:lnTo>
                  <a:pt x="160" y="0"/>
                </a:lnTo>
                <a:lnTo>
                  <a:pt x="166" y="0"/>
                </a:lnTo>
                <a:lnTo>
                  <a:pt x="172" y="0"/>
                </a:lnTo>
                <a:lnTo>
                  <a:pt x="186" y="2"/>
                </a:lnTo>
                <a:lnTo>
                  <a:pt x="186" y="0"/>
                </a:lnTo>
                <a:close/>
              </a:path>
            </a:pathLst>
          </a:custGeom>
          <a:solidFill>
            <a:srgbClr val="FF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Freeform 26"/>
          <p:cNvSpPr>
            <a:spLocks/>
          </p:cNvSpPr>
          <p:nvPr/>
        </p:nvSpPr>
        <p:spPr bwMode="auto">
          <a:xfrm>
            <a:off x="1981835" y="5515928"/>
            <a:ext cx="523875" cy="485775"/>
          </a:xfrm>
          <a:custGeom>
            <a:avLst/>
            <a:gdLst>
              <a:gd name="T0" fmla="*/ 523875 w 330"/>
              <a:gd name="T1" fmla="*/ 3175 h 306"/>
              <a:gd name="T2" fmla="*/ 523875 w 330"/>
              <a:gd name="T3" fmla="*/ 171450 h 306"/>
              <a:gd name="T4" fmla="*/ 520700 w 330"/>
              <a:gd name="T5" fmla="*/ 485775 h 306"/>
              <a:gd name="T6" fmla="*/ 419100 w 330"/>
              <a:gd name="T7" fmla="*/ 482600 h 306"/>
              <a:gd name="T8" fmla="*/ 12700 w 330"/>
              <a:gd name="T9" fmla="*/ 460375 h 306"/>
              <a:gd name="T10" fmla="*/ 12700 w 330"/>
              <a:gd name="T11" fmla="*/ 450850 h 306"/>
              <a:gd name="T12" fmla="*/ 0 w 330"/>
              <a:gd name="T13" fmla="*/ 431800 h 306"/>
              <a:gd name="T14" fmla="*/ 3175 w 330"/>
              <a:gd name="T15" fmla="*/ 415925 h 306"/>
              <a:gd name="T16" fmla="*/ 6350 w 330"/>
              <a:gd name="T17" fmla="*/ 412750 h 306"/>
              <a:gd name="T18" fmla="*/ 15875 w 330"/>
              <a:gd name="T19" fmla="*/ 406400 h 306"/>
              <a:gd name="T20" fmla="*/ 12700 w 330"/>
              <a:gd name="T21" fmla="*/ 400050 h 306"/>
              <a:gd name="T22" fmla="*/ 15875 w 330"/>
              <a:gd name="T23" fmla="*/ 393700 h 306"/>
              <a:gd name="T24" fmla="*/ 22225 w 330"/>
              <a:gd name="T25" fmla="*/ 393700 h 306"/>
              <a:gd name="T26" fmla="*/ 25400 w 330"/>
              <a:gd name="T27" fmla="*/ 390525 h 306"/>
              <a:gd name="T28" fmla="*/ 25400 w 330"/>
              <a:gd name="T29" fmla="*/ 384175 h 306"/>
              <a:gd name="T30" fmla="*/ 34925 w 330"/>
              <a:gd name="T31" fmla="*/ 384175 h 306"/>
              <a:gd name="T32" fmla="*/ 34925 w 330"/>
              <a:gd name="T33" fmla="*/ 381000 h 306"/>
              <a:gd name="T34" fmla="*/ 38100 w 330"/>
              <a:gd name="T35" fmla="*/ 374650 h 306"/>
              <a:gd name="T36" fmla="*/ 47625 w 330"/>
              <a:gd name="T37" fmla="*/ 374650 h 306"/>
              <a:gd name="T38" fmla="*/ 57150 w 330"/>
              <a:gd name="T39" fmla="*/ 374650 h 306"/>
              <a:gd name="T40" fmla="*/ 57150 w 330"/>
              <a:gd name="T41" fmla="*/ 371475 h 306"/>
              <a:gd name="T42" fmla="*/ 57150 w 330"/>
              <a:gd name="T43" fmla="*/ 368300 h 306"/>
              <a:gd name="T44" fmla="*/ 63500 w 330"/>
              <a:gd name="T45" fmla="*/ 371475 h 306"/>
              <a:gd name="T46" fmla="*/ 66675 w 330"/>
              <a:gd name="T47" fmla="*/ 361950 h 306"/>
              <a:gd name="T48" fmla="*/ 69850 w 330"/>
              <a:gd name="T49" fmla="*/ 355600 h 306"/>
              <a:gd name="T50" fmla="*/ 76200 w 330"/>
              <a:gd name="T51" fmla="*/ 349250 h 306"/>
              <a:gd name="T52" fmla="*/ 88900 w 330"/>
              <a:gd name="T53" fmla="*/ 349250 h 306"/>
              <a:gd name="T54" fmla="*/ 88900 w 330"/>
              <a:gd name="T55" fmla="*/ 330200 h 306"/>
              <a:gd name="T56" fmla="*/ 92075 w 330"/>
              <a:gd name="T57" fmla="*/ 327025 h 306"/>
              <a:gd name="T58" fmla="*/ 92075 w 330"/>
              <a:gd name="T59" fmla="*/ 320675 h 306"/>
              <a:gd name="T60" fmla="*/ 95250 w 330"/>
              <a:gd name="T61" fmla="*/ 317500 h 306"/>
              <a:gd name="T62" fmla="*/ 98425 w 330"/>
              <a:gd name="T63" fmla="*/ 311150 h 306"/>
              <a:gd name="T64" fmla="*/ 107950 w 330"/>
              <a:gd name="T65" fmla="*/ 307975 h 306"/>
              <a:gd name="T66" fmla="*/ 107950 w 330"/>
              <a:gd name="T67" fmla="*/ 301625 h 306"/>
              <a:gd name="T68" fmla="*/ 111125 w 330"/>
              <a:gd name="T69" fmla="*/ 301625 h 306"/>
              <a:gd name="T70" fmla="*/ 107950 w 330"/>
              <a:gd name="T71" fmla="*/ 295275 h 306"/>
              <a:gd name="T72" fmla="*/ 111125 w 330"/>
              <a:gd name="T73" fmla="*/ 254000 h 306"/>
              <a:gd name="T74" fmla="*/ 114300 w 330"/>
              <a:gd name="T75" fmla="*/ 254000 h 306"/>
              <a:gd name="T76" fmla="*/ 114300 w 330"/>
              <a:gd name="T77" fmla="*/ 241300 h 306"/>
              <a:gd name="T78" fmla="*/ 123825 w 330"/>
              <a:gd name="T79" fmla="*/ 241300 h 306"/>
              <a:gd name="T80" fmla="*/ 127000 w 330"/>
              <a:gd name="T81" fmla="*/ 47625 h 306"/>
              <a:gd name="T82" fmla="*/ 139700 w 330"/>
              <a:gd name="T83" fmla="*/ 47625 h 306"/>
              <a:gd name="T84" fmla="*/ 139700 w 330"/>
              <a:gd name="T85" fmla="*/ 38100 h 306"/>
              <a:gd name="T86" fmla="*/ 149225 w 330"/>
              <a:gd name="T87" fmla="*/ 38100 h 306"/>
              <a:gd name="T88" fmla="*/ 149225 w 330"/>
              <a:gd name="T89" fmla="*/ 12700 h 306"/>
              <a:gd name="T90" fmla="*/ 241300 w 330"/>
              <a:gd name="T91" fmla="*/ 12700 h 306"/>
              <a:gd name="T92" fmla="*/ 241300 w 330"/>
              <a:gd name="T93" fmla="*/ 0 h 306"/>
              <a:gd name="T94" fmla="*/ 346075 w 330"/>
              <a:gd name="T95" fmla="*/ 0 h 306"/>
              <a:gd name="T96" fmla="*/ 384175 w 330"/>
              <a:gd name="T97" fmla="*/ 3175 h 306"/>
              <a:gd name="T98" fmla="*/ 523875 w 330"/>
              <a:gd name="T99" fmla="*/ 3175 h 306"/>
              <a:gd name="T100" fmla="*/ 523875 w 330"/>
              <a:gd name="T101" fmla="*/ 3175 h 306"/>
              <a:gd name="T102" fmla="*/ 523875 w 330"/>
              <a:gd name="T103" fmla="*/ 3175 h 306"/>
              <a:gd name="T104" fmla="*/ 523875 w 330"/>
              <a:gd name="T105" fmla="*/ 3175 h 30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30" h="306">
                <a:moveTo>
                  <a:pt x="330" y="2"/>
                </a:moveTo>
                <a:lnTo>
                  <a:pt x="330" y="108"/>
                </a:lnTo>
                <a:lnTo>
                  <a:pt x="328" y="306"/>
                </a:lnTo>
                <a:lnTo>
                  <a:pt x="264" y="304"/>
                </a:lnTo>
                <a:lnTo>
                  <a:pt x="8" y="290"/>
                </a:lnTo>
                <a:lnTo>
                  <a:pt x="8" y="284"/>
                </a:lnTo>
                <a:lnTo>
                  <a:pt x="0" y="272"/>
                </a:lnTo>
                <a:lnTo>
                  <a:pt x="2" y="262"/>
                </a:lnTo>
                <a:lnTo>
                  <a:pt x="4" y="260"/>
                </a:lnTo>
                <a:lnTo>
                  <a:pt x="10" y="256"/>
                </a:lnTo>
                <a:lnTo>
                  <a:pt x="8" y="252"/>
                </a:lnTo>
                <a:lnTo>
                  <a:pt x="10" y="248"/>
                </a:lnTo>
                <a:lnTo>
                  <a:pt x="14" y="248"/>
                </a:lnTo>
                <a:lnTo>
                  <a:pt x="16" y="246"/>
                </a:lnTo>
                <a:lnTo>
                  <a:pt x="16" y="242"/>
                </a:lnTo>
                <a:lnTo>
                  <a:pt x="22" y="242"/>
                </a:lnTo>
                <a:lnTo>
                  <a:pt x="22" y="240"/>
                </a:lnTo>
                <a:lnTo>
                  <a:pt x="24" y="236"/>
                </a:lnTo>
                <a:lnTo>
                  <a:pt x="30" y="236"/>
                </a:lnTo>
                <a:lnTo>
                  <a:pt x="36" y="236"/>
                </a:lnTo>
                <a:lnTo>
                  <a:pt x="36" y="234"/>
                </a:lnTo>
                <a:lnTo>
                  <a:pt x="36" y="232"/>
                </a:lnTo>
                <a:lnTo>
                  <a:pt x="40" y="234"/>
                </a:lnTo>
                <a:lnTo>
                  <a:pt x="42" y="228"/>
                </a:lnTo>
                <a:lnTo>
                  <a:pt x="44" y="224"/>
                </a:lnTo>
                <a:lnTo>
                  <a:pt x="48" y="220"/>
                </a:lnTo>
                <a:lnTo>
                  <a:pt x="56" y="220"/>
                </a:lnTo>
                <a:lnTo>
                  <a:pt x="56" y="208"/>
                </a:lnTo>
                <a:lnTo>
                  <a:pt x="58" y="206"/>
                </a:lnTo>
                <a:lnTo>
                  <a:pt x="58" y="202"/>
                </a:lnTo>
                <a:lnTo>
                  <a:pt x="60" y="200"/>
                </a:lnTo>
                <a:lnTo>
                  <a:pt x="62" y="196"/>
                </a:lnTo>
                <a:lnTo>
                  <a:pt x="68" y="194"/>
                </a:lnTo>
                <a:lnTo>
                  <a:pt x="68" y="190"/>
                </a:lnTo>
                <a:lnTo>
                  <a:pt x="70" y="190"/>
                </a:lnTo>
                <a:lnTo>
                  <a:pt x="68" y="186"/>
                </a:lnTo>
                <a:lnTo>
                  <a:pt x="70" y="160"/>
                </a:lnTo>
                <a:lnTo>
                  <a:pt x="72" y="160"/>
                </a:lnTo>
                <a:lnTo>
                  <a:pt x="72" y="152"/>
                </a:lnTo>
                <a:lnTo>
                  <a:pt x="78" y="152"/>
                </a:lnTo>
                <a:lnTo>
                  <a:pt x="80" y="30"/>
                </a:lnTo>
                <a:lnTo>
                  <a:pt x="88" y="30"/>
                </a:lnTo>
                <a:lnTo>
                  <a:pt x="88" y="24"/>
                </a:lnTo>
                <a:lnTo>
                  <a:pt x="94" y="24"/>
                </a:lnTo>
                <a:lnTo>
                  <a:pt x="94" y="8"/>
                </a:lnTo>
                <a:lnTo>
                  <a:pt x="152" y="8"/>
                </a:lnTo>
                <a:lnTo>
                  <a:pt x="152" y="0"/>
                </a:lnTo>
                <a:lnTo>
                  <a:pt x="218" y="0"/>
                </a:lnTo>
                <a:lnTo>
                  <a:pt x="242" y="2"/>
                </a:lnTo>
                <a:lnTo>
                  <a:pt x="330" y="2"/>
                </a:lnTo>
                <a:close/>
              </a:path>
            </a:pathLst>
          </a:custGeom>
          <a:solidFill>
            <a:srgbClr val="FF33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Freeform 27"/>
          <p:cNvSpPr>
            <a:spLocks/>
          </p:cNvSpPr>
          <p:nvPr/>
        </p:nvSpPr>
        <p:spPr bwMode="auto">
          <a:xfrm>
            <a:off x="2162810" y="3261678"/>
            <a:ext cx="438150" cy="457200"/>
          </a:xfrm>
          <a:custGeom>
            <a:avLst/>
            <a:gdLst>
              <a:gd name="T0" fmla="*/ 215900 w 276"/>
              <a:gd name="T1" fmla="*/ 0 h 288"/>
              <a:gd name="T2" fmla="*/ 238125 w 276"/>
              <a:gd name="T3" fmla="*/ 15875 h 288"/>
              <a:gd name="T4" fmla="*/ 222250 w 276"/>
              <a:gd name="T5" fmla="*/ 38100 h 288"/>
              <a:gd name="T6" fmla="*/ 234950 w 276"/>
              <a:gd name="T7" fmla="*/ 38100 h 288"/>
              <a:gd name="T8" fmla="*/ 254000 w 276"/>
              <a:gd name="T9" fmla="*/ 53975 h 288"/>
              <a:gd name="T10" fmla="*/ 266700 w 276"/>
              <a:gd name="T11" fmla="*/ 76200 h 288"/>
              <a:gd name="T12" fmla="*/ 282575 w 276"/>
              <a:gd name="T13" fmla="*/ 57150 h 288"/>
              <a:gd name="T14" fmla="*/ 301625 w 276"/>
              <a:gd name="T15" fmla="*/ 63500 h 288"/>
              <a:gd name="T16" fmla="*/ 307975 w 276"/>
              <a:gd name="T17" fmla="*/ 79375 h 288"/>
              <a:gd name="T18" fmla="*/ 314325 w 276"/>
              <a:gd name="T19" fmla="*/ 88900 h 288"/>
              <a:gd name="T20" fmla="*/ 327025 w 276"/>
              <a:gd name="T21" fmla="*/ 120650 h 288"/>
              <a:gd name="T22" fmla="*/ 333375 w 276"/>
              <a:gd name="T23" fmla="*/ 130175 h 288"/>
              <a:gd name="T24" fmla="*/ 355600 w 276"/>
              <a:gd name="T25" fmla="*/ 136525 h 288"/>
              <a:gd name="T26" fmla="*/ 361950 w 276"/>
              <a:gd name="T27" fmla="*/ 127000 h 288"/>
              <a:gd name="T28" fmla="*/ 374650 w 276"/>
              <a:gd name="T29" fmla="*/ 136525 h 288"/>
              <a:gd name="T30" fmla="*/ 384175 w 276"/>
              <a:gd name="T31" fmla="*/ 155575 h 288"/>
              <a:gd name="T32" fmla="*/ 406400 w 276"/>
              <a:gd name="T33" fmla="*/ 161925 h 288"/>
              <a:gd name="T34" fmla="*/ 422275 w 276"/>
              <a:gd name="T35" fmla="*/ 158750 h 288"/>
              <a:gd name="T36" fmla="*/ 438150 w 276"/>
              <a:gd name="T37" fmla="*/ 171450 h 288"/>
              <a:gd name="T38" fmla="*/ 415925 w 276"/>
              <a:gd name="T39" fmla="*/ 187325 h 288"/>
              <a:gd name="T40" fmla="*/ 384175 w 276"/>
              <a:gd name="T41" fmla="*/ 206375 h 288"/>
              <a:gd name="T42" fmla="*/ 355600 w 276"/>
              <a:gd name="T43" fmla="*/ 257175 h 288"/>
              <a:gd name="T44" fmla="*/ 339725 w 276"/>
              <a:gd name="T45" fmla="*/ 314325 h 288"/>
              <a:gd name="T46" fmla="*/ 327025 w 276"/>
              <a:gd name="T47" fmla="*/ 333375 h 288"/>
              <a:gd name="T48" fmla="*/ 307975 w 276"/>
              <a:gd name="T49" fmla="*/ 403225 h 288"/>
              <a:gd name="T50" fmla="*/ 222250 w 276"/>
              <a:gd name="T51" fmla="*/ 403225 h 288"/>
              <a:gd name="T52" fmla="*/ 206375 w 276"/>
              <a:gd name="T53" fmla="*/ 422275 h 288"/>
              <a:gd name="T54" fmla="*/ 174625 w 276"/>
              <a:gd name="T55" fmla="*/ 428625 h 288"/>
              <a:gd name="T56" fmla="*/ 171450 w 276"/>
              <a:gd name="T57" fmla="*/ 415925 h 288"/>
              <a:gd name="T58" fmla="*/ 168275 w 276"/>
              <a:gd name="T59" fmla="*/ 428625 h 288"/>
              <a:gd name="T60" fmla="*/ 158750 w 276"/>
              <a:gd name="T61" fmla="*/ 422275 h 288"/>
              <a:gd name="T62" fmla="*/ 149225 w 276"/>
              <a:gd name="T63" fmla="*/ 425450 h 288"/>
              <a:gd name="T64" fmla="*/ 139700 w 276"/>
              <a:gd name="T65" fmla="*/ 434975 h 288"/>
              <a:gd name="T66" fmla="*/ 149225 w 276"/>
              <a:gd name="T67" fmla="*/ 444500 h 288"/>
              <a:gd name="T68" fmla="*/ 133350 w 276"/>
              <a:gd name="T69" fmla="*/ 447675 h 288"/>
              <a:gd name="T70" fmla="*/ 107950 w 276"/>
              <a:gd name="T71" fmla="*/ 447675 h 288"/>
              <a:gd name="T72" fmla="*/ 95250 w 276"/>
              <a:gd name="T73" fmla="*/ 438150 h 288"/>
              <a:gd name="T74" fmla="*/ 66675 w 276"/>
              <a:gd name="T75" fmla="*/ 438150 h 288"/>
              <a:gd name="T76" fmla="*/ 44450 w 276"/>
              <a:gd name="T77" fmla="*/ 444500 h 288"/>
              <a:gd name="T78" fmla="*/ 25400 w 276"/>
              <a:gd name="T79" fmla="*/ 457200 h 288"/>
              <a:gd name="T80" fmla="*/ 6350 w 276"/>
              <a:gd name="T81" fmla="*/ 457200 h 288"/>
              <a:gd name="T82" fmla="*/ 25400 w 276"/>
              <a:gd name="T83" fmla="*/ 425450 h 288"/>
              <a:gd name="T84" fmla="*/ 28575 w 276"/>
              <a:gd name="T85" fmla="*/ 409575 h 288"/>
              <a:gd name="T86" fmla="*/ 6350 w 276"/>
              <a:gd name="T87" fmla="*/ 403225 h 288"/>
              <a:gd name="T88" fmla="*/ 6350 w 276"/>
              <a:gd name="T89" fmla="*/ 247650 h 288"/>
              <a:gd name="T90" fmla="*/ 0 w 276"/>
              <a:gd name="T91" fmla="*/ 234950 h 288"/>
              <a:gd name="T92" fmla="*/ 3175 w 276"/>
              <a:gd name="T93" fmla="*/ 231775 h 288"/>
              <a:gd name="T94" fmla="*/ 9525 w 276"/>
              <a:gd name="T95" fmla="*/ 219075 h 288"/>
              <a:gd name="T96" fmla="*/ 22225 w 276"/>
              <a:gd name="T97" fmla="*/ 203200 h 288"/>
              <a:gd name="T98" fmla="*/ 12700 w 276"/>
              <a:gd name="T99" fmla="*/ 190500 h 288"/>
              <a:gd name="T100" fmla="*/ 9525 w 276"/>
              <a:gd name="T101" fmla="*/ 184150 h 288"/>
              <a:gd name="T102" fmla="*/ 0 w 276"/>
              <a:gd name="T103" fmla="*/ 50800 h 288"/>
              <a:gd name="T104" fmla="*/ 203200 w 276"/>
              <a:gd name="T105" fmla="*/ 9525 h 288"/>
              <a:gd name="T106" fmla="*/ 203200 w 276"/>
              <a:gd name="T107" fmla="*/ 6350 h 288"/>
              <a:gd name="T108" fmla="*/ 203200 w 276"/>
              <a:gd name="T109" fmla="*/ 6350 h 28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76" h="288">
                <a:moveTo>
                  <a:pt x="128" y="4"/>
                </a:moveTo>
                <a:lnTo>
                  <a:pt x="136" y="0"/>
                </a:lnTo>
                <a:lnTo>
                  <a:pt x="148" y="8"/>
                </a:lnTo>
                <a:lnTo>
                  <a:pt x="150" y="10"/>
                </a:lnTo>
                <a:lnTo>
                  <a:pt x="140" y="18"/>
                </a:lnTo>
                <a:lnTo>
                  <a:pt x="140" y="24"/>
                </a:lnTo>
                <a:lnTo>
                  <a:pt x="144" y="26"/>
                </a:lnTo>
                <a:lnTo>
                  <a:pt x="148" y="24"/>
                </a:lnTo>
                <a:lnTo>
                  <a:pt x="156" y="26"/>
                </a:lnTo>
                <a:lnTo>
                  <a:pt x="160" y="34"/>
                </a:lnTo>
                <a:lnTo>
                  <a:pt x="162" y="46"/>
                </a:lnTo>
                <a:lnTo>
                  <a:pt x="168" y="48"/>
                </a:lnTo>
                <a:lnTo>
                  <a:pt x="170" y="48"/>
                </a:lnTo>
                <a:lnTo>
                  <a:pt x="178" y="36"/>
                </a:lnTo>
                <a:lnTo>
                  <a:pt x="186" y="36"/>
                </a:lnTo>
                <a:lnTo>
                  <a:pt x="190" y="40"/>
                </a:lnTo>
                <a:lnTo>
                  <a:pt x="196" y="46"/>
                </a:lnTo>
                <a:lnTo>
                  <a:pt x="194" y="50"/>
                </a:lnTo>
                <a:lnTo>
                  <a:pt x="198" y="54"/>
                </a:lnTo>
                <a:lnTo>
                  <a:pt x="198" y="56"/>
                </a:lnTo>
                <a:lnTo>
                  <a:pt x="202" y="64"/>
                </a:lnTo>
                <a:lnTo>
                  <a:pt x="206" y="76"/>
                </a:lnTo>
                <a:lnTo>
                  <a:pt x="208" y="78"/>
                </a:lnTo>
                <a:lnTo>
                  <a:pt x="210" y="82"/>
                </a:lnTo>
                <a:lnTo>
                  <a:pt x="220" y="86"/>
                </a:lnTo>
                <a:lnTo>
                  <a:pt x="224" y="86"/>
                </a:lnTo>
                <a:lnTo>
                  <a:pt x="228" y="88"/>
                </a:lnTo>
                <a:lnTo>
                  <a:pt x="228" y="80"/>
                </a:lnTo>
                <a:lnTo>
                  <a:pt x="230" y="80"/>
                </a:lnTo>
                <a:lnTo>
                  <a:pt x="236" y="86"/>
                </a:lnTo>
                <a:lnTo>
                  <a:pt x="240" y="96"/>
                </a:lnTo>
                <a:lnTo>
                  <a:pt x="242" y="98"/>
                </a:lnTo>
                <a:lnTo>
                  <a:pt x="248" y="96"/>
                </a:lnTo>
                <a:lnTo>
                  <a:pt x="256" y="102"/>
                </a:lnTo>
                <a:lnTo>
                  <a:pt x="264" y="98"/>
                </a:lnTo>
                <a:lnTo>
                  <a:pt x="266" y="100"/>
                </a:lnTo>
                <a:lnTo>
                  <a:pt x="274" y="102"/>
                </a:lnTo>
                <a:lnTo>
                  <a:pt x="276" y="108"/>
                </a:lnTo>
                <a:lnTo>
                  <a:pt x="274" y="118"/>
                </a:lnTo>
                <a:lnTo>
                  <a:pt x="262" y="118"/>
                </a:lnTo>
                <a:lnTo>
                  <a:pt x="250" y="130"/>
                </a:lnTo>
                <a:lnTo>
                  <a:pt x="242" y="130"/>
                </a:lnTo>
                <a:lnTo>
                  <a:pt x="240" y="162"/>
                </a:lnTo>
                <a:lnTo>
                  <a:pt x="224" y="162"/>
                </a:lnTo>
                <a:lnTo>
                  <a:pt x="218" y="194"/>
                </a:lnTo>
                <a:lnTo>
                  <a:pt x="214" y="198"/>
                </a:lnTo>
                <a:lnTo>
                  <a:pt x="206" y="208"/>
                </a:lnTo>
                <a:lnTo>
                  <a:pt x="206" y="210"/>
                </a:lnTo>
                <a:lnTo>
                  <a:pt x="196" y="216"/>
                </a:lnTo>
                <a:lnTo>
                  <a:pt x="194" y="254"/>
                </a:lnTo>
                <a:lnTo>
                  <a:pt x="170" y="254"/>
                </a:lnTo>
                <a:lnTo>
                  <a:pt x="140" y="254"/>
                </a:lnTo>
                <a:lnTo>
                  <a:pt x="140" y="266"/>
                </a:lnTo>
                <a:lnTo>
                  <a:pt x="130" y="266"/>
                </a:lnTo>
                <a:lnTo>
                  <a:pt x="130" y="270"/>
                </a:lnTo>
                <a:lnTo>
                  <a:pt x="110" y="270"/>
                </a:lnTo>
                <a:lnTo>
                  <a:pt x="114" y="262"/>
                </a:lnTo>
                <a:lnTo>
                  <a:pt x="108" y="262"/>
                </a:lnTo>
                <a:lnTo>
                  <a:pt x="106" y="262"/>
                </a:lnTo>
                <a:lnTo>
                  <a:pt x="106" y="270"/>
                </a:lnTo>
                <a:lnTo>
                  <a:pt x="100" y="270"/>
                </a:lnTo>
                <a:lnTo>
                  <a:pt x="100" y="266"/>
                </a:lnTo>
                <a:lnTo>
                  <a:pt x="98" y="266"/>
                </a:lnTo>
                <a:lnTo>
                  <a:pt x="94" y="268"/>
                </a:lnTo>
                <a:lnTo>
                  <a:pt x="90" y="272"/>
                </a:lnTo>
                <a:lnTo>
                  <a:pt x="88" y="274"/>
                </a:lnTo>
                <a:lnTo>
                  <a:pt x="94" y="276"/>
                </a:lnTo>
                <a:lnTo>
                  <a:pt x="94" y="280"/>
                </a:lnTo>
                <a:lnTo>
                  <a:pt x="86" y="280"/>
                </a:lnTo>
                <a:lnTo>
                  <a:pt x="84" y="282"/>
                </a:lnTo>
                <a:lnTo>
                  <a:pt x="78" y="284"/>
                </a:lnTo>
                <a:lnTo>
                  <a:pt x="68" y="282"/>
                </a:lnTo>
                <a:lnTo>
                  <a:pt x="64" y="276"/>
                </a:lnTo>
                <a:lnTo>
                  <a:pt x="60" y="276"/>
                </a:lnTo>
                <a:lnTo>
                  <a:pt x="54" y="280"/>
                </a:lnTo>
                <a:lnTo>
                  <a:pt x="42" y="276"/>
                </a:lnTo>
                <a:lnTo>
                  <a:pt x="34" y="276"/>
                </a:lnTo>
                <a:lnTo>
                  <a:pt x="28" y="280"/>
                </a:lnTo>
                <a:lnTo>
                  <a:pt x="24" y="280"/>
                </a:lnTo>
                <a:lnTo>
                  <a:pt x="16" y="288"/>
                </a:lnTo>
                <a:lnTo>
                  <a:pt x="10" y="288"/>
                </a:lnTo>
                <a:lnTo>
                  <a:pt x="4" y="288"/>
                </a:lnTo>
                <a:lnTo>
                  <a:pt x="16" y="276"/>
                </a:lnTo>
                <a:lnTo>
                  <a:pt x="16" y="268"/>
                </a:lnTo>
                <a:lnTo>
                  <a:pt x="18" y="266"/>
                </a:lnTo>
                <a:lnTo>
                  <a:pt x="18" y="258"/>
                </a:lnTo>
                <a:lnTo>
                  <a:pt x="22" y="252"/>
                </a:lnTo>
                <a:lnTo>
                  <a:pt x="4" y="254"/>
                </a:lnTo>
                <a:lnTo>
                  <a:pt x="4" y="236"/>
                </a:lnTo>
                <a:lnTo>
                  <a:pt x="4" y="156"/>
                </a:lnTo>
                <a:lnTo>
                  <a:pt x="0" y="156"/>
                </a:lnTo>
                <a:lnTo>
                  <a:pt x="0" y="148"/>
                </a:lnTo>
                <a:lnTo>
                  <a:pt x="0" y="146"/>
                </a:lnTo>
                <a:lnTo>
                  <a:pt x="2" y="146"/>
                </a:lnTo>
                <a:lnTo>
                  <a:pt x="2" y="138"/>
                </a:lnTo>
                <a:lnTo>
                  <a:pt x="6" y="138"/>
                </a:lnTo>
                <a:lnTo>
                  <a:pt x="6" y="128"/>
                </a:lnTo>
                <a:lnTo>
                  <a:pt x="14" y="128"/>
                </a:lnTo>
                <a:lnTo>
                  <a:pt x="14" y="120"/>
                </a:lnTo>
                <a:lnTo>
                  <a:pt x="8" y="120"/>
                </a:lnTo>
                <a:lnTo>
                  <a:pt x="8" y="116"/>
                </a:lnTo>
                <a:lnTo>
                  <a:pt x="6" y="116"/>
                </a:lnTo>
                <a:lnTo>
                  <a:pt x="6" y="44"/>
                </a:lnTo>
                <a:lnTo>
                  <a:pt x="0" y="32"/>
                </a:lnTo>
                <a:lnTo>
                  <a:pt x="86" y="32"/>
                </a:lnTo>
                <a:lnTo>
                  <a:pt x="128" y="6"/>
                </a:lnTo>
                <a:lnTo>
                  <a:pt x="128" y="4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4" name="Freeform 28"/>
          <p:cNvSpPr>
            <a:spLocks/>
          </p:cNvSpPr>
          <p:nvPr/>
        </p:nvSpPr>
        <p:spPr bwMode="auto">
          <a:xfrm>
            <a:off x="1654810" y="3277553"/>
            <a:ext cx="530225" cy="361950"/>
          </a:xfrm>
          <a:custGeom>
            <a:avLst/>
            <a:gdLst>
              <a:gd name="T0" fmla="*/ 355600 w 334"/>
              <a:gd name="T1" fmla="*/ 0 h 228"/>
              <a:gd name="T2" fmla="*/ 361950 w 334"/>
              <a:gd name="T3" fmla="*/ 6350 h 228"/>
              <a:gd name="T4" fmla="*/ 454025 w 334"/>
              <a:gd name="T5" fmla="*/ 12700 h 228"/>
              <a:gd name="T6" fmla="*/ 517525 w 334"/>
              <a:gd name="T7" fmla="*/ 53975 h 228"/>
              <a:gd name="T8" fmla="*/ 520700 w 334"/>
              <a:gd name="T9" fmla="*/ 168275 h 228"/>
              <a:gd name="T10" fmla="*/ 530225 w 334"/>
              <a:gd name="T11" fmla="*/ 174625 h 228"/>
              <a:gd name="T12" fmla="*/ 517525 w 334"/>
              <a:gd name="T13" fmla="*/ 187325 h 228"/>
              <a:gd name="T14" fmla="*/ 511175 w 334"/>
              <a:gd name="T15" fmla="*/ 203200 h 228"/>
              <a:gd name="T16" fmla="*/ 508000 w 334"/>
              <a:gd name="T17" fmla="*/ 215900 h 228"/>
              <a:gd name="T18" fmla="*/ 508000 w 334"/>
              <a:gd name="T19" fmla="*/ 231775 h 228"/>
              <a:gd name="T20" fmla="*/ 514350 w 334"/>
              <a:gd name="T21" fmla="*/ 358775 h 228"/>
              <a:gd name="T22" fmla="*/ 292100 w 334"/>
              <a:gd name="T23" fmla="*/ 330200 h 228"/>
              <a:gd name="T24" fmla="*/ 107950 w 334"/>
              <a:gd name="T25" fmla="*/ 320675 h 228"/>
              <a:gd name="T26" fmla="*/ 104775 w 334"/>
              <a:gd name="T27" fmla="*/ 298450 h 228"/>
              <a:gd name="T28" fmla="*/ 98425 w 334"/>
              <a:gd name="T29" fmla="*/ 298450 h 228"/>
              <a:gd name="T30" fmla="*/ 92075 w 334"/>
              <a:gd name="T31" fmla="*/ 295275 h 228"/>
              <a:gd name="T32" fmla="*/ 92075 w 334"/>
              <a:gd name="T33" fmla="*/ 295275 h 228"/>
              <a:gd name="T34" fmla="*/ 88900 w 334"/>
              <a:gd name="T35" fmla="*/ 279400 h 228"/>
              <a:gd name="T36" fmla="*/ 95250 w 334"/>
              <a:gd name="T37" fmla="*/ 254000 h 228"/>
              <a:gd name="T38" fmla="*/ 66675 w 334"/>
              <a:gd name="T39" fmla="*/ 206375 h 228"/>
              <a:gd name="T40" fmla="*/ 63500 w 334"/>
              <a:gd name="T41" fmla="*/ 196850 h 228"/>
              <a:gd name="T42" fmla="*/ 69850 w 334"/>
              <a:gd name="T43" fmla="*/ 165100 h 228"/>
              <a:gd name="T44" fmla="*/ 53975 w 334"/>
              <a:gd name="T45" fmla="*/ 158750 h 228"/>
              <a:gd name="T46" fmla="*/ 47625 w 334"/>
              <a:gd name="T47" fmla="*/ 130175 h 228"/>
              <a:gd name="T48" fmla="*/ 57150 w 334"/>
              <a:gd name="T49" fmla="*/ 130175 h 228"/>
              <a:gd name="T50" fmla="*/ 60325 w 334"/>
              <a:gd name="T51" fmla="*/ 114300 h 228"/>
              <a:gd name="T52" fmla="*/ 44450 w 334"/>
              <a:gd name="T53" fmla="*/ 101600 h 228"/>
              <a:gd name="T54" fmla="*/ 34925 w 334"/>
              <a:gd name="T55" fmla="*/ 98425 h 228"/>
              <a:gd name="T56" fmla="*/ 22225 w 334"/>
              <a:gd name="T57" fmla="*/ 66675 h 228"/>
              <a:gd name="T58" fmla="*/ 25400 w 334"/>
              <a:gd name="T59" fmla="*/ 41275 h 228"/>
              <a:gd name="T60" fmla="*/ 31750 w 334"/>
              <a:gd name="T61" fmla="*/ 34925 h 228"/>
              <a:gd name="T62" fmla="*/ 15875 w 334"/>
              <a:gd name="T63" fmla="*/ 25400 h 228"/>
              <a:gd name="T64" fmla="*/ 0 w 334"/>
              <a:gd name="T65" fmla="*/ 12700 h 228"/>
              <a:gd name="T66" fmla="*/ 79375 w 334"/>
              <a:gd name="T67" fmla="*/ 3175 h 228"/>
              <a:gd name="T68" fmla="*/ 88900 w 334"/>
              <a:gd name="T69" fmla="*/ 6350 h 228"/>
              <a:gd name="T70" fmla="*/ 339725 w 334"/>
              <a:gd name="T71" fmla="*/ 6350 h 228"/>
              <a:gd name="T72" fmla="*/ 339725 w 334"/>
              <a:gd name="T73" fmla="*/ 0 h 228"/>
              <a:gd name="T74" fmla="*/ 339725 w 334"/>
              <a:gd name="T75" fmla="*/ 0 h 2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34" h="228">
                <a:moveTo>
                  <a:pt x="214" y="0"/>
                </a:moveTo>
                <a:lnTo>
                  <a:pt x="224" y="0"/>
                </a:lnTo>
                <a:lnTo>
                  <a:pt x="224" y="4"/>
                </a:lnTo>
                <a:lnTo>
                  <a:pt x="228" y="4"/>
                </a:lnTo>
                <a:lnTo>
                  <a:pt x="286" y="2"/>
                </a:lnTo>
                <a:lnTo>
                  <a:pt x="286" y="8"/>
                </a:lnTo>
                <a:lnTo>
                  <a:pt x="320" y="22"/>
                </a:lnTo>
                <a:lnTo>
                  <a:pt x="326" y="34"/>
                </a:lnTo>
                <a:lnTo>
                  <a:pt x="326" y="106"/>
                </a:lnTo>
                <a:lnTo>
                  <a:pt x="328" y="106"/>
                </a:lnTo>
                <a:lnTo>
                  <a:pt x="328" y="110"/>
                </a:lnTo>
                <a:lnTo>
                  <a:pt x="334" y="110"/>
                </a:lnTo>
                <a:lnTo>
                  <a:pt x="334" y="118"/>
                </a:lnTo>
                <a:lnTo>
                  <a:pt x="326" y="118"/>
                </a:lnTo>
                <a:lnTo>
                  <a:pt x="326" y="128"/>
                </a:lnTo>
                <a:lnTo>
                  <a:pt x="322" y="128"/>
                </a:lnTo>
                <a:lnTo>
                  <a:pt x="322" y="136"/>
                </a:lnTo>
                <a:lnTo>
                  <a:pt x="320" y="136"/>
                </a:lnTo>
                <a:lnTo>
                  <a:pt x="320" y="138"/>
                </a:lnTo>
                <a:lnTo>
                  <a:pt x="320" y="146"/>
                </a:lnTo>
                <a:lnTo>
                  <a:pt x="324" y="146"/>
                </a:lnTo>
                <a:lnTo>
                  <a:pt x="324" y="226"/>
                </a:lnTo>
                <a:lnTo>
                  <a:pt x="184" y="228"/>
                </a:lnTo>
                <a:lnTo>
                  <a:pt x="184" y="208"/>
                </a:lnTo>
                <a:lnTo>
                  <a:pt x="68" y="208"/>
                </a:lnTo>
                <a:lnTo>
                  <a:pt x="68" y="202"/>
                </a:lnTo>
                <a:lnTo>
                  <a:pt x="62" y="196"/>
                </a:lnTo>
                <a:lnTo>
                  <a:pt x="66" y="188"/>
                </a:lnTo>
                <a:lnTo>
                  <a:pt x="66" y="186"/>
                </a:lnTo>
                <a:lnTo>
                  <a:pt x="62" y="188"/>
                </a:lnTo>
                <a:lnTo>
                  <a:pt x="58" y="186"/>
                </a:lnTo>
                <a:lnTo>
                  <a:pt x="56" y="186"/>
                </a:lnTo>
                <a:lnTo>
                  <a:pt x="58" y="186"/>
                </a:lnTo>
                <a:lnTo>
                  <a:pt x="54" y="180"/>
                </a:lnTo>
                <a:lnTo>
                  <a:pt x="56" y="176"/>
                </a:lnTo>
                <a:lnTo>
                  <a:pt x="64" y="170"/>
                </a:lnTo>
                <a:lnTo>
                  <a:pt x="60" y="160"/>
                </a:lnTo>
                <a:lnTo>
                  <a:pt x="46" y="146"/>
                </a:lnTo>
                <a:lnTo>
                  <a:pt x="42" y="130"/>
                </a:lnTo>
                <a:lnTo>
                  <a:pt x="44" y="128"/>
                </a:lnTo>
                <a:lnTo>
                  <a:pt x="40" y="124"/>
                </a:lnTo>
                <a:lnTo>
                  <a:pt x="46" y="108"/>
                </a:lnTo>
                <a:lnTo>
                  <a:pt x="44" y="104"/>
                </a:lnTo>
                <a:lnTo>
                  <a:pt x="38" y="102"/>
                </a:lnTo>
                <a:lnTo>
                  <a:pt x="34" y="100"/>
                </a:lnTo>
                <a:lnTo>
                  <a:pt x="28" y="86"/>
                </a:lnTo>
                <a:lnTo>
                  <a:pt x="30" y="82"/>
                </a:lnTo>
                <a:lnTo>
                  <a:pt x="30" y="80"/>
                </a:lnTo>
                <a:lnTo>
                  <a:pt x="36" y="82"/>
                </a:lnTo>
                <a:lnTo>
                  <a:pt x="42" y="78"/>
                </a:lnTo>
                <a:lnTo>
                  <a:pt x="38" y="72"/>
                </a:lnTo>
                <a:lnTo>
                  <a:pt x="28" y="68"/>
                </a:lnTo>
                <a:lnTo>
                  <a:pt x="28" y="64"/>
                </a:lnTo>
                <a:lnTo>
                  <a:pt x="24" y="64"/>
                </a:lnTo>
                <a:lnTo>
                  <a:pt x="22" y="62"/>
                </a:lnTo>
                <a:lnTo>
                  <a:pt x="10" y="48"/>
                </a:lnTo>
                <a:lnTo>
                  <a:pt x="14" y="42"/>
                </a:lnTo>
                <a:lnTo>
                  <a:pt x="10" y="36"/>
                </a:lnTo>
                <a:lnTo>
                  <a:pt x="16" y="26"/>
                </a:lnTo>
                <a:lnTo>
                  <a:pt x="20" y="26"/>
                </a:lnTo>
                <a:lnTo>
                  <a:pt x="20" y="22"/>
                </a:lnTo>
                <a:lnTo>
                  <a:pt x="16" y="14"/>
                </a:lnTo>
                <a:lnTo>
                  <a:pt x="10" y="16"/>
                </a:lnTo>
                <a:lnTo>
                  <a:pt x="4" y="14"/>
                </a:lnTo>
                <a:lnTo>
                  <a:pt x="0" y="8"/>
                </a:lnTo>
                <a:lnTo>
                  <a:pt x="0" y="2"/>
                </a:lnTo>
                <a:lnTo>
                  <a:pt x="50" y="2"/>
                </a:lnTo>
                <a:lnTo>
                  <a:pt x="50" y="4"/>
                </a:lnTo>
                <a:lnTo>
                  <a:pt x="56" y="4"/>
                </a:lnTo>
                <a:lnTo>
                  <a:pt x="56" y="2"/>
                </a:lnTo>
                <a:lnTo>
                  <a:pt x="214" y="4"/>
                </a:lnTo>
                <a:lnTo>
                  <a:pt x="21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Freeform 29"/>
          <p:cNvSpPr>
            <a:spLocks/>
          </p:cNvSpPr>
          <p:nvPr/>
        </p:nvSpPr>
        <p:spPr bwMode="auto">
          <a:xfrm>
            <a:off x="1762760" y="3607753"/>
            <a:ext cx="434975" cy="292100"/>
          </a:xfrm>
          <a:custGeom>
            <a:avLst/>
            <a:gdLst>
              <a:gd name="T0" fmla="*/ 184150 w 274"/>
              <a:gd name="T1" fmla="*/ 0 h 184"/>
              <a:gd name="T2" fmla="*/ 406400 w 274"/>
              <a:gd name="T3" fmla="*/ 28575 h 184"/>
              <a:gd name="T4" fmla="*/ 434975 w 274"/>
              <a:gd name="T5" fmla="*/ 53975 h 184"/>
              <a:gd name="T6" fmla="*/ 428625 w 274"/>
              <a:gd name="T7" fmla="*/ 76200 h 184"/>
              <a:gd name="T8" fmla="*/ 425450 w 274"/>
              <a:gd name="T9" fmla="*/ 92075 h 184"/>
              <a:gd name="T10" fmla="*/ 400050 w 274"/>
              <a:gd name="T11" fmla="*/ 111125 h 184"/>
              <a:gd name="T12" fmla="*/ 374650 w 274"/>
              <a:gd name="T13" fmla="*/ 123825 h 184"/>
              <a:gd name="T14" fmla="*/ 368300 w 274"/>
              <a:gd name="T15" fmla="*/ 136525 h 184"/>
              <a:gd name="T16" fmla="*/ 365125 w 274"/>
              <a:gd name="T17" fmla="*/ 149225 h 184"/>
              <a:gd name="T18" fmla="*/ 358775 w 274"/>
              <a:gd name="T19" fmla="*/ 161925 h 184"/>
              <a:gd name="T20" fmla="*/ 358775 w 274"/>
              <a:gd name="T21" fmla="*/ 168275 h 184"/>
              <a:gd name="T22" fmla="*/ 352425 w 274"/>
              <a:gd name="T23" fmla="*/ 184150 h 184"/>
              <a:gd name="T24" fmla="*/ 346075 w 274"/>
              <a:gd name="T25" fmla="*/ 187325 h 184"/>
              <a:gd name="T26" fmla="*/ 342900 w 274"/>
              <a:gd name="T27" fmla="*/ 193675 h 184"/>
              <a:gd name="T28" fmla="*/ 336550 w 274"/>
              <a:gd name="T29" fmla="*/ 215900 h 184"/>
              <a:gd name="T30" fmla="*/ 333375 w 274"/>
              <a:gd name="T31" fmla="*/ 222250 h 184"/>
              <a:gd name="T32" fmla="*/ 330200 w 274"/>
              <a:gd name="T33" fmla="*/ 231775 h 184"/>
              <a:gd name="T34" fmla="*/ 317500 w 274"/>
              <a:gd name="T35" fmla="*/ 228600 h 184"/>
              <a:gd name="T36" fmla="*/ 314325 w 274"/>
              <a:gd name="T37" fmla="*/ 231775 h 184"/>
              <a:gd name="T38" fmla="*/ 304800 w 274"/>
              <a:gd name="T39" fmla="*/ 241300 h 184"/>
              <a:gd name="T40" fmla="*/ 288925 w 274"/>
              <a:gd name="T41" fmla="*/ 238125 h 184"/>
              <a:gd name="T42" fmla="*/ 282575 w 274"/>
              <a:gd name="T43" fmla="*/ 231775 h 184"/>
              <a:gd name="T44" fmla="*/ 276225 w 274"/>
              <a:gd name="T45" fmla="*/ 244475 h 184"/>
              <a:gd name="T46" fmla="*/ 257175 w 274"/>
              <a:gd name="T47" fmla="*/ 244475 h 184"/>
              <a:gd name="T48" fmla="*/ 241300 w 274"/>
              <a:gd name="T49" fmla="*/ 244475 h 184"/>
              <a:gd name="T50" fmla="*/ 225425 w 274"/>
              <a:gd name="T51" fmla="*/ 244475 h 184"/>
              <a:gd name="T52" fmla="*/ 215900 w 274"/>
              <a:gd name="T53" fmla="*/ 244475 h 184"/>
              <a:gd name="T54" fmla="*/ 203200 w 274"/>
              <a:gd name="T55" fmla="*/ 257175 h 184"/>
              <a:gd name="T56" fmla="*/ 190500 w 274"/>
              <a:gd name="T57" fmla="*/ 257175 h 184"/>
              <a:gd name="T58" fmla="*/ 180975 w 274"/>
              <a:gd name="T59" fmla="*/ 263525 h 184"/>
              <a:gd name="T60" fmla="*/ 152400 w 274"/>
              <a:gd name="T61" fmla="*/ 285750 h 184"/>
              <a:gd name="T62" fmla="*/ 142875 w 274"/>
              <a:gd name="T63" fmla="*/ 288925 h 184"/>
              <a:gd name="T64" fmla="*/ 130175 w 274"/>
              <a:gd name="T65" fmla="*/ 292100 h 184"/>
              <a:gd name="T66" fmla="*/ 123825 w 274"/>
              <a:gd name="T67" fmla="*/ 292100 h 184"/>
              <a:gd name="T68" fmla="*/ 117475 w 274"/>
              <a:gd name="T69" fmla="*/ 285750 h 184"/>
              <a:gd name="T70" fmla="*/ 114300 w 274"/>
              <a:gd name="T71" fmla="*/ 285750 h 184"/>
              <a:gd name="T72" fmla="*/ 98425 w 274"/>
              <a:gd name="T73" fmla="*/ 279400 h 184"/>
              <a:gd name="T74" fmla="*/ 117475 w 274"/>
              <a:gd name="T75" fmla="*/ 273050 h 184"/>
              <a:gd name="T76" fmla="*/ 107950 w 274"/>
              <a:gd name="T77" fmla="*/ 250825 h 184"/>
              <a:gd name="T78" fmla="*/ 123825 w 274"/>
              <a:gd name="T79" fmla="*/ 228600 h 184"/>
              <a:gd name="T80" fmla="*/ 104775 w 274"/>
              <a:gd name="T81" fmla="*/ 200025 h 184"/>
              <a:gd name="T82" fmla="*/ 88900 w 274"/>
              <a:gd name="T83" fmla="*/ 174625 h 184"/>
              <a:gd name="T84" fmla="*/ 92075 w 274"/>
              <a:gd name="T85" fmla="*/ 152400 h 184"/>
              <a:gd name="T86" fmla="*/ 88900 w 274"/>
              <a:gd name="T87" fmla="*/ 133350 h 184"/>
              <a:gd name="T88" fmla="*/ 85725 w 274"/>
              <a:gd name="T89" fmla="*/ 120650 h 184"/>
              <a:gd name="T90" fmla="*/ 73025 w 274"/>
              <a:gd name="T91" fmla="*/ 101600 h 184"/>
              <a:gd name="T92" fmla="*/ 63500 w 274"/>
              <a:gd name="T93" fmla="*/ 92075 h 184"/>
              <a:gd name="T94" fmla="*/ 53975 w 274"/>
              <a:gd name="T95" fmla="*/ 79375 h 184"/>
              <a:gd name="T96" fmla="*/ 44450 w 274"/>
              <a:gd name="T97" fmla="*/ 63500 h 184"/>
              <a:gd name="T98" fmla="*/ 41275 w 274"/>
              <a:gd name="T99" fmla="*/ 57150 h 184"/>
              <a:gd name="T100" fmla="*/ 22225 w 274"/>
              <a:gd name="T101" fmla="*/ 38100 h 184"/>
              <a:gd name="T102" fmla="*/ 3175 w 274"/>
              <a:gd name="T103" fmla="*/ 15875 h 184"/>
              <a:gd name="T104" fmla="*/ 0 w 274"/>
              <a:gd name="T105" fmla="*/ 0 h 184"/>
              <a:gd name="T106" fmla="*/ 0 w 274"/>
              <a:gd name="T107" fmla="*/ 0 h 1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4" h="184">
                <a:moveTo>
                  <a:pt x="0" y="0"/>
                </a:moveTo>
                <a:lnTo>
                  <a:pt x="116" y="0"/>
                </a:lnTo>
                <a:lnTo>
                  <a:pt x="116" y="20"/>
                </a:lnTo>
                <a:lnTo>
                  <a:pt x="256" y="18"/>
                </a:lnTo>
                <a:lnTo>
                  <a:pt x="256" y="36"/>
                </a:lnTo>
                <a:lnTo>
                  <a:pt x="274" y="34"/>
                </a:lnTo>
                <a:lnTo>
                  <a:pt x="270" y="40"/>
                </a:lnTo>
                <a:lnTo>
                  <a:pt x="270" y="48"/>
                </a:lnTo>
                <a:lnTo>
                  <a:pt x="268" y="50"/>
                </a:lnTo>
                <a:lnTo>
                  <a:pt x="268" y="58"/>
                </a:lnTo>
                <a:lnTo>
                  <a:pt x="256" y="70"/>
                </a:lnTo>
                <a:lnTo>
                  <a:pt x="252" y="70"/>
                </a:lnTo>
                <a:lnTo>
                  <a:pt x="242" y="78"/>
                </a:lnTo>
                <a:lnTo>
                  <a:pt x="236" y="78"/>
                </a:lnTo>
                <a:lnTo>
                  <a:pt x="236" y="82"/>
                </a:lnTo>
                <a:lnTo>
                  <a:pt x="232" y="86"/>
                </a:lnTo>
                <a:lnTo>
                  <a:pt x="234" y="90"/>
                </a:lnTo>
                <a:lnTo>
                  <a:pt x="230" y="94"/>
                </a:lnTo>
                <a:lnTo>
                  <a:pt x="230" y="98"/>
                </a:lnTo>
                <a:lnTo>
                  <a:pt x="226" y="102"/>
                </a:lnTo>
                <a:lnTo>
                  <a:pt x="228" y="106"/>
                </a:lnTo>
                <a:lnTo>
                  <a:pt x="226" y="106"/>
                </a:lnTo>
                <a:lnTo>
                  <a:pt x="226" y="112"/>
                </a:lnTo>
                <a:lnTo>
                  <a:pt x="222" y="116"/>
                </a:lnTo>
                <a:lnTo>
                  <a:pt x="222" y="118"/>
                </a:lnTo>
                <a:lnTo>
                  <a:pt x="218" y="118"/>
                </a:lnTo>
                <a:lnTo>
                  <a:pt x="218" y="120"/>
                </a:lnTo>
                <a:lnTo>
                  <a:pt x="216" y="122"/>
                </a:lnTo>
                <a:lnTo>
                  <a:pt x="216" y="126"/>
                </a:lnTo>
                <a:lnTo>
                  <a:pt x="212" y="136"/>
                </a:lnTo>
                <a:lnTo>
                  <a:pt x="210" y="136"/>
                </a:lnTo>
                <a:lnTo>
                  <a:pt x="210" y="140"/>
                </a:lnTo>
                <a:lnTo>
                  <a:pt x="208" y="144"/>
                </a:lnTo>
                <a:lnTo>
                  <a:pt x="208" y="146"/>
                </a:lnTo>
                <a:lnTo>
                  <a:pt x="198" y="144"/>
                </a:lnTo>
                <a:lnTo>
                  <a:pt x="200" y="144"/>
                </a:lnTo>
                <a:lnTo>
                  <a:pt x="198" y="146"/>
                </a:lnTo>
                <a:lnTo>
                  <a:pt x="192" y="150"/>
                </a:lnTo>
                <a:lnTo>
                  <a:pt x="192" y="152"/>
                </a:lnTo>
                <a:lnTo>
                  <a:pt x="190" y="152"/>
                </a:lnTo>
                <a:lnTo>
                  <a:pt x="182" y="150"/>
                </a:lnTo>
                <a:lnTo>
                  <a:pt x="182" y="146"/>
                </a:lnTo>
                <a:lnTo>
                  <a:pt x="178" y="146"/>
                </a:lnTo>
                <a:lnTo>
                  <a:pt x="178" y="152"/>
                </a:lnTo>
                <a:lnTo>
                  <a:pt x="174" y="154"/>
                </a:lnTo>
                <a:lnTo>
                  <a:pt x="166" y="152"/>
                </a:lnTo>
                <a:lnTo>
                  <a:pt x="162" y="154"/>
                </a:lnTo>
                <a:lnTo>
                  <a:pt x="154" y="152"/>
                </a:lnTo>
                <a:lnTo>
                  <a:pt x="152" y="154"/>
                </a:lnTo>
                <a:lnTo>
                  <a:pt x="150" y="152"/>
                </a:lnTo>
                <a:lnTo>
                  <a:pt x="142" y="154"/>
                </a:lnTo>
                <a:lnTo>
                  <a:pt x="140" y="156"/>
                </a:lnTo>
                <a:lnTo>
                  <a:pt x="136" y="154"/>
                </a:lnTo>
                <a:lnTo>
                  <a:pt x="132" y="156"/>
                </a:lnTo>
                <a:lnTo>
                  <a:pt x="128" y="162"/>
                </a:lnTo>
                <a:lnTo>
                  <a:pt x="122" y="164"/>
                </a:lnTo>
                <a:lnTo>
                  <a:pt x="120" y="162"/>
                </a:lnTo>
                <a:lnTo>
                  <a:pt x="118" y="166"/>
                </a:lnTo>
                <a:lnTo>
                  <a:pt x="114" y="166"/>
                </a:lnTo>
                <a:lnTo>
                  <a:pt x="98" y="178"/>
                </a:lnTo>
                <a:lnTo>
                  <a:pt x="96" y="180"/>
                </a:lnTo>
                <a:lnTo>
                  <a:pt x="94" y="178"/>
                </a:lnTo>
                <a:lnTo>
                  <a:pt x="90" y="182"/>
                </a:lnTo>
                <a:lnTo>
                  <a:pt x="86" y="182"/>
                </a:lnTo>
                <a:lnTo>
                  <a:pt x="82" y="184"/>
                </a:lnTo>
                <a:lnTo>
                  <a:pt x="78" y="182"/>
                </a:lnTo>
                <a:lnTo>
                  <a:pt x="78" y="184"/>
                </a:lnTo>
                <a:lnTo>
                  <a:pt x="76" y="182"/>
                </a:lnTo>
                <a:lnTo>
                  <a:pt x="74" y="180"/>
                </a:lnTo>
                <a:lnTo>
                  <a:pt x="72" y="180"/>
                </a:lnTo>
                <a:lnTo>
                  <a:pt x="62" y="178"/>
                </a:lnTo>
                <a:lnTo>
                  <a:pt x="62" y="176"/>
                </a:lnTo>
                <a:lnTo>
                  <a:pt x="66" y="170"/>
                </a:lnTo>
                <a:lnTo>
                  <a:pt x="74" y="172"/>
                </a:lnTo>
                <a:lnTo>
                  <a:pt x="68" y="162"/>
                </a:lnTo>
                <a:lnTo>
                  <a:pt x="68" y="158"/>
                </a:lnTo>
                <a:lnTo>
                  <a:pt x="68" y="154"/>
                </a:lnTo>
                <a:lnTo>
                  <a:pt x="78" y="144"/>
                </a:lnTo>
                <a:lnTo>
                  <a:pt x="72" y="130"/>
                </a:lnTo>
                <a:lnTo>
                  <a:pt x="66" y="126"/>
                </a:lnTo>
                <a:lnTo>
                  <a:pt x="56" y="122"/>
                </a:lnTo>
                <a:lnTo>
                  <a:pt x="56" y="110"/>
                </a:lnTo>
                <a:lnTo>
                  <a:pt x="58" y="104"/>
                </a:lnTo>
                <a:lnTo>
                  <a:pt x="58" y="96"/>
                </a:lnTo>
                <a:lnTo>
                  <a:pt x="54" y="86"/>
                </a:lnTo>
                <a:lnTo>
                  <a:pt x="56" y="84"/>
                </a:lnTo>
                <a:lnTo>
                  <a:pt x="54" y="82"/>
                </a:lnTo>
                <a:lnTo>
                  <a:pt x="54" y="76"/>
                </a:lnTo>
                <a:lnTo>
                  <a:pt x="50" y="66"/>
                </a:lnTo>
                <a:lnTo>
                  <a:pt x="46" y="64"/>
                </a:lnTo>
                <a:lnTo>
                  <a:pt x="46" y="60"/>
                </a:lnTo>
                <a:lnTo>
                  <a:pt x="40" y="58"/>
                </a:lnTo>
                <a:lnTo>
                  <a:pt x="40" y="52"/>
                </a:lnTo>
                <a:lnTo>
                  <a:pt x="34" y="50"/>
                </a:lnTo>
                <a:lnTo>
                  <a:pt x="32" y="44"/>
                </a:lnTo>
                <a:lnTo>
                  <a:pt x="28" y="40"/>
                </a:lnTo>
                <a:lnTo>
                  <a:pt x="26" y="40"/>
                </a:lnTo>
                <a:lnTo>
                  <a:pt x="26" y="36"/>
                </a:lnTo>
                <a:lnTo>
                  <a:pt x="16" y="30"/>
                </a:lnTo>
                <a:lnTo>
                  <a:pt x="14" y="24"/>
                </a:lnTo>
                <a:lnTo>
                  <a:pt x="10" y="22"/>
                </a:lnTo>
                <a:lnTo>
                  <a:pt x="2" y="1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Freeform 30"/>
          <p:cNvSpPr>
            <a:spLocks/>
          </p:cNvSpPr>
          <p:nvPr/>
        </p:nvSpPr>
        <p:spPr bwMode="auto">
          <a:xfrm>
            <a:off x="2207260" y="3664903"/>
            <a:ext cx="282575" cy="536575"/>
          </a:xfrm>
          <a:custGeom>
            <a:avLst/>
            <a:gdLst>
              <a:gd name="T0" fmla="*/ 225425 w 178"/>
              <a:gd name="T1" fmla="*/ 25400 h 338"/>
              <a:gd name="T2" fmla="*/ 215900 w 178"/>
              <a:gd name="T3" fmla="*/ 34925 h 338"/>
              <a:gd name="T4" fmla="*/ 225425 w 178"/>
              <a:gd name="T5" fmla="*/ 57150 h 338"/>
              <a:gd name="T6" fmla="*/ 238125 w 178"/>
              <a:gd name="T7" fmla="*/ 85725 h 338"/>
              <a:gd name="T8" fmla="*/ 247650 w 178"/>
              <a:gd name="T9" fmla="*/ 95250 h 338"/>
              <a:gd name="T10" fmla="*/ 263525 w 178"/>
              <a:gd name="T11" fmla="*/ 149225 h 338"/>
              <a:gd name="T12" fmla="*/ 273050 w 178"/>
              <a:gd name="T13" fmla="*/ 158750 h 338"/>
              <a:gd name="T14" fmla="*/ 279400 w 178"/>
              <a:gd name="T15" fmla="*/ 187325 h 338"/>
              <a:gd name="T16" fmla="*/ 257175 w 178"/>
              <a:gd name="T17" fmla="*/ 330200 h 338"/>
              <a:gd name="T18" fmla="*/ 263525 w 178"/>
              <a:gd name="T19" fmla="*/ 342900 h 338"/>
              <a:gd name="T20" fmla="*/ 241300 w 178"/>
              <a:gd name="T21" fmla="*/ 412750 h 338"/>
              <a:gd name="T22" fmla="*/ 250825 w 178"/>
              <a:gd name="T23" fmla="*/ 460375 h 338"/>
              <a:gd name="T24" fmla="*/ 241300 w 178"/>
              <a:gd name="T25" fmla="*/ 482600 h 338"/>
              <a:gd name="T26" fmla="*/ 241300 w 178"/>
              <a:gd name="T27" fmla="*/ 536575 h 338"/>
              <a:gd name="T28" fmla="*/ 139700 w 178"/>
              <a:gd name="T29" fmla="*/ 514350 h 338"/>
              <a:gd name="T30" fmla="*/ 127000 w 178"/>
              <a:gd name="T31" fmla="*/ 504825 h 338"/>
              <a:gd name="T32" fmla="*/ 120650 w 178"/>
              <a:gd name="T33" fmla="*/ 482600 h 338"/>
              <a:gd name="T34" fmla="*/ 98425 w 178"/>
              <a:gd name="T35" fmla="*/ 463550 h 338"/>
              <a:gd name="T36" fmla="*/ 63500 w 178"/>
              <a:gd name="T37" fmla="*/ 454025 h 338"/>
              <a:gd name="T38" fmla="*/ 53975 w 178"/>
              <a:gd name="T39" fmla="*/ 428625 h 338"/>
              <a:gd name="T40" fmla="*/ 50800 w 178"/>
              <a:gd name="T41" fmla="*/ 419100 h 338"/>
              <a:gd name="T42" fmla="*/ 41275 w 178"/>
              <a:gd name="T43" fmla="*/ 412750 h 338"/>
              <a:gd name="T44" fmla="*/ 0 w 178"/>
              <a:gd name="T45" fmla="*/ 412750 h 338"/>
              <a:gd name="T46" fmla="*/ 22225 w 178"/>
              <a:gd name="T47" fmla="*/ 85725 h 338"/>
              <a:gd name="T48" fmla="*/ 41275 w 178"/>
              <a:gd name="T49" fmla="*/ 41275 h 338"/>
              <a:gd name="T50" fmla="*/ 57150 w 178"/>
              <a:gd name="T51" fmla="*/ 34925 h 338"/>
              <a:gd name="T52" fmla="*/ 79375 w 178"/>
              <a:gd name="T53" fmla="*/ 47625 h 338"/>
              <a:gd name="T54" fmla="*/ 92075 w 178"/>
              <a:gd name="T55" fmla="*/ 41275 h 338"/>
              <a:gd name="T56" fmla="*/ 104775 w 178"/>
              <a:gd name="T57" fmla="*/ 34925 h 338"/>
              <a:gd name="T58" fmla="*/ 98425 w 178"/>
              <a:gd name="T59" fmla="*/ 28575 h 338"/>
              <a:gd name="T60" fmla="*/ 111125 w 178"/>
              <a:gd name="T61" fmla="*/ 19050 h 338"/>
              <a:gd name="T62" fmla="*/ 114300 w 178"/>
              <a:gd name="T63" fmla="*/ 25400 h 338"/>
              <a:gd name="T64" fmla="*/ 123825 w 178"/>
              <a:gd name="T65" fmla="*/ 12700 h 338"/>
              <a:gd name="T66" fmla="*/ 136525 w 178"/>
              <a:gd name="T67" fmla="*/ 12700 h 338"/>
              <a:gd name="T68" fmla="*/ 161925 w 178"/>
              <a:gd name="T69" fmla="*/ 25400 h 338"/>
              <a:gd name="T70" fmla="*/ 177800 w 178"/>
              <a:gd name="T71" fmla="*/ 19050 h 338"/>
              <a:gd name="T72" fmla="*/ 225425 w 178"/>
              <a:gd name="T73" fmla="*/ 0 h 338"/>
              <a:gd name="T74" fmla="*/ 225425 w 178"/>
              <a:gd name="T75" fmla="*/ 0 h 33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78" h="338">
                <a:moveTo>
                  <a:pt x="142" y="0"/>
                </a:moveTo>
                <a:lnTo>
                  <a:pt x="142" y="16"/>
                </a:lnTo>
                <a:lnTo>
                  <a:pt x="136" y="16"/>
                </a:lnTo>
                <a:lnTo>
                  <a:pt x="136" y="22"/>
                </a:lnTo>
                <a:lnTo>
                  <a:pt x="142" y="22"/>
                </a:lnTo>
                <a:lnTo>
                  <a:pt x="142" y="36"/>
                </a:lnTo>
                <a:lnTo>
                  <a:pt x="150" y="34"/>
                </a:lnTo>
                <a:lnTo>
                  <a:pt x="150" y="54"/>
                </a:lnTo>
                <a:lnTo>
                  <a:pt x="156" y="54"/>
                </a:lnTo>
                <a:lnTo>
                  <a:pt x="156" y="60"/>
                </a:lnTo>
                <a:lnTo>
                  <a:pt x="168" y="60"/>
                </a:lnTo>
                <a:lnTo>
                  <a:pt x="166" y="94"/>
                </a:lnTo>
                <a:lnTo>
                  <a:pt x="170" y="94"/>
                </a:lnTo>
                <a:lnTo>
                  <a:pt x="172" y="100"/>
                </a:lnTo>
                <a:lnTo>
                  <a:pt x="176" y="100"/>
                </a:lnTo>
                <a:lnTo>
                  <a:pt x="176" y="118"/>
                </a:lnTo>
                <a:lnTo>
                  <a:pt x="178" y="208"/>
                </a:lnTo>
                <a:lnTo>
                  <a:pt x="162" y="208"/>
                </a:lnTo>
                <a:lnTo>
                  <a:pt x="162" y="216"/>
                </a:lnTo>
                <a:lnTo>
                  <a:pt x="166" y="216"/>
                </a:lnTo>
                <a:lnTo>
                  <a:pt x="166" y="260"/>
                </a:lnTo>
                <a:lnTo>
                  <a:pt x="152" y="260"/>
                </a:lnTo>
                <a:lnTo>
                  <a:pt x="152" y="288"/>
                </a:lnTo>
                <a:lnTo>
                  <a:pt x="158" y="290"/>
                </a:lnTo>
                <a:lnTo>
                  <a:pt x="158" y="304"/>
                </a:lnTo>
                <a:lnTo>
                  <a:pt x="152" y="304"/>
                </a:lnTo>
                <a:lnTo>
                  <a:pt x="152" y="310"/>
                </a:lnTo>
                <a:lnTo>
                  <a:pt x="152" y="338"/>
                </a:lnTo>
                <a:lnTo>
                  <a:pt x="88" y="338"/>
                </a:lnTo>
                <a:lnTo>
                  <a:pt x="88" y="324"/>
                </a:lnTo>
                <a:lnTo>
                  <a:pt x="80" y="324"/>
                </a:lnTo>
                <a:lnTo>
                  <a:pt x="80" y="318"/>
                </a:lnTo>
                <a:lnTo>
                  <a:pt x="74" y="318"/>
                </a:lnTo>
                <a:lnTo>
                  <a:pt x="76" y="304"/>
                </a:lnTo>
                <a:lnTo>
                  <a:pt x="62" y="304"/>
                </a:lnTo>
                <a:lnTo>
                  <a:pt x="62" y="292"/>
                </a:lnTo>
                <a:lnTo>
                  <a:pt x="38" y="292"/>
                </a:lnTo>
                <a:lnTo>
                  <a:pt x="40" y="286"/>
                </a:lnTo>
                <a:lnTo>
                  <a:pt x="38" y="278"/>
                </a:lnTo>
                <a:lnTo>
                  <a:pt x="34" y="270"/>
                </a:lnTo>
                <a:lnTo>
                  <a:pt x="32" y="270"/>
                </a:lnTo>
                <a:lnTo>
                  <a:pt x="32" y="264"/>
                </a:lnTo>
                <a:lnTo>
                  <a:pt x="26" y="264"/>
                </a:lnTo>
                <a:lnTo>
                  <a:pt x="26" y="260"/>
                </a:lnTo>
                <a:lnTo>
                  <a:pt x="8" y="260"/>
                </a:lnTo>
                <a:lnTo>
                  <a:pt x="0" y="260"/>
                </a:lnTo>
                <a:lnTo>
                  <a:pt x="0" y="54"/>
                </a:lnTo>
                <a:lnTo>
                  <a:pt x="14" y="54"/>
                </a:lnTo>
                <a:lnTo>
                  <a:pt x="14" y="22"/>
                </a:lnTo>
                <a:lnTo>
                  <a:pt x="26" y="26"/>
                </a:lnTo>
                <a:lnTo>
                  <a:pt x="32" y="22"/>
                </a:lnTo>
                <a:lnTo>
                  <a:pt x="36" y="22"/>
                </a:lnTo>
                <a:lnTo>
                  <a:pt x="40" y="28"/>
                </a:lnTo>
                <a:lnTo>
                  <a:pt x="50" y="30"/>
                </a:lnTo>
                <a:lnTo>
                  <a:pt x="56" y="28"/>
                </a:lnTo>
                <a:lnTo>
                  <a:pt x="58" y="26"/>
                </a:lnTo>
                <a:lnTo>
                  <a:pt x="66" y="26"/>
                </a:lnTo>
                <a:lnTo>
                  <a:pt x="66" y="22"/>
                </a:lnTo>
                <a:lnTo>
                  <a:pt x="60" y="20"/>
                </a:lnTo>
                <a:lnTo>
                  <a:pt x="62" y="18"/>
                </a:lnTo>
                <a:lnTo>
                  <a:pt x="66" y="14"/>
                </a:lnTo>
                <a:lnTo>
                  <a:pt x="70" y="12"/>
                </a:lnTo>
                <a:lnTo>
                  <a:pt x="72" y="12"/>
                </a:lnTo>
                <a:lnTo>
                  <a:pt x="72" y="16"/>
                </a:lnTo>
                <a:lnTo>
                  <a:pt x="78" y="16"/>
                </a:lnTo>
                <a:lnTo>
                  <a:pt x="78" y="8"/>
                </a:lnTo>
                <a:lnTo>
                  <a:pt x="80" y="8"/>
                </a:lnTo>
                <a:lnTo>
                  <a:pt x="86" y="8"/>
                </a:lnTo>
                <a:lnTo>
                  <a:pt x="82" y="16"/>
                </a:lnTo>
                <a:lnTo>
                  <a:pt x="102" y="16"/>
                </a:lnTo>
                <a:lnTo>
                  <a:pt x="102" y="12"/>
                </a:lnTo>
                <a:lnTo>
                  <a:pt x="112" y="12"/>
                </a:lnTo>
                <a:lnTo>
                  <a:pt x="112" y="0"/>
                </a:lnTo>
                <a:lnTo>
                  <a:pt x="142" y="0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Freeform 31"/>
          <p:cNvSpPr>
            <a:spLocks/>
          </p:cNvSpPr>
          <p:nvPr/>
        </p:nvSpPr>
        <p:spPr bwMode="auto">
          <a:xfrm>
            <a:off x="1842135" y="3699828"/>
            <a:ext cx="387350" cy="390525"/>
          </a:xfrm>
          <a:custGeom>
            <a:avLst/>
            <a:gdLst>
              <a:gd name="T0" fmla="*/ 387350 w 244"/>
              <a:gd name="T1" fmla="*/ 50800 h 246"/>
              <a:gd name="T2" fmla="*/ 365125 w 244"/>
              <a:gd name="T3" fmla="*/ 377825 h 246"/>
              <a:gd name="T4" fmla="*/ 215900 w 244"/>
              <a:gd name="T5" fmla="*/ 390525 h 246"/>
              <a:gd name="T6" fmla="*/ 203200 w 244"/>
              <a:gd name="T7" fmla="*/ 377825 h 246"/>
              <a:gd name="T8" fmla="*/ 95250 w 244"/>
              <a:gd name="T9" fmla="*/ 371475 h 246"/>
              <a:gd name="T10" fmla="*/ 95250 w 244"/>
              <a:gd name="T11" fmla="*/ 358775 h 246"/>
              <a:gd name="T12" fmla="*/ 88900 w 244"/>
              <a:gd name="T13" fmla="*/ 355600 h 246"/>
              <a:gd name="T14" fmla="*/ 107950 w 244"/>
              <a:gd name="T15" fmla="*/ 352425 h 246"/>
              <a:gd name="T16" fmla="*/ 123825 w 244"/>
              <a:gd name="T17" fmla="*/ 346075 h 246"/>
              <a:gd name="T18" fmla="*/ 88900 w 244"/>
              <a:gd name="T19" fmla="*/ 311150 h 246"/>
              <a:gd name="T20" fmla="*/ 15875 w 244"/>
              <a:gd name="T21" fmla="*/ 266700 h 246"/>
              <a:gd name="T22" fmla="*/ 0 w 244"/>
              <a:gd name="T23" fmla="*/ 257175 h 246"/>
              <a:gd name="T24" fmla="*/ 3175 w 244"/>
              <a:gd name="T25" fmla="*/ 234950 h 246"/>
              <a:gd name="T26" fmla="*/ 19050 w 244"/>
              <a:gd name="T27" fmla="*/ 200025 h 246"/>
              <a:gd name="T28" fmla="*/ 34925 w 244"/>
              <a:gd name="T29" fmla="*/ 193675 h 246"/>
              <a:gd name="T30" fmla="*/ 41275 w 244"/>
              <a:gd name="T31" fmla="*/ 196850 h 246"/>
              <a:gd name="T32" fmla="*/ 44450 w 244"/>
              <a:gd name="T33" fmla="*/ 196850 h 246"/>
              <a:gd name="T34" fmla="*/ 57150 w 244"/>
              <a:gd name="T35" fmla="*/ 196850 h 246"/>
              <a:gd name="T36" fmla="*/ 69850 w 244"/>
              <a:gd name="T37" fmla="*/ 190500 h 246"/>
              <a:gd name="T38" fmla="*/ 76200 w 244"/>
              <a:gd name="T39" fmla="*/ 190500 h 246"/>
              <a:gd name="T40" fmla="*/ 107950 w 244"/>
              <a:gd name="T41" fmla="*/ 171450 h 246"/>
              <a:gd name="T42" fmla="*/ 114300 w 244"/>
              <a:gd name="T43" fmla="*/ 168275 h 246"/>
              <a:gd name="T44" fmla="*/ 130175 w 244"/>
              <a:gd name="T45" fmla="*/ 155575 h 246"/>
              <a:gd name="T46" fmla="*/ 142875 w 244"/>
              <a:gd name="T47" fmla="*/ 155575 h 246"/>
              <a:gd name="T48" fmla="*/ 158750 w 244"/>
              <a:gd name="T49" fmla="*/ 149225 h 246"/>
              <a:gd name="T50" fmla="*/ 165100 w 244"/>
              <a:gd name="T51" fmla="*/ 149225 h 246"/>
              <a:gd name="T52" fmla="*/ 184150 w 244"/>
              <a:gd name="T53" fmla="*/ 149225 h 246"/>
              <a:gd name="T54" fmla="*/ 203200 w 244"/>
              <a:gd name="T55" fmla="*/ 149225 h 246"/>
              <a:gd name="T56" fmla="*/ 209550 w 244"/>
              <a:gd name="T57" fmla="*/ 139700 h 246"/>
              <a:gd name="T58" fmla="*/ 222250 w 244"/>
              <a:gd name="T59" fmla="*/ 149225 h 246"/>
              <a:gd name="T60" fmla="*/ 225425 w 244"/>
              <a:gd name="T61" fmla="*/ 146050 h 246"/>
              <a:gd name="T62" fmla="*/ 234950 w 244"/>
              <a:gd name="T63" fmla="*/ 139700 h 246"/>
              <a:gd name="T64" fmla="*/ 234950 w 244"/>
              <a:gd name="T65" fmla="*/ 136525 h 246"/>
              <a:gd name="T66" fmla="*/ 250825 w 244"/>
              <a:gd name="T67" fmla="*/ 136525 h 246"/>
              <a:gd name="T68" fmla="*/ 254000 w 244"/>
              <a:gd name="T69" fmla="*/ 123825 h 246"/>
              <a:gd name="T70" fmla="*/ 263525 w 244"/>
              <a:gd name="T71" fmla="*/ 107950 h 246"/>
              <a:gd name="T72" fmla="*/ 266700 w 244"/>
              <a:gd name="T73" fmla="*/ 98425 h 246"/>
              <a:gd name="T74" fmla="*/ 273050 w 244"/>
              <a:gd name="T75" fmla="*/ 95250 h 246"/>
              <a:gd name="T76" fmla="*/ 279400 w 244"/>
              <a:gd name="T77" fmla="*/ 85725 h 246"/>
              <a:gd name="T78" fmla="*/ 282575 w 244"/>
              <a:gd name="T79" fmla="*/ 76200 h 246"/>
              <a:gd name="T80" fmla="*/ 285750 w 244"/>
              <a:gd name="T81" fmla="*/ 63500 h 246"/>
              <a:gd name="T82" fmla="*/ 292100 w 244"/>
              <a:gd name="T83" fmla="*/ 50800 h 246"/>
              <a:gd name="T84" fmla="*/ 295275 w 244"/>
              <a:gd name="T85" fmla="*/ 38100 h 246"/>
              <a:gd name="T86" fmla="*/ 304800 w 244"/>
              <a:gd name="T87" fmla="*/ 31750 h 246"/>
              <a:gd name="T88" fmla="*/ 327025 w 244"/>
              <a:gd name="T89" fmla="*/ 19050 h 246"/>
              <a:gd name="T90" fmla="*/ 346075 w 244"/>
              <a:gd name="T91" fmla="*/ 19050 h 246"/>
              <a:gd name="T92" fmla="*/ 365125 w 244"/>
              <a:gd name="T93" fmla="*/ 6350 h 246"/>
              <a:gd name="T94" fmla="*/ 387350 w 244"/>
              <a:gd name="T95" fmla="*/ 0 h 246"/>
              <a:gd name="T96" fmla="*/ 387350 w 244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44" h="246">
                <a:moveTo>
                  <a:pt x="244" y="0"/>
                </a:moveTo>
                <a:lnTo>
                  <a:pt x="244" y="32"/>
                </a:lnTo>
                <a:lnTo>
                  <a:pt x="230" y="32"/>
                </a:lnTo>
                <a:lnTo>
                  <a:pt x="230" y="238"/>
                </a:lnTo>
                <a:lnTo>
                  <a:pt x="136" y="238"/>
                </a:lnTo>
                <a:lnTo>
                  <a:pt x="136" y="246"/>
                </a:lnTo>
                <a:lnTo>
                  <a:pt x="128" y="246"/>
                </a:lnTo>
                <a:lnTo>
                  <a:pt x="128" y="238"/>
                </a:lnTo>
                <a:lnTo>
                  <a:pt x="56" y="238"/>
                </a:lnTo>
                <a:lnTo>
                  <a:pt x="60" y="234"/>
                </a:lnTo>
                <a:lnTo>
                  <a:pt x="62" y="228"/>
                </a:lnTo>
                <a:lnTo>
                  <a:pt x="60" y="226"/>
                </a:lnTo>
                <a:lnTo>
                  <a:pt x="56" y="228"/>
                </a:lnTo>
                <a:lnTo>
                  <a:pt x="56" y="224"/>
                </a:lnTo>
                <a:lnTo>
                  <a:pt x="66" y="224"/>
                </a:lnTo>
                <a:lnTo>
                  <a:pt x="68" y="222"/>
                </a:lnTo>
                <a:lnTo>
                  <a:pt x="70" y="218"/>
                </a:lnTo>
                <a:lnTo>
                  <a:pt x="78" y="218"/>
                </a:lnTo>
                <a:lnTo>
                  <a:pt x="78" y="216"/>
                </a:lnTo>
                <a:lnTo>
                  <a:pt x="56" y="196"/>
                </a:lnTo>
                <a:lnTo>
                  <a:pt x="48" y="184"/>
                </a:lnTo>
                <a:lnTo>
                  <a:pt x="10" y="168"/>
                </a:lnTo>
                <a:lnTo>
                  <a:pt x="4" y="166"/>
                </a:lnTo>
                <a:lnTo>
                  <a:pt x="0" y="162"/>
                </a:lnTo>
                <a:lnTo>
                  <a:pt x="0" y="156"/>
                </a:lnTo>
                <a:lnTo>
                  <a:pt x="2" y="148"/>
                </a:lnTo>
                <a:lnTo>
                  <a:pt x="16" y="136"/>
                </a:lnTo>
                <a:lnTo>
                  <a:pt x="12" y="126"/>
                </a:lnTo>
                <a:lnTo>
                  <a:pt x="20" y="126"/>
                </a:lnTo>
                <a:lnTo>
                  <a:pt x="22" y="122"/>
                </a:lnTo>
                <a:lnTo>
                  <a:pt x="24" y="122"/>
                </a:lnTo>
                <a:lnTo>
                  <a:pt x="26" y="124"/>
                </a:lnTo>
                <a:lnTo>
                  <a:pt x="28" y="126"/>
                </a:lnTo>
                <a:lnTo>
                  <a:pt x="28" y="124"/>
                </a:lnTo>
                <a:lnTo>
                  <a:pt x="32" y="126"/>
                </a:lnTo>
                <a:lnTo>
                  <a:pt x="36" y="124"/>
                </a:lnTo>
                <a:lnTo>
                  <a:pt x="40" y="124"/>
                </a:lnTo>
                <a:lnTo>
                  <a:pt x="44" y="120"/>
                </a:lnTo>
                <a:lnTo>
                  <a:pt x="46" y="122"/>
                </a:lnTo>
                <a:lnTo>
                  <a:pt x="48" y="120"/>
                </a:lnTo>
                <a:lnTo>
                  <a:pt x="64" y="108"/>
                </a:lnTo>
                <a:lnTo>
                  <a:pt x="68" y="108"/>
                </a:lnTo>
                <a:lnTo>
                  <a:pt x="70" y="104"/>
                </a:lnTo>
                <a:lnTo>
                  <a:pt x="72" y="106"/>
                </a:lnTo>
                <a:lnTo>
                  <a:pt x="78" y="104"/>
                </a:lnTo>
                <a:lnTo>
                  <a:pt x="82" y="98"/>
                </a:lnTo>
                <a:lnTo>
                  <a:pt x="86" y="96"/>
                </a:lnTo>
                <a:lnTo>
                  <a:pt x="90" y="98"/>
                </a:lnTo>
                <a:lnTo>
                  <a:pt x="92" y="96"/>
                </a:lnTo>
                <a:lnTo>
                  <a:pt x="100" y="94"/>
                </a:lnTo>
                <a:lnTo>
                  <a:pt x="102" y="96"/>
                </a:lnTo>
                <a:lnTo>
                  <a:pt x="104" y="94"/>
                </a:lnTo>
                <a:lnTo>
                  <a:pt x="112" y="96"/>
                </a:lnTo>
                <a:lnTo>
                  <a:pt x="116" y="94"/>
                </a:lnTo>
                <a:lnTo>
                  <a:pt x="124" y="96"/>
                </a:lnTo>
                <a:lnTo>
                  <a:pt x="128" y="94"/>
                </a:lnTo>
                <a:lnTo>
                  <a:pt x="128" y="88"/>
                </a:lnTo>
                <a:lnTo>
                  <a:pt x="132" y="88"/>
                </a:lnTo>
                <a:lnTo>
                  <a:pt x="132" y="92"/>
                </a:lnTo>
                <a:lnTo>
                  <a:pt x="140" y="94"/>
                </a:lnTo>
                <a:lnTo>
                  <a:pt x="142" y="94"/>
                </a:lnTo>
                <a:lnTo>
                  <a:pt x="142" y="92"/>
                </a:lnTo>
                <a:lnTo>
                  <a:pt x="148" y="88"/>
                </a:lnTo>
                <a:lnTo>
                  <a:pt x="150" y="86"/>
                </a:lnTo>
                <a:lnTo>
                  <a:pt x="148" y="86"/>
                </a:lnTo>
                <a:lnTo>
                  <a:pt x="158" y="88"/>
                </a:lnTo>
                <a:lnTo>
                  <a:pt x="158" y="86"/>
                </a:lnTo>
                <a:lnTo>
                  <a:pt x="160" y="82"/>
                </a:lnTo>
                <a:lnTo>
                  <a:pt x="160" y="78"/>
                </a:lnTo>
                <a:lnTo>
                  <a:pt x="162" y="78"/>
                </a:lnTo>
                <a:lnTo>
                  <a:pt x="166" y="68"/>
                </a:lnTo>
                <a:lnTo>
                  <a:pt x="166" y="64"/>
                </a:lnTo>
                <a:lnTo>
                  <a:pt x="168" y="62"/>
                </a:lnTo>
                <a:lnTo>
                  <a:pt x="168" y="60"/>
                </a:lnTo>
                <a:lnTo>
                  <a:pt x="172" y="60"/>
                </a:lnTo>
                <a:lnTo>
                  <a:pt x="172" y="58"/>
                </a:lnTo>
                <a:lnTo>
                  <a:pt x="176" y="54"/>
                </a:lnTo>
                <a:lnTo>
                  <a:pt x="176" y="48"/>
                </a:lnTo>
                <a:lnTo>
                  <a:pt x="178" y="48"/>
                </a:lnTo>
                <a:lnTo>
                  <a:pt x="176" y="44"/>
                </a:lnTo>
                <a:lnTo>
                  <a:pt x="180" y="40"/>
                </a:lnTo>
                <a:lnTo>
                  <a:pt x="180" y="36"/>
                </a:lnTo>
                <a:lnTo>
                  <a:pt x="184" y="32"/>
                </a:lnTo>
                <a:lnTo>
                  <a:pt x="182" y="28"/>
                </a:lnTo>
                <a:lnTo>
                  <a:pt x="186" y="24"/>
                </a:lnTo>
                <a:lnTo>
                  <a:pt x="186" y="20"/>
                </a:lnTo>
                <a:lnTo>
                  <a:pt x="192" y="20"/>
                </a:lnTo>
                <a:lnTo>
                  <a:pt x="202" y="12"/>
                </a:lnTo>
                <a:lnTo>
                  <a:pt x="206" y="12"/>
                </a:lnTo>
                <a:lnTo>
                  <a:pt x="212" y="12"/>
                </a:lnTo>
                <a:lnTo>
                  <a:pt x="218" y="12"/>
                </a:lnTo>
                <a:lnTo>
                  <a:pt x="226" y="4"/>
                </a:lnTo>
                <a:lnTo>
                  <a:pt x="230" y="4"/>
                </a:lnTo>
                <a:lnTo>
                  <a:pt x="236" y="0"/>
                </a:lnTo>
                <a:lnTo>
                  <a:pt x="24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Freeform 32"/>
          <p:cNvSpPr>
            <a:spLocks/>
          </p:cNvSpPr>
          <p:nvPr/>
        </p:nvSpPr>
        <p:spPr bwMode="auto">
          <a:xfrm>
            <a:off x="2210435" y="4077653"/>
            <a:ext cx="238125" cy="390525"/>
          </a:xfrm>
          <a:custGeom>
            <a:avLst/>
            <a:gdLst>
              <a:gd name="T0" fmla="*/ 9525 w 150"/>
              <a:gd name="T1" fmla="*/ 0 h 246"/>
              <a:gd name="T2" fmla="*/ 38100 w 150"/>
              <a:gd name="T3" fmla="*/ 0 h 246"/>
              <a:gd name="T4" fmla="*/ 38100 w 150"/>
              <a:gd name="T5" fmla="*/ 6350 h 246"/>
              <a:gd name="T6" fmla="*/ 47625 w 150"/>
              <a:gd name="T7" fmla="*/ 6350 h 246"/>
              <a:gd name="T8" fmla="*/ 47625 w 150"/>
              <a:gd name="T9" fmla="*/ 15875 h 246"/>
              <a:gd name="T10" fmla="*/ 50800 w 150"/>
              <a:gd name="T11" fmla="*/ 15875 h 246"/>
              <a:gd name="T12" fmla="*/ 57150 w 150"/>
              <a:gd name="T13" fmla="*/ 28575 h 246"/>
              <a:gd name="T14" fmla="*/ 60325 w 150"/>
              <a:gd name="T15" fmla="*/ 41275 h 246"/>
              <a:gd name="T16" fmla="*/ 57150 w 150"/>
              <a:gd name="T17" fmla="*/ 50800 h 246"/>
              <a:gd name="T18" fmla="*/ 95250 w 150"/>
              <a:gd name="T19" fmla="*/ 50800 h 246"/>
              <a:gd name="T20" fmla="*/ 95250 w 150"/>
              <a:gd name="T21" fmla="*/ 69850 h 246"/>
              <a:gd name="T22" fmla="*/ 117475 w 150"/>
              <a:gd name="T23" fmla="*/ 69850 h 246"/>
              <a:gd name="T24" fmla="*/ 114300 w 150"/>
              <a:gd name="T25" fmla="*/ 92075 h 246"/>
              <a:gd name="T26" fmla="*/ 123825 w 150"/>
              <a:gd name="T27" fmla="*/ 92075 h 246"/>
              <a:gd name="T28" fmla="*/ 123825 w 150"/>
              <a:gd name="T29" fmla="*/ 101600 h 246"/>
              <a:gd name="T30" fmla="*/ 136525 w 150"/>
              <a:gd name="T31" fmla="*/ 101600 h 246"/>
              <a:gd name="T32" fmla="*/ 136525 w 150"/>
              <a:gd name="T33" fmla="*/ 123825 h 246"/>
              <a:gd name="T34" fmla="*/ 238125 w 150"/>
              <a:gd name="T35" fmla="*/ 123825 h 246"/>
              <a:gd name="T36" fmla="*/ 234950 w 150"/>
              <a:gd name="T37" fmla="*/ 234950 h 246"/>
              <a:gd name="T38" fmla="*/ 228600 w 150"/>
              <a:gd name="T39" fmla="*/ 234950 h 246"/>
              <a:gd name="T40" fmla="*/ 222250 w 150"/>
              <a:gd name="T41" fmla="*/ 330200 h 246"/>
              <a:gd name="T42" fmla="*/ 222250 w 150"/>
              <a:gd name="T43" fmla="*/ 381000 h 246"/>
              <a:gd name="T44" fmla="*/ 212725 w 150"/>
              <a:gd name="T45" fmla="*/ 381000 h 246"/>
              <a:gd name="T46" fmla="*/ 212725 w 150"/>
              <a:gd name="T47" fmla="*/ 390525 h 246"/>
              <a:gd name="T48" fmla="*/ 57150 w 150"/>
              <a:gd name="T49" fmla="*/ 390525 h 246"/>
              <a:gd name="T50" fmla="*/ 0 w 150"/>
              <a:gd name="T51" fmla="*/ 387350 h 246"/>
              <a:gd name="T52" fmla="*/ 0 w 150"/>
              <a:gd name="T53" fmla="*/ 336550 h 246"/>
              <a:gd name="T54" fmla="*/ 12700 w 150"/>
              <a:gd name="T55" fmla="*/ 336550 h 246"/>
              <a:gd name="T56" fmla="*/ 12700 w 150"/>
              <a:gd name="T57" fmla="*/ 327025 h 246"/>
              <a:gd name="T58" fmla="*/ 0 w 150"/>
              <a:gd name="T59" fmla="*/ 327025 h 246"/>
              <a:gd name="T60" fmla="*/ 0 w 150"/>
              <a:gd name="T61" fmla="*/ 317500 h 246"/>
              <a:gd name="T62" fmla="*/ 12700 w 150"/>
              <a:gd name="T63" fmla="*/ 317500 h 246"/>
              <a:gd name="T64" fmla="*/ 12700 w 150"/>
              <a:gd name="T65" fmla="*/ 307975 h 246"/>
              <a:gd name="T66" fmla="*/ 0 w 150"/>
              <a:gd name="T67" fmla="*/ 307975 h 246"/>
              <a:gd name="T68" fmla="*/ 0 w 150"/>
              <a:gd name="T69" fmla="*/ 254000 h 246"/>
              <a:gd name="T70" fmla="*/ 12700 w 150"/>
              <a:gd name="T71" fmla="*/ 254000 h 246"/>
              <a:gd name="T72" fmla="*/ 12700 w 150"/>
              <a:gd name="T73" fmla="*/ 241300 h 246"/>
              <a:gd name="T74" fmla="*/ 15875 w 150"/>
              <a:gd name="T75" fmla="*/ 98425 h 246"/>
              <a:gd name="T76" fmla="*/ 6350 w 150"/>
              <a:gd name="T77" fmla="*/ 98425 h 246"/>
              <a:gd name="T78" fmla="*/ 6350 w 150"/>
              <a:gd name="T79" fmla="*/ 88900 h 246"/>
              <a:gd name="T80" fmla="*/ 15875 w 150"/>
              <a:gd name="T81" fmla="*/ 88900 h 246"/>
              <a:gd name="T82" fmla="*/ 15875 w 150"/>
              <a:gd name="T83" fmla="*/ 69850 h 246"/>
              <a:gd name="T84" fmla="*/ 25400 w 150"/>
              <a:gd name="T85" fmla="*/ 69850 h 246"/>
              <a:gd name="T86" fmla="*/ 25400 w 150"/>
              <a:gd name="T87" fmla="*/ 60325 h 246"/>
              <a:gd name="T88" fmla="*/ 15875 w 150"/>
              <a:gd name="T89" fmla="*/ 60325 h 246"/>
              <a:gd name="T90" fmla="*/ 15875 w 150"/>
              <a:gd name="T91" fmla="*/ 6350 h 246"/>
              <a:gd name="T92" fmla="*/ 9525 w 150"/>
              <a:gd name="T93" fmla="*/ 6350 h 246"/>
              <a:gd name="T94" fmla="*/ 9525 w 150"/>
              <a:gd name="T95" fmla="*/ 0 h 246"/>
              <a:gd name="T96" fmla="*/ 9525 w 150"/>
              <a:gd name="T97" fmla="*/ 0 h 246"/>
              <a:gd name="T98" fmla="*/ 9525 w 150"/>
              <a:gd name="T99" fmla="*/ 0 h 246"/>
              <a:gd name="T100" fmla="*/ 9525 w 150"/>
              <a:gd name="T101" fmla="*/ 0 h 2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50" h="246">
                <a:moveTo>
                  <a:pt x="6" y="0"/>
                </a:moveTo>
                <a:lnTo>
                  <a:pt x="24" y="0"/>
                </a:lnTo>
                <a:lnTo>
                  <a:pt x="24" y="4"/>
                </a:lnTo>
                <a:lnTo>
                  <a:pt x="30" y="4"/>
                </a:lnTo>
                <a:lnTo>
                  <a:pt x="30" y="10"/>
                </a:lnTo>
                <a:lnTo>
                  <a:pt x="32" y="10"/>
                </a:lnTo>
                <a:lnTo>
                  <a:pt x="36" y="18"/>
                </a:lnTo>
                <a:lnTo>
                  <a:pt x="38" y="26"/>
                </a:lnTo>
                <a:lnTo>
                  <a:pt x="36" y="32"/>
                </a:lnTo>
                <a:lnTo>
                  <a:pt x="60" y="32"/>
                </a:lnTo>
                <a:lnTo>
                  <a:pt x="60" y="44"/>
                </a:lnTo>
                <a:lnTo>
                  <a:pt x="74" y="44"/>
                </a:lnTo>
                <a:lnTo>
                  <a:pt x="72" y="58"/>
                </a:lnTo>
                <a:lnTo>
                  <a:pt x="78" y="58"/>
                </a:lnTo>
                <a:lnTo>
                  <a:pt x="78" y="64"/>
                </a:lnTo>
                <a:lnTo>
                  <a:pt x="86" y="64"/>
                </a:lnTo>
                <a:lnTo>
                  <a:pt x="86" y="78"/>
                </a:lnTo>
                <a:lnTo>
                  <a:pt x="150" y="78"/>
                </a:lnTo>
                <a:lnTo>
                  <a:pt x="148" y="148"/>
                </a:lnTo>
                <a:lnTo>
                  <a:pt x="144" y="148"/>
                </a:lnTo>
                <a:lnTo>
                  <a:pt x="140" y="208"/>
                </a:lnTo>
                <a:lnTo>
                  <a:pt x="140" y="240"/>
                </a:lnTo>
                <a:lnTo>
                  <a:pt x="134" y="240"/>
                </a:lnTo>
                <a:lnTo>
                  <a:pt x="134" y="246"/>
                </a:lnTo>
                <a:lnTo>
                  <a:pt x="36" y="246"/>
                </a:lnTo>
                <a:lnTo>
                  <a:pt x="0" y="244"/>
                </a:lnTo>
                <a:lnTo>
                  <a:pt x="0" y="212"/>
                </a:lnTo>
                <a:lnTo>
                  <a:pt x="8" y="212"/>
                </a:lnTo>
                <a:lnTo>
                  <a:pt x="8" y="206"/>
                </a:lnTo>
                <a:lnTo>
                  <a:pt x="0" y="206"/>
                </a:lnTo>
                <a:lnTo>
                  <a:pt x="0" y="200"/>
                </a:lnTo>
                <a:lnTo>
                  <a:pt x="8" y="200"/>
                </a:lnTo>
                <a:lnTo>
                  <a:pt x="8" y="194"/>
                </a:lnTo>
                <a:lnTo>
                  <a:pt x="0" y="194"/>
                </a:lnTo>
                <a:lnTo>
                  <a:pt x="0" y="160"/>
                </a:lnTo>
                <a:lnTo>
                  <a:pt x="8" y="160"/>
                </a:lnTo>
                <a:lnTo>
                  <a:pt x="8" y="152"/>
                </a:lnTo>
                <a:lnTo>
                  <a:pt x="10" y="62"/>
                </a:lnTo>
                <a:lnTo>
                  <a:pt x="4" y="62"/>
                </a:lnTo>
                <a:lnTo>
                  <a:pt x="4" y="56"/>
                </a:lnTo>
                <a:lnTo>
                  <a:pt x="10" y="56"/>
                </a:lnTo>
                <a:lnTo>
                  <a:pt x="10" y="44"/>
                </a:lnTo>
                <a:lnTo>
                  <a:pt x="16" y="44"/>
                </a:lnTo>
                <a:lnTo>
                  <a:pt x="16" y="38"/>
                </a:lnTo>
                <a:lnTo>
                  <a:pt x="10" y="38"/>
                </a:lnTo>
                <a:lnTo>
                  <a:pt x="10" y="4"/>
                </a:lnTo>
                <a:lnTo>
                  <a:pt x="6" y="4"/>
                </a:lnTo>
                <a:lnTo>
                  <a:pt x="6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Freeform 33"/>
          <p:cNvSpPr>
            <a:spLocks/>
          </p:cNvSpPr>
          <p:nvPr/>
        </p:nvSpPr>
        <p:spPr bwMode="auto">
          <a:xfrm>
            <a:off x="1778635" y="4077653"/>
            <a:ext cx="457200" cy="387350"/>
          </a:xfrm>
          <a:custGeom>
            <a:avLst/>
            <a:gdLst>
              <a:gd name="T0" fmla="*/ 441325 w 288"/>
              <a:gd name="T1" fmla="*/ 0 h 244"/>
              <a:gd name="T2" fmla="*/ 447675 w 288"/>
              <a:gd name="T3" fmla="*/ 6350 h 244"/>
              <a:gd name="T4" fmla="*/ 457200 w 288"/>
              <a:gd name="T5" fmla="*/ 60325 h 244"/>
              <a:gd name="T6" fmla="*/ 447675 w 288"/>
              <a:gd name="T7" fmla="*/ 69850 h 244"/>
              <a:gd name="T8" fmla="*/ 438150 w 288"/>
              <a:gd name="T9" fmla="*/ 88900 h 244"/>
              <a:gd name="T10" fmla="*/ 447675 w 288"/>
              <a:gd name="T11" fmla="*/ 98425 h 244"/>
              <a:gd name="T12" fmla="*/ 444500 w 288"/>
              <a:gd name="T13" fmla="*/ 254000 h 244"/>
              <a:gd name="T14" fmla="*/ 431800 w 288"/>
              <a:gd name="T15" fmla="*/ 307975 h 244"/>
              <a:gd name="T16" fmla="*/ 444500 w 288"/>
              <a:gd name="T17" fmla="*/ 317500 h 244"/>
              <a:gd name="T18" fmla="*/ 431800 w 288"/>
              <a:gd name="T19" fmla="*/ 327025 h 244"/>
              <a:gd name="T20" fmla="*/ 444500 w 288"/>
              <a:gd name="T21" fmla="*/ 336550 h 244"/>
              <a:gd name="T22" fmla="*/ 431800 w 288"/>
              <a:gd name="T23" fmla="*/ 387350 h 244"/>
              <a:gd name="T24" fmla="*/ 412750 w 288"/>
              <a:gd name="T25" fmla="*/ 377825 h 244"/>
              <a:gd name="T26" fmla="*/ 400050 w 288"/>
              <a:gd name="T27" fmla="*/ 387350 h 244"/>
              <a:gd name="T28" fmla="*/ 282575 w 288"/>
              <a:gd name="T29" fmla="*/ 371475 h 244"/>
              <a:gd name="T30" fmla="*/ 269875 w 288"/>
              <a:gd name="T31" fmla="*/ 387350 h 244"/>
              <a:gd name="T32" fmla="*/ 158750 w 288"/>
              <a:gd name="T33" fmla="*/ 384175 h 244"/>
              <a:gd name="T34" fmla="*/ 136525 w 288"/>
              <a:gd name="T35" fmla="*/ 371475 h 244"/>
              <a:gd name="T36" fmla="*/ 114300 w 288"/>
              <a:gd name="T37" fmla="*/ 361950 h 244"/>
              <a:gd name="T38" fmla="*/ 107950 w 288"/>
              <a:gd name="T39" fmla="*/ 352425 h 244"/>
              <a:gd name="T40" fmla="*/ 120650 w 288"/>
              <a:gd name="T41" fmla="*/ 330200 h 244"/>
              <a:gd name="T42" fmla="*/ 69850 w 288"/>
              <a:gd name="T43" fmla="*/ 320675 h 244"/>
              <a:gd name="T44" fmla="*/ 60325 w 288"/>
              <a:gd name="T45" fmla="*/ 307975 h 244"/>
              <a:gd name="T46" fmla="*/ 28575 w 288"/>
              <a:gd name="T47" fmla="*/ 320675 h 244"/>
              <a:gd name="T48" fmla="*/ 6350 w 288"/>
              <a:gd name="T49" fmla="*/ 307975 h 244"/>
              <a:gd name="T50" fmla="*/ 0 w 288"/>
              <a:gd name="T51" fmla="*/ 298450 h 244"/>
              <a:gd name="T52" fmla="*/ 12700 w 288"/>
              <a:gd name="T53" fmla="*/ 273050 h 244"/>
              <a:gd name="T54" fmla="*/ 19050 w 288"/>
              <a:gd name="T55" fmla="*/ 263525 h 244"/>
              <a:gd name="T56" fmla="*/ 12700 w 288"/>
              <a:gd name="T57" fmla="*/ 241300 h 244"/>
              <a:gd name="T58" fmla="*/ 9525 w 288"/>
              <a:gd name="T59" fmla="*/ 209550 h 244"/>
              <a:gd name="T60" fmla="*/ 25400 w 288"/>
              <a:gd name="T61" fmla="*/ 184150 h 244"/>
              <a:gd name="T62" fmla="*/ 6350 w 288"/>
              <a:gd name="T63" fmla="*/ 123825 h 244"/>
              <a:gd name="T64" fmla="*/ 60325 w 288"/>
              <a:gd name="T65" fmla="*/ 63500 h 244"/>
              <a:gd name="T66" fmla="*/ 111125 w 288"/>
              <a:gd name="T67" fmla="*/ 41275 h 244"/>
              <a:gd name="T68" fmla="*/ 98425 w 288"/>
              <a:gd name="T69" fmla="*/ 34925 h 244"/>
              <a:gd name="T70" fmla="*/ 92075 w 288"/>
              <a:gd name="T71" fmla="*/ 25400 h 244"/>
              <a:gd name="T72" fmla="*/ 104775 w 288"/>
              <a:gd name="T73" fmla="*/ 15875 h 244"/>
              <a:gd name="T74" fmla="*/ 142875 w 288"/>
              <a:gd name="T75" fmla="*/ 15875 h 244"/>
              <a:gd name="T76" fmla="*/ 152400 w 288"/>
              <a:gd name="T77" fmla="*/ 0 h 244"/>
              <a:gd name="T78" fmla="*/ 266700 w 288"/>
              <a:gd name="T79" fmla="*/ 12700 h 244"/>
              <a:gd name="T80" fmla="*/ 279400 w 288"/>
              <a:gd name="T81" fmla="*/ 0 h 244"/>
              <a:gd name="T82" fmla="*/ 428625 w 288"/>
              <a:gd name="T83" fmla="*/ 0 h 244"/>
              <a:gd name="T84" fmla="*/ 428625 w 288"/>
              <a:gd name="T85" fmla="*/ 0 h 24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8" h="244">
                <a:moveTo>
                  <a:pt x="270" y="0"/>
                </a:moveTo>
                <a:lnTo>
                  <a:pt x="278" y="0"/>
                </a:lnTo>
                <a:lnTo>
                  <a:pt x="278" y="4"/>
                </a:lnTo>
                <a:lnTo>
                  <a:pt x="282" y="4"/>
                </a:lnTo>
                <a:lnTo>
                  <a:pt x="282" y="38"/>
                </a:lnTo>
                <a:lnTo>
                  <a:pt x="288" y="38"/>
                </a:lnTo>
                <a:lnTo>
                  <a:pt x="288" y="44"/>
                </a:lnTo>
                <a:lnTo>
                  <a:pt x="282" y="44"/>
                </a:lnTo>
                <a:lnTo>
                  <a:pt x="282" y="56"/>
                </a:lnTo>
                <a:lnTo>
                  <a:pt x="276" y="56"/>
                </a:lnTo>
                <a:lnTo>
                  <a:pt x="276" y="62"/>
                </a:lnTo>
                <a:lnTo>
                  <a:pt x="282" y="62"/>
                </a:lnTo>
                <a:lnTo>
                  <a:pt x="280" y="152"/>
                </a:lnTo>
                <a:lnTo>
                  <a:pt x="280" y="160"/>
                </a:lnTo>
                <a:lnTo>
                  <a:pt x="272" y="160"/>
                </a:lnTo>
                <a:lnTo>
                  <a:pt x="272" y="194"/>
                </a:lnTo>
                <a:lnTo>
                  <a:pt x="280" y="194"/>
                </a:lnTo>
                <a:lnTo>
                  <a:pt x="280" y="200"/>
                </a:lnTo>
                <a:lnTo>
                  <a:pt x="272" y="200"/>
                </a:lnTo>
                <a:lnTo>
                  <a:pt x="272" y="206"/>
                </a:lnTo>
                <a:lnTo>
                  <a:pt x="280" y="206"/>
                </a:lnTo>
                <a:lnTo>
                  <a:pt x="280" y="212"/>
                </a:lnTo>
                <a:lnTo>
                  <a:pt x="272" y="212"/>
                </a:lnTo>
                <a:lnTo>
                  <a:pt x="272" y="244"/>
                </a:lnTo>
                <a:lnTo>
                  <a:pt x="260" y="244"/>
                </a:lnTo>
                <a:lnTo>
                  <a:pt x="260" y="238"/>
                </a:lnTo>
                <a:lnTo>
                  <a:pt x="252" y="238"/>
                </a:lnTo>
                <a:lnTo>
                  <a:pt x="252" y="244"/>
                </a:lnTo>
                <a:lnTo>
                  <a:pt x="178" y="244"/>
                </a:lnTo>
                <a:lnTo>
                  <a:pt x="178" y="234"/>
                </a:lnTo>
                <a:lnTo>
                  <a:pt x="170" y="234"/>
                </a:lnTo>
                <a:lnTo>
                  <a:pt x="170" y="244"/>
                </a:lnTo>
                <a:lnTo>
                  <a:pt x="106" y="242"/>
                </a:lnTo>
                <a:lnTo>
                  <a:pt x="100" y="242"/>
                </a:lnTo>
                <a:lnTo>
                  <a:pt x="100" y="234"/>
                </a:lnTo>
                <a:lnTo>
                  <a:pt x="86" y="234"/>
                </a:lnTo>
                <a:lnTo>
                  <a:pt x="86" y="228"/>
                </a:lnTo>
                <a:lnTo>
                  <a:pt x="72" y="228"/>
                </a:lnTo>
                <a:lnTo>
                  <a:pt x="76" y="222"/>
                </a:lnTo>
                <a:lnTo>
                  <a:pt x="68" y="222"/>
                </a:lnTo>
                <a:lnTo>
                  <a:pt x="68" y="208"/>
                </a:lnTo>
                <a:lnTo>
                  <a:pt x="76" y="208"/>
                </a:lnTo>
                <a:lnTo>
                  <a:pt x="76" y="202"/>
                </a:lnTo>
                <a:lnTo>
                  <a:pt x="44" y="202"/>
                </a:lnTo>
                <a:lnTo>
                  <a:pt x="44" y="194"/>
                </a:lnTo>
                <a:lnTo>
                  <a:pt x="38" y="194"/>
                </a:lnTo>
                <a:lnTo>
                  <a:pt x="38" y="202"/>
                </a:lnTo>
                <a:lnTo>
                  <a:pt x="18" y="202"/>
                </a:lnTo>
                <a:lnTo>
                  <a:pt x="18" y="194"/>
                </a:lnTo>
                <a:lnTo>
                  <a:pt x="4" y="194"/>
                </a:lnTo>
                <a:lnTo>
                  <a:pt x="4" y="188"/>
                </a:lnTo>
                <a:lnTo>
                  <a:pt x="0" y="188"/>
                </a:lnTo>
                <a:lnTo>
                  <a:pt x="2" y="180"/>
                </a:lnTo>
                <a:lnTo>
                  <a:pt x="8" y="172"/>
                </a:lnTo>
                <a:lnTo>
                  <a:pt x="8" y="168"/>
                </a:lnTo>
                <a:lnTo>
                  <a:pt x="12" y="166"/>
                </a:lnTo>
                <a:lnTo>
                  <a:pt x="6" y="158"/>
                </a:lnTo>
                <a:lnTo>
                  <a:pt x="8" y="152"/>
                </a:lnTo>
                <a:lnTo>
                  <a:pt x="6" y="146"/>
                </a:lnTo>
                <a:lnTo>
                  <a:pt x="6" y="132"/>
                </a:lnTo>
                <a:lnTo>
                  <a:pt x="8" y="120"/>
                </a:lnTo>
                <a:lnTo>
                  <a:pt x="16" y="116"/>
                </a:lnTo>
                <a:lnTo>
                  <a:pt x="8" y="100"/>
                </a:lnTo>
                <a:lnTo>
                  <a:pt x="4" y="78"/>
                </a:lnTo>
                <a:lnTo>
                  <a:pt x="12" y="68"/>
                </a:lnTo>
                <a:lnTo>
                  <a:pt x="38" y="40"/>
                </a:lnTo>
                <a:lnTo>
                  <a:pt x="68" y="28"/>
                </a:lnTo>
                <a:lnTo>
                  <a:pt x="70" y="26"/>
                </a:lnTo>
                <a:lnTo>
                  <a:pt x="68" y="22"/>
                </a:lnTo>
                <a:lnTo>
                  <a:pt x="62" y="22"/>
                </a:lnTo>
                <a:lnTo>
                  <a:pt x="58" y="20"/>
                </a:lnTo>
                <a:lnTo>
                  <a:pt x="58" y="16"/>
                </a:lnTo>
                <a:lnTo>
                  <a:pt x="62" y="10"/>
                </a:lnTo>
                <a:lnTo>
                  <a:pt x="66" y="10"/>
                </a:lnTo>
                <a:lnTo>
                  <a:pt x="70" y="10"/>
                </a:lnTo>
                <a:lnTo>
                  <a:pt x="90" y="10"/>
                </a:lnTo>
                <a:lnTo>
                  <a:pt x="96" y="6"/>
                </a:lnTo>
                <a:lnTo>
                  <a:pt x="96" y="0"/>
                </a:lnTo>
                <a:lnTo>
                  <a:pt x="168" y="0"/>
                </a:lnTo>
                <a:lnTo>
                  <a:pt x="168" y="8"/>
                </a:lnTo>
                <a:lnTo>
                  <a:pt x="176" y="8"/>
                </a:lnTo>
                <a:lnTo>
                  <a:pt x="176" y="0"/>
                </a:lnTo>
                <a:lnTo>
                  <a:pt x="270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Freeform 34"/>
          <p:cNvSpPr>
            <a:spLocks/>
          </p:cNvSpPr>
          <p:nvPr/>
        </p:nvSpPr>
        <p:spPr bwMode="auto">
          <a:xfrm>
            <a:off x="1943735" y="2109153"/>
            <a:ext cx="349250" cy="295275"/>
          </a:xfrm>
          <a:custGeom>
            <a:avLst/>
            <a:gdLst>
              <a:gd name="T0" fmla="*/ 193675 w 220"/>
              <a:gd name="T1" fmla="*/ 0 h 186"/>
              <a:gd name="T2" fmla="*/ 304800 w 220"/>
              <a:gd name="T3" fmla="*/ 6350 h 186"/>
              <a:gd name="T4" fmla="*/ 304800 w 220"/>
              <a:gd name="T5" fmla="*/ 9525 h 186"/>
              <a:gd name="T6" fmla="*/ 349250 w 220"/>
              <a:gd name="T7" fmla="*/ 82550 h 186"/>
              <a:gd name="T8" fmla="*/ 339725 w 220"/>
              <a:gd name="T9" fmla="*/ 101600 h 186"/>
              <a:gd name="T10" fmla="*/ 336550 w 220"/>
              <a:gd name="T11" fmla="*/ 101600 h 186"/>
              <a:gd name="T12" fmla="*/ 327025 w 220"/>
              <a:gd name="T13" fmla="*/ 104775 h 186"/>
              <a:gd name="T14" fmla="*/ 317500 w 220"/>
              <a:gd name="T15" fmla="*/ 117475 h 186"/>
              <a:gd name="T16" fmla="*/ 292100 w 220"/>
              <a:gd name="T17" fmla="*/ 136525 h 186"/>
              <a:gd name="T18" fmla="*/ 292100 w 220"/>
              <a:gd name="T19" fmla="*/ 146050 h 186"/>
              <a:gd name="T20" fmla="*/ 282575 w 220"/>
              <a:gd name="T21" fmla="*/ 155575 h 186"/>
              <a:gd name="T22" fmla="*/ 276225 w 220"/>
              <a:gd name="T23" fmla="*/ 152400 h 186"/>
              <a:gd name="T24" fmla="*/ 273050 w 220"/>
              <a:gd name="T25" fmla="*/ 155575 h 186"/>
              <a:gd name="T26" fmla="*/ 273050 w 220"/>
              <a:gd name="T27" fmla="*/ 174625 h 186"/>
              <a:gd name="T28" fmla="*/ 266700 w 220"/>
              <a:gd name="T29" fmla="*/ 184150 h 186"/>
              <a:gd name="T30" fmla="*/ 209550 w 220"/>
              <a:gd name="T31" fmla="*/ 203200 h 186"/>
              <a:gd name="T32" fmla="*/ 190500 w 220"/>
              <a:gd name="T33" fmla="*/ 212725 h 186"/>
              <a:gd name="T34" fmla="*/ 180975 w 220"/>
              <a:gd name="T35" fmla="*/ 231775 h 186"/>
              <a:gd name="T36" fmla="*/ 177800 w 220"/>
              <a:gd name="T37" fmla="*/ 231775 h 186"/>
              <a:gd name="T38" fmla="*/ 168275 w 220"/>
              <a:gd name="T39" fmla="*/ 219075 h 186"/>
              <a:gd name="T40" fmla="*/ 165100 w 220"/>
              <a:gd name="T41" fmla="*/ 222250 h 186"/>
              <a:gd name="T42" fmla="*/ 155575 w 220"/>
              <a:gd name="T43" fmla="*/ 241300 h 186"/>
              <a:gd name="T44" fmla="*/ 139700 w 220"/>
              <a:gd name="T45" fmla="*/ 247650 h 186"/>
              <a:gd name="T46" fmla="*/ 120650 w 220"/>
              <a:gd name="T47" fmla="*/ 266700 h 186"/>
              <a:gd name="T48" fmla="*/ 107950 w 220"/>
              <a:gd name="T49" fmla="*/ 276225 h 186"/>
              <a:gd name="T50" fmla="*/ 104775 w 220"/>
              <a:gd name="T51" fmla="*/ 295275 h 186"/>
              <a:gd name="T52" fmla="*/ 88900 w 220"/>
              <a:gd name="T53" fmla="*/ 295275 h 186"/>
              <a:gd name="T54" fmla="*/ 88900 w 220"/>
              <a:gd name="T55" fmla="*/ 288925 h 186"/>
              <a:gd name="T56" fmla="*/ 85725 w 220"/>
              <a:gd name="T57" fmla="*/ 288925 h 186"/>
              <a:gd name="T58" fmla="*/ 85725 w 220"/>
              <a:gd name="T59" fmla="*/ 295275 h 186"/>
              <a:gd name="T60" fmla="*/ 3175 w 220"/>
              <a:gd name="T61" fmla="*/ 295275 h 186"/>
              <a:gd name="T62" fmla="*/ 6350 w 220"/>
              <a:gd name="T63" fmla="*/ 111125 h 186"/>
              <a:gd name="T64" fmla="*/ 6350 w 220"/>
              <a:gd name="T65" fmla="*/ 107950 h 186"/>
              <a:gd name="T66" fmla="*/ 0 w 220"/>
              <a:gd name="T67" fmla="*/ 107950 h 186"/>
              <a:gd name="T68" fmla="*/ 0 w 220"/>
              <a:gd name="T69" fmla="*/ 101600 h 186"/>
              <a:gd name="T70" fmla="*/ 0 w 220"/>
              <a:gd name="T71" fmla="*/ 95250 h 186"/>
              <a:gd name="T72" fmla="*/ 6350 w 220"/>
              <a:gd name="T73" fmla="*/ 95250 h 186"/>
              <a:gd name="T74" fmla="*/ 6350 w 220"/>
              <a:gd name="T75" fmla="*/ 31750 h 186"/>
              <a:gd name="T76" fmla="*/ 28575 w 220"/>
              <a:gd name="T77" fmla="*/ 44450 h 186"/>
              <a:gd name="T78" fmla="*/ 53975 w 220"/>
              <a:gd name="T79" fmla="*/ 44450 h 186"/>
              <a:gd name="T80" fmla="*/ 104775 w 220"/>
              <a:gd name="T81" fmla="*/ 38100 h 186"/>
              <a:gd name="T82" fmla="*/ 165100 w 220"/>
              <a:gd name="T83" fmla="*/ 25400 h 186"/>
              <a:gd name="T84" fmla="*/ 193675 w 220"/>
              <a:gd name="T85" fmla="*/ 25400 h 186"/>
              <a:gd name="T86" fmla="*/ 193675 w 220"/>
              <a:gd name="T87" fmla="*/ 0 h 186"/>
              <a:gd name="T88" fmla="*/ 193675 w 220"/>
              <a:gd name="T89" fmla="*/ 0 h 186"/>
              <a:gd name="T90" fmla="*/ 193675 w 220"/>
              <a:gd name="T91" fmla="*/ 0 h 186"/>
              <a:gd name="T92" fmla="*/ 193675 w 220"/>
              <a:gd name="T93" fmla="*/ 0 h 18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20" h="186">
                <a:moveTo>
                  <a:pt x="122" y="0"/>
                </a:moveTo>
                <a:lnTo>
                  <a:pt x="192" y="4"/>
                </a:lnTo>
                <a:lnTo>
                  <a:pt x="192" y="6"/>
                </a:lnTo>
                <a:lnTo>
                  <a:pt x="220" y="52"/>
                </a:lnTo>
                <a:lnTo>
                  <a:pt x="214" y="64"/>
                </a:lnTo>
                <a:lnTo>
                  <a:pt x="212" y="64"/>
                </a:lnTo>
                <a:lnTo>
                  <a:pt x="206" y="66"/>
                </a:lnTo>
                <a:lnTo>
                  <a:pt x="200" y="74"/>
                </a:lnTo>
                <a:lnTo>
                  <a:pt x="184" y="86"/>
                </a:lnTo>
                <a:lnTo>
                  <a:pt x="184" y="92"/>
                </a:lnTo>
                <a:lnTo>
                  <a:pt x="178" y="98"/>
                </a:lnTo>
                <a:lnTo>
                  <a:pt x="174" y="96"/>
                </a:lnTo>
                <a:lnTo>
                  <a:pt x="172" y="98"/>
                </a:lnTo>
                <a:lnTo>
                  <a:pt x="172" y="110"/>
                </a:lnTo>
                <a:lnTo>
                  <a:pt x="168" y="116"/>
                </a:lnTo>
                <a:lnTo>
                  <a:pt x="132" y="128"/>
                </a:lnTo>
                <a:lnTo>
                  <a:pt x="120" y="134"/>
                </a:lnTo>
                <a:lnTo>
                  <a:pt x="114" y="146"/>
                </a:lnTo>
                <a:lnTo>
                  <a:pt x="112" y="146"/>
                </a:lnTo>
                <a:lnTo>
                  <a:pt x="106" y="138"/>
                </a:lnTo>
                <a:lnTo>
                  <a:pt x="104" y="140"/>
                </a:lnTo>
                <a:lnTo>
                  <a:pt x="98" y="152"/>
                </a:lnTo>
                <a:lnTo>
                  <a:pt x="88" y="156"/>
                </a:lnTo>
                <a:lnTo>
                  <a:pt x="76" y="168"/>
                </a:lnTo>
                <a:lnTo>
                  <a:pt x="68" y="174"/>
                </a:lnTo>
                <a:lnTo>
                  <a:pt x="66" y="186"/>
                </a:lnTo>
                <a:lnTo>
                  <a:pt x="56" y="186"/>
                </a:lnTo>
                <a:lnTo>
                  <a:pt x="56" y="182"/>
                </a:lnTo>
                <a:lnTo>
                  <a:pt x="54" y="182"/>
                </a:lnTo>
                <a:lnTo>
                  <a:pt x="54" y="186"/>
                </a:lnTo>
                <a:lnTo>
                  <a:pt x="2" y="186"/>
                </a:lnTo>
                <a:lnTo>
                  <a:pt x="4" y="70"/>
                </a:lnTo>
                <a:lnTo>
                  <a:pt x="4" y="68"/>
                </a:lnTo>
                <a:lnTo>
                  <a:pt x="0" y="68"/>
                </a:lnTo>
                <a:lnTo>
                  <a:pt x="0" y="64"/>
                </a:lnTo>
                <a:lnTo>
                  <a:pt x="0" y="60"/>
                </a:lnTo>
                <a:lnTo>
                  <a:pt x="4" y="60"/>
                </a:lnTo>
                <a:lnTo>
                  <a:pt x="4" y="20"/>
                </a:lnTo>
                <a:lnTo>
                  <a:pt x="18" y="28"/>
                </a:lnTo>
                <a:lnTo>
                  <a:pt x="34" y="28"/>
                </a:lnTo>
                <a:lnTo>
                  <a:pt x="66" y="24"/>
                </a:lnTo>
                <a:lnTo>
                  <a:pt x="104" y="16"/>
                </a:lnTo>
                <a:lnTo>
                  <a:pt x="122" y="16"/>
                </a:lnTo>
                <a:lnTo>
                  <a:pt x="12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1" name="Freeform 35"/>
          <p:cNvSpPr>
            <a:spLocks/>
          </p:cNvSpPr>
          <p:nvPr/>
        </p:nvSpPr>
        <p:spPr bwMode="auto">
          <a:xfrm>
            <a:off x="2239010" y="2429828"/>
            <a:ext cx="257175" cy="368300"/>
          </a:xfrm>
          <a:custGeom>
            <a:avLst/>
            <a:gdLst>
              <a:gd name="T0" fmla="*/ 200025 w 162"/>
              <a:gd name="T1" fmla="*/ 0 h 232"/>
              <a:gd name="T2" fmla="*/ 206375 w 162"/>
              <a:gd name="T3" fmla="*/ 31750 h 232"/>
              <a:gd name="T4" fmla="*/ 219075 w 162"/>
              <a:gd name="T5" fmla="*/ 73025 h 232"/>
              <a:gd name="T6" fmla="*/ 244475 w 162"/>
              <a:gd name="T7" fmla="*/ 82550 h 232"/>
              <a:gd name="T8" fmla="*/ 257175 w 162"/>
              <a:gd name="T9" fmla="*/ 101600 h 232"/>
              <a:gd name="T10" fmla="*/ 257175 w 162"/>
              <a:gd name="T11" fmla="*/ 111125 h 232"/>
              <a:gd name="T12" fmla="*/ 257175 w 162"/>
              <a:gd name="T13" fmla="*/ 136525 h 232"/>
              <a:gd name="T14" fmla="*/ 247650 w 162"/>
              <a:gd name="T15" fmla="*/ 142875 h 232"/>
              <a:gd name="T16" fmla="*/ 238125 w 162"/>
              <a:gd name="T17" fmla="*/ 165100 h 232"/>
              <a:gd name="T18" fmla="*/ 247650 w 162"/>
              <a:gd name="T19" fmla="*/ 174625 h 232"/>
              <a:gd name="T20" fmla="*/ 254000 w 162"/>
              <a:gd name="T21" fmla="*/ 184150 h 232"/>
              <a:gd name="T22" fmla="*/ 250825 w 162"/>
              <a:gd name="T23" fmla="*/ 196850 h 232"/>
              <a:gd name="T24" fmla="*/ 247650 w 162"/>
              <a:gd name="T25" fmla="*/ 200025 h 232"/>
              <a:gd name="T26" fmla="*/ 250825 w 162"/>
              <a:gd name="T27" fmla="*/ 206375 h 232"/>
              <a:gd name="T28" fmla="*/ 254000 w 162"/>
              <a:gd name="T29" fmla="*/ 219075 h 232"/>
              <a:gd name="T30" fmla="*/ 247650 w 162"/>
              <a:gd name="T31" fmla="*/ 228600 h 232"/>
              <a:gd name="T32" fmla="*/ 247650 w 162"/>
              <a:gd name="T33" fmla="*/ 231775 h 232"/>
              <a:gd name="T34" fmla="*/ 250825 w 162"/>
              <a:gd name="T35" fmla="*/ 244475 h 232"/>
              <a:gd name="T36" fmla="*/ 257175 w 162"/>
              <a:gd name="T37" fmla="*/ 266700 h 232"/>
              <a:gd name="T38" fmla="*/ 254000 w 162"/>
              <a:gd name="T39" fmla="*/ 263525 h 232"/>
              <a:gd name="T40" fmla="*/ 250825 w 162"/>
              <a:gd name="T41" fmla="*/ 266700 h 232"/>
              <a:gd name="T42" fmla="*/ 257175 w 162"/>
              <a:gd name="T43" fmla="*/ 279400 h 232"/>
              <a:gd name="T44" fmla="*/ 250825 w 162"/>
              <a:gd name="T45" fmla="*/ 295275 h 232"/>
              <a:gd name="T46" fmla="*/ 247650 w 162"/>
              <a:gd name="T47" fmla="*/ 304800 h 232"/>
              <a:gd name="T48" fmla="*/ 238125 w 162"/>
              <a:gd name="T49" fmla="*/ 307975 h 232"/>
              <a:gd name="T50" fmla="*/ 234950 w 162"/>
              <a:gd name="T51" fmla="*/ 320675 h 232"/>
              <a:gd name="T52" fmla="*/ 225425 w 162"/>
              <a:gd name="T53" fmla="*/ 320675 h 232"/>
              <a:gd name="T54" fmla="*/ 219075 w 162"/>
              <a:gd name="T55" fmla="*/ 330200 h 232"/>
              <a:gd name="T56" fmla="*/ 212725 w 162"/>
              <a:gd name="T57" fmla="*/ 342900 h 232"/>
              <a:gd name="T58" fmla="*/ 206375 w 162"/>
              <a:gd name="T59" fmla="*/ 368300 h 232"/>
              <a:gd name="T60" fmla="*/ 136525 w 162"/>
              <a:gd name="T61" fmla="*/ 361950 h 232"/>
              <a:gd name="T62" fmla="*/ 127000 w 162"/>
              <a:gd name="T63" fmla="*/ 342900 h 232"/>
              <a:gd name="T64" fmla="*/ 127000 w 162"/>
              <a:gd name="T65" fmla="*/ 336550 h 232"/>
              <a:gd name="T66" fmla="*/ 120650 w 162"/>
              <a:gd name="T67" fmla="*/ 336550 h 232"/>
              <a:gd name="T68" fmla="*/ 117475 w 162"/>
              <a:gd name="T69" fmla="*/ 317500 h 232"/>
              <a:gd name="T70" fmla="*/ 114300 w 162"/>
              <a:gd name="T71" fmla="*/ 298450 h 232"/>
              <a:gd name="T72" fmla="*/ 117475 w 162"/>
              <a:gd name="T73" fmla="*/ 288925 h 232"/>
              <a:gd name="T74" fmla="*/ 107950 w 162"/>
              <a:gd name="T75" fmla="*/ 285750 h 232"/>
              <a:gd name="T76" fmla="*/ 98425 w 162"/>
              <a:gd name="T77" fmla="*/ 273050 h 232"/>
              <a:gd name="T78" fmla="*/ 85725 w 162"/>
              <a:gd name="T79" fmla="*/ 266700 h 232"/>
              <a:gd name="T80" fmla="*/ 73025 w 162"/>
              <a:gd name="T81" fmla="*/ 263525 h 232"/>
              <a:gd name="T82" fmla="*/ 57150 w 162"/>
              <a:gd name="T83" fmla="*/ 241300 h 232"/>
              <a:gd name="T84" fmla="*/ 47625 w 162"/>
              <a:gd name="T85" fmla="*/ 241300 h 232"/>
              <a:gd name="T86" fmla="*/ 41275 w 162"/>
              <a:gd name="T87" fmla="*/ 212725 h 232"/>
              <a:gd name="T88" fmla="*/ 31750 w 162"/>
              <a:gd name="T89" fmla="*/ 212725 h 232"/>
              <a:gd name="T90" fmla="*/ 25400 w 162"/>
              <a:gd name="T91" fmla="*/ 200025 h 232"/>
              <a:gd name="T92" fmla="*/ 22225 w 162"/>
              <a:gd name="T93" fmla="*/ 196850 h 232"/>
              <a:gd name="T94" fmla="*/ 22225 w 162"/>
              <a:gd name="T95" fmla="*/ 187325 h 232"/>
              <a:gd name="T96" fmla="*/ 3175 w 162"/>
              <a:gd name="T97" fmla="*/ 146050 h 232"/>
              <a:gd name="T98" fmla="*/ 3175 w 162"/>
              <a:gd name="T99" fmla="*/ 127000 h 232"/>
              <a:gd name="T100" fmla="*/ 0 w 162"/>
              <a:gd name="T101" fmla="*/ 114300 h 232"/>
              <a:gd name="T102" fmla="*/ 3175 w 162"/>
              <a:gd name="T103" fmla="*/ 92075 h 232"/>
              <a:gd name="T104" fmla="*/ 22225 w 162"/>
              <a:gd name="T105" fmla="*/ 60325 h 232"/>
              <a:gd name="T106" fmla="*/ 25400 w 162"/>
              <a:gd name="T107" fmla="*/ 47625 h 232"/>
              <a:gd name="T108" fmla="*/ 34925 w 162"/>
              <a:gd name="T109" fmla="*/ 41275 h 232"/>
              <a:gd name="T110" fmla="*/ 180975 w 162"/>
              <a:gd name="T111" fmla="*/ 0 h 232"/>
              <a:gd name="T112" fmla="*/ 180975 w 162"/>
              <a:gd name="T113" fmla="*/ 0 h 23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62" h="232">
                <a:moveTo>
                  <a:pt x="114" y="0"/>
                </a:moveTo>
                <a:lnTo>
                  <a:pt x="126" y="0"/>
                </a:lnTo>
                <a:lnTo>
                  <a:pt x="130" y="14"/>
                </a:lnTo>
                <a:lnTo>
                  <a:pt x="130" y="20"/>
                </a:lnTo>
                <a:lnTo>
                  <a:pt x="138" y="34"/>
                </a:lnTo>
                <a:lnTo>
                  <a:pt x="138" y="46"/>
                </a:lnTo>
                <a:lnTo>
                  <a:pt x="146" y="46"/>
                </a:lnTo>
                <a:lnTo>
                  <a:pt x="154" y="52"/>
                </a:lnTo>
                <a:lnTo>
                  <a:pt x="160" y="58"/>
                </a:lnTo>
                <a:lnTo>
                  <a:pt x="162" y="64"/>
                </a:lnTo>
                <a:lnTo>
                  <a:pt x="160" y="68"/>
                </a:lnTo>
                <a:lnTo>
                  <a:pt x="162" y="70"/>
                </a:lnTo>
                <a:lnTo>
                  <a:pt x="158" y="80"/>
                </a:lnTo>
                <a:lnTo>
                  <a:pt x="162" y="86"/>
                </a:lnTo>
                <a:lnTo>
                  <a:pt x="156" y="86"/>
                </a:lnTo>
                <a:lnTo>
                  <a:pt x="156" y="90"/>
                </a:lnTo>
                <a:lnTo>
                  <a:pt x="150" y="90"/>
                </a:lnTo>
                <a:lnTo>
                  <a:pt x="150" y="104"/>
                </a:lnTo>
                <a:lnTo>
                  <a:pt x="156" y="104"/>
                </a:lnTo>
                <a:lnTo>
                  <a:pt x="156" y="110"/>
                </a:lnTo>
                <a:lnTo>
                  <a:pt x="160" y="110"/>
                </a:lnTo>
                <a:lnTo>
                  <a:pt x="160" y="116"/>
                </a:lnTo>
                <a:lnTo>
                  <a:pt x="162" y="116"/>
                </a:lnTo>
                <a:lnTo>
                  <a:pt x="158" y="124"/>
                </a:lnTo>
                <a:lnTo>
                  <a:pt x="156" y="124"/>
                </a:lnTo>
                <a:lnTo>
                  <a:pt x="156" y="126"/>
                </a:lnTo>
                <a:lnTo>
                  <a:pt x="156" y="128"/>
                </a:lnTo>
                <a:lnTo>
                  <a:pt x="158" y="130"/>
                </a:lnTo>
                <a:lnTo>
                  <a:pt x="158" y="134"/>
                </a:lnTo>
                <a:lnTo>
                  <a:pt x="160" y="138"/>
                </a:lnTo>
                <a:lnTo>
                  <a:pt x="154" y="140"/>
                </a:lnTo>
                <a:lnTo>
                  <a:pt x="156" y="144"/>
                </a:lnTo>
                <a:lnTo>
                  <a:pt x="154" y="144"/>
                </a:lnTo>
                <a:lnTo>
                  <a:pt x="156" y="146"/>
                </a:lnTo>
                <a:lnTo>
                  <a:pt x="156" y="150"/>
                </a:lnTo>
                <a:lnTo>
                  <a:pt x="158" y="154"/>
                </a:lnTo>
                <a:lnTo>
                  <a:pt x="160" y="156"/>
                </a:lnTo>
                <a:lnTo>
                  <a:pt x="162" y="168"/>
                </a:lnTo>
                <a:lnTo>
                  <a:pt x="160" y="166"/>
                </a:lnTo>
                <a:lnTo>
                  <a:pt x="160" y="168"/>
                </a:lnTo>
                <a:lnTo>
                  <a:pt x="158" y="168"/>
                </a:lnTo>
                <a:lnTo>
                  <a:pt x="158" y="172"/>
                </a:lnTo>
                <a:lnTo>
                  <a:pt x="162" y="176"/>
                </a:lnTo>
                <a:lnTo>
                  <a:pt x="162" y="182"/>
                </a:lnTo>
                <a:lnTo>
                  <a:pt x="158" y="186"/>
                </a:lnTo>
                <a:lnTo>
                  <a:pt x="156" y="186"/>
                </a:lnTo>
                <a:lnTo>
                  <a:pt x="156" y="192"/>
                </a:lnTo>
                <a:lnTo>
                  <a:pt x="154" y="196"/>
                </a:lnTo>
                <a:lnTo>
                  <a:pt x="150" y="194"/>
                </a:lnTo>
                <a:lnTo>
                  <a:pt x="148" y="198"/>
                </a:lnTo>
                <a:lnTo>
                  <a:pt x="148" y="202"/>
                </a:lnTo>
                <a:lnTo>
                  <a:pt x="142" y="202"/>
                </a:lnTo>
                <a:lnTo>
                  <a:pt x="138" y="202"/>
                </a:lnTo>
                <a:lnTo>
                  <a:pt x="138" y="208"/>
                </a:lnTo>
                <a:lnTo>
                  <a:pt x="136" y="208"/>
                </a:lnTo>
                <a:lnTo>
                  <a:pt x="134" y="216"/>
                </a:lnTo>
                <a:lnTo>
                  <a:pt x="132" y="216"/>
                </a:lnTo>
                <a:lnTo>
                  <a:pt x="130" y="232"/>
                </a:lnTo>
                <a:lnTo>
                  <a:pt x="88" y="232"/>
                </a:lnTo>
                <a:lnTo>
                  <a:pt x="86" y="228"/>
                </a:lnTo>
                <a:lnTo>
                  <a:pt x="86" y="226"/>
                </a:lnTo>
                <a:lnTo>
                  <a:pt x="80" y="216"/>
                </a:lnTo>
                <a:lnTo>
                  <a:pt x="82" y="212"/>
                </a:lnTo>
                <a:lnTo>
                  <a:pt x="80" y="212"/>
                </a:lnTo>
                <a:lnTo>
                  <a:pt x="78" y="212"/>
                </a:lnTo>
                <a:lnTo>
                  <a:pt x="76" y="212"/>
                </a:lnTo>
                <a:lnTo>
                  <a:pt x="76" y="208"/>
                </a:lnTo>
                <a:lnTo>
                  <a:pt x="74" y="200"/>
                </a:lnTo>
                <a:lnTo>
                  <a:pt x="76" y="194"/>
                </a:lnTo>
                <a:lnTo>
                  <a:pt x="72" y="188"/>
                </a:lnTo>
                <a:lnTo>
                  <a:pt x="74" y="186"/>
                </a:lnTo>
                <a:lnTo>
                  <a:pt x="74" y="182"/>
                </a:lnTo>
                <a:lnTo>
                  <a:pt x="72" y="182"/>
                </a:lnTo>
                <a:lnTo>
                  <a:pt x="68" y="180"/>
                </a:lnTo>
                <a:lnTo>
                  <a:pt x="68" y="176"/>
                </a:lnTo>
                <a:lnTo>
                  <a:pt x="62" y="172"/>
                </a:lnTo>
                <a:lnTo>
                  <a:pt x="62" y="170"/>
                </a:lnTo>
                <a:lnTo>
                  <a:pt x="54" y="168"/>
                </a:lnTo>
                <a:lnTo>
                  <a:pt x="52" y="166"/>
                </a:lnTo>
                <a:lnTo>
                  <a:pt x="46" y="166"/>
                </a:lnTo>
                <a:lnTo>
                  <a:pt x="38" y="158"/>
                </a:lnTo>
                <a:lnTo>
                  <a:pt x="36" y="152"/>
                </a:lnTo>
                <a:lnTo>
                  <a:pt x="32" y="154"/>
                </a:lnTo>
                <a:lnTo>
                  <a:pt x="30" y="152"/>
                </a:lnTo>
                <a:lnTo>
                  <a:pt x="28" y="148"/>
                </a:lnTo>
                <a:lnTo>
                  <a:pt x="26" y="134"/>
                </a:lnTo>
                <a:lnTo>
                  <a:pt x="22" y="132"/>
                </a:lnTo>
                <a:lnTo>
                  <a:pt x="20" y="134"/>
                </a:lnTo>
                <a:lnTo>
                  <a:pt x="20" y="130"/>
                </a:lnTo>
                <a:lnTo>
                  <a:pt x="16" y="126"/>
                </a:lnTo>
                <a:lnTo>
                  <a:pt x="14" y="126"/>
                </a:lnTo>
                <a:lnTo>
                  <a:pt x="14" y="124"/>
                </a:lnTo>
                <a:lnTo>
                  <a:pt x="12" y="120"/>
                </a:lnTo>
                <a:lnTo>
                  <a:pt x="14" y="118"/>
                </a:lnTo>
                <a:lnTo>
                  <a:pt x="10" y="116"/>
                </a:lnTo>
                <a:lnTo>
                  <a:pt x="2" y="92"/>
                </a:lnTo>
                <a:lnTo>
                  <a:pt x="0" y="88"/>
                </a:lnTo>
                <a:lnTo>
                  <a:pt x="2" y="80"/>
                </a:lnTo>
                <a:lnTo>
                  <a:pt x="0" y="78"/>
                </a:lnTo>
                <a:lnTo>
                  <a:pt x="0" y="72"/>
                </a:lnTo>
                <a:lnTo>
                  <a:pt x="2" y="66"/>
                </a:lnTo>
                <a:lnTo>
                  <a:pt x="2" y="58"/>
                </a:lnTo>
                <a:lnTo>
                  <a:pt x="8" y="54"/>
                </a:lnTo>
                <a:lnTo>
                  <a:pt x="14" y="38"/>
                </a:lnTo>
                <a:lnTo>
                  <a:pt x="14" y="34"/>
                </a:lnTo>
                <a:lnTo>
                  <a:pt x="16" y="30"/>
                </a:lnTo>
                <a:lnTo>
                  <a:pt x="18" y="30"/>
                </a:lnTo>
                <a:lnTo>
                  <a:pt x="22" y="26"/>
                </a:lnTo>
                <a:lnTo>
                  <a:pt x="11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2" name="Freeform 36"/>
          <p:cNvSpPr>
            <a:spLocks/>
          </p:cNvSpPr>
          <p:nvPr/>
        </p:nvSpPr>
        <p:spPr bwMode="auto">
          <a:xfrm>
            <a:off x="1835785" y="2480628"/>
            <a:ext cx="542925" cy="396875"/>
          </a:xfrm>
          <a:custGeom>
            <a:avLst/>
            <a:gdLst>
              <a:gd name="T0" fmla="*/ 415925 w 342"/>
              <a:gd name="T1" fmla="*/ 34925 h 250"/>
              <a:gd name="T2" fmla="*/ 406400 w 342"/>
              <a:gd name="T3" fmla="*/ 53975 h 250"/>
              <a:gd name="T4" fmla="*/ 403225 w 342"/>
              <a:gd name="T5" fmla="*/ 73025 h 250"/>
              <a:gd name="T6" fmla="*/ 403225 w 342"/>
              <a:gd name="T7" fmla="*/ 88900 h 250"/>
              <a:gd name="T8" fmla="*/ 419100 w 342"/>
              <a:gd name="T9" fmla="*/ 133350 h 250"/>
              <a:gd name="T10" fmla="*/ 422275 w 342"/>
              <a:gd name="T11" fmla="*/ 139700 h 250"/>
              <a:gd name="T12" fmla="*/ 425450 w 342"/>
              <a:gd name="T13" fmla="*/ 149225 h 250"/>
              <a:gd name="T14" fmla="*/ 434975 w 342"/>
              <a:gd name="T15" fmla="*/ 155575 h 250"/>
              <a:gd name="T16" fmla="*/ 438150 w 342"/>
              <a:gd name="T17" fmla="*/ 158750 h 250"/>
              <a:gd name="T18" fmla="*/ 447675 w 342"/>
              <a:gd name="T19" fmla="*/ 184150 h 250"/>
              <a:gd name="T20" fmla="*/ 454025 w 342"/>
              <a:gd name="T21" fmla="*/ 193675 h 250"/>
              <a:gd name="T22" fmla="*/ 463550 w 342"/>
              <a:gd name="T23" fmla="*/ 200025 h 250"/>
              <a:gd name="T24" fmla="*/ 485775 w 342"/>
              <a:gd name="T25" fmla="*/ 212725 h 250"/>
              <a:gd name="T26" fmla="*/ 501650 w 342"/>
              <a:gd name="T27" fmla="*/ 219075 h 250"/>
              <a:gd name="T28" fmla="*/ 511175 w 342"/>
              <a:gd name="T29" fmla="*/ 228600 h 250"/>
              <a:gd name="T30" fmla="*/ 517525 w 342"/>
              <a:gd name="T31" fmla="*/ 238125 h 250"/>
              <a:gd name="T32" fmla="*/ 520700 w 342"/>
              <a:gd name="T33" fmla="*/ 244475 h 250"/>
              <a:gd name="T34" fmla="*/ 523875 w 342"/>
              <a:gd name="T35" fmla="*/ 257175 h 250"/>
              <a:gd name="T36" fmla="*/ 523875 w 342"/>
              <a:gd name="T37" fmla="*/ 279400 h 250"/>
              <a:gd name="T38" fmla="*/ 527050 w 342"/>
              <a:gd name="T39" fmla="*/ 285750 h 250"/>
              <a:gd name="T40" fmla="*/ 533400 w 342"/>
              <a:gd name="T41" fmla="*/ 285750 h 250"/>
              <a:gd name="T42" fmla="*/ 539750 w 342"/>
              <a:gd name="T43" fmla="*/ 307975 h 250"/>
              <a:gd name="T44" fmla="*/ 542925 w 342"/>
              <a:gd name="T45" fmla="*/ 317500 h 250"/>
              <a:gd name="T46" fmla="*/ 539750 w 342"/>
              <a:gd name="T47" fmla="*/ 323850 h 250"/>
              <a:gd name="T48" fmla="*/ 530225 w 342"/>
              <a:gd name="T49" fmla="*/ 330200 h 250"/>
              <a:gd name="T50" fmla="*/ 533400 w 342"/>
              <a:gd name="T51" fmla="*/ 339725 h 250"/>
              <a:gd name="T52" fmla="*/ 533400 w 342"/>
              <a:gd name="T53" fmla="*/ 352425 h 250"/>
              <a:gd name="T54" fmla="*/ 533400 w 342"/>
              <a:gd name="T55" fmla="*/ 352425 h 250"/>
              <a:gd name="T56" fmla="*/ 539750 w 342"/>
              <a:gd name="T57" fmla="*/ 361950 h 250"/>
              <a:gd name="T58" fmla="*/ 381000 w 342"/>
              <a:gd name="T59" fmla="*/ 352425 h 250"/>
              <a:gd name="T60" fmla="*/ 361950 w 342"/>
              <a:gd name="T61" fmla="*/ 355600 h 250"/>
              <a:gd name="T62" fmla="*/ 355600 w 342"/>
              <a:gd name="T63" fmla="*/ 358775 h 250"/>
              <a:gd name="T64" fmla="*/ 333375 w 342"/>
              <a:gd name="T65" fmla="*/ 349250 h 250"/>
              <a:gd name="T66" fmla="*/ 311150 w 342"/>
              <a:gd name="T67" fmla="*/ 358775 h 250"/>
              <a:gd name="T68" fmla="*/ 168275 w 342"/>
              <a:gd name="T69" fmla="*/ 396875 h 250"/>
              <a:gd name="T70" fmla="*/ 158750 w 342"/>
              <a:gd name="T71" fmla="*/ 387350 h 250"/>
              <a:gd name="T72" fmla="*/ 146050 w 342"/>
              <a:gd name="T73" fmla="*/ 377825 h 250"/>
              <a:gd name="T74" fmla="*/ 158750 w 342"/>
              <a:gd name="T75" fmla="*/ 358775 h 250"/>
              <a:gd name="T76" fmla="*/ 63500 w 342"/>
              <a:gd name="T77" fmla="*/ 307975 h 250"/>
              <a:gd name="T78" fmla="*/ 66675 w 342"/>
              <a:gd name="T79" fmla="*/ 285750 h 250"/>
              <a:gd name="T80" fmla="*/ 53975 w 342"/>
              <a:gd name="T81" fmla="*/ 292100 h 250"/>
              <a:gd name="T82" fmla="*/ 0 w 342"/>
              <a:gd name="T83" fmla="*/ 98425 h 250"/>
              <a:gd name="T84" fmla="*/ 25400 w 342"/>
              <a:gd name="T85" fmla="*/ 85725 h 250"/>
              <a:gd name="T86" fmla="*/ 31750 w 342"/>
              <a:gd name="T87" fmla="*/ 66675 h 250"/>
              <a:gd name="T88" fmla="*/ 63500 w 342"/>
              <a:gd name="T89" fmla="*/ 88900 h 250"/>
              <a:gd name="T90" fmla="*/ 73025 w 342"/>
              <a:gd name="T91" fmla="*/ 92075 h 250"/>
              <a:gd name="T92" fmla="*/ 82550 w 342"/>
              <a:gd name="T93" fmla="*/ 85725 h 250"/>
              <a:gd name="T94" fmla="*/ 98425 w 342"/>
              <a:gd name="T95" fmla="*/ 69850 h 250"/>
              <a:gd name="T96" fmla="*/ 107950 w 342"/>
              <a:gd name="T97" fmla="*/ 53975 h 250"/>
              <a:gd name="T98" fmla="*/ 120650 w 342"/>
              <a:gd name="T99" fmla="*/ 41275 h 250"/>
              <a:gd name="T100" fmla="*/ 152400 w 342"/>
              <a:gd name="T101" fmla="*/ 25400 h 250"/>
              <a:gd name="T102" fmla="*/ 171450 w 342"/>
              <a:gd name="T103" fmla="*/ 0 h 250"/>
              <a:gd name="T104" fmla="*/ 412750 w 342"/>
              <a:gd name="T105" fmla="*/ 0 h 250"/>
              <a:gd name="T106" fmla="*/ 425450 w 342"/>
              <a:gd name="T107" fmla="*/ 9525 h 250"/>
              <a:gd name="T108" fmla="*/ 425450 w 342"/>
              <a:gd name="T109" fmla="*/ 9525 h 25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42" h="250">
                <a:moveTo>
                  <a:pt x="268" y="6"/>
                </a:moveTo>
                <a:lnTo>
                  <a:pt x="262" y="22"/>
                </a:lnTo>
                <a:lnTo>
                  <a:pt x="256" y="26"/>
                </a:lnTo>
                <a:lnTo>
                  <a:pt x="256" y="34"/>
                </a:lnTo>
                <a:lnTo>
                  <a:pt x="254" y="40"/>
                </a:lnTo>
                <a:lnTo>
                  <a:pt x="254" y="46"/>
                </a:lnTo>
                <a:lnTo>
                  <a:pt x="256" y="48"/>
                </a:lnTo>
                <a:lnTo>
                  <a:pt x="254" y="56"/>
                </a:lnTo>
                <a:lnTo>
                  <a:pt x="256" y="60"/>
                </a:lnTo>
                <a:lnTo>
                  <a:pt x="264" y="84"/>
                </a:lnTo>
                <a:lnTo>
                  <a:pt x="268" y="86"/>
                </a:lnTo>
                <a:lnTo>
                  <a:pt x="266" y="88"/>
                </a:lnTo>
                <a:lnTo>
                  <a:pt x="268" y="92"/>
                </a:lnTo>
                <a:lnTo>
                  <a:pt x="268" y="94"/>
                </a:lnTo>
                <a:lnTo>
                  <a:pt x="270" y="94"/>
                </a:lnTo>
                <a:lnTo>
                  <a:pt x="274" y="98"/>
                </a:lnTo>
                <a:lnTo>
                  <a:pt x="274" y="102"/>
                </a:lnTo>
                <a:lnTo>
                  <a:pt x="276" y="100"/>
                </a:lnTo>
                <a:lnTo>
                  <a:pt x="280" y="102"/>
                </a:lnTo>
                <a:lnTo>
                  <a:pt x="282" y="116"/>
                </a:lnTo>
                <a:lnTo>
                  <a:pt x="284" y="120"/>
                </a:lnTo>
                <a:lnTo>
                  <a:pt x="286" y="122"/>
                </a:lnTo>
                <a:lnTo>
                  <a:pt x="290" y="120"/>
                </a:lnTo>
                <a:lnTo>
                  <a:pt x="292" y="126"/>
                </a:lnTo>
                <a:lnTo>
                  <a:pt x="300" y="134"/>
                </a:lnTo>
                <a:lnTo>
                  <a:pt x="306" y="134"/>
                </a:lnTo>
                <a:lnTo>
                  <a:pt x="308" y="136"/>
                </a:lnTo>
                <a:lnTo>
                  <a:pt x="316" y="138"/>
                </a:lnTo>
                <a:lnTo>
                  <a:pt x="316" y="140"/>
                </a:lnTo>
                <a:lnTo>
                  <a:pt x="322" y="144"/>
                </a:lnTo>
                <a:lnTo>
                  <a:pt x="322" y="148"/>
                </a:lnTo>
                <a:lnTo>
                  <a:pt x="326" y="150"/>
                </a:lnTo>
                <a:lnTo>
                  <a:pt x="328" y="150"/>
                </a:lnTo>
                <a:lnTo>
                  <a:pt x="328" y="154"/>
                </a:lnTo>
                <a:lnTo>
                  <a:pt x="326" y="156"/>
                </a:lnTo>
                <a:lnTo>
                  <a:pt x="330" y="162"/>
                </a:lnTo>
                <a:lnTo>
                  <a:pt x="328" y="168"/>
                </a:lnTo>
                <a:lnTo>
                  <a:pt x="330" y="176"/>
                </a:lnTo>
                <a:lnTo>
                  <a:pt x="330" y="180"/>
                </a:lnTo>
                <a:lnTo>
                  <a:pt x="332" y="180"/>
                </a:lnTo>
                <a:lnTo>
                  <a:pt x="334" y="180"/>
                </a:lnTo>
                <a:lnTo>
                  <a:pt x="336" y="180"/>
                </a:lnTo>
                <a:lnTo>
                  <a:pt x="334" y="184"/>
                </a:lnTo>
                <a:lnTo>
                  <a:pt x="340" y="194"/>
                </a:lnTo>
                <a:lnTo>
                  <a:pt x="340" y="196"/>
                </a:lnTo>
                <a:lnTo>
                  <a:pt x="342" y="200"/>
                </a:lnTo>
                <a:lnTo>
                  <a:pt x="342" y="204"/>
                </a:lnTo>
                <a:lnTo>
                  <a:pt x="340" y="204"/>
                </a:lnTo>
                <a:lnTo>
                  <a:pt x="334" y="206"/>
                </a:lnTo>
                <a:lnTo>
                  <a:pt x="334" y="208"/>
                </a:lnTo>
                <a:lnTo>
                  <a:pt x="334" y="216"/>
                </a:lnTo>
                <a:lnTo>
                  <a:pt x="336" y="214"/>
                </a:lnTo>
                <a:lnTo>
                  <a:pt x="340" y="218"/>
                </a:lnTo>
                <a:lnTo>
                  <a:pt x="336" y="222"/>
                </a:lnTo>
                <a:lnTo>
                  <a:pt x="336" y="224"/>
                </a:lnTo>
                <a:lnTo>
                  <a:pt x="336" y="222"/>
                </a:lnTo>
                <a:lnTo>
                  <a:pt x="334" y="222"/>
                </a:lnTo>
                <a:lnTo>
                  <a:pt x="340" y="228"/>
                </a:lnTo>
                <a:lnTo>
                  <a:pt x="240" y="226"/>
                </a:lnTo>
                <a:lnTo>
                  <a:pt x="240" y="222"/>
                </a:lnTo>
                <a:lnTo>
                  <a:pt x="228" y="222"/>
                </a:lnTo>
                <a:lnTo>
                  <a:pt x="228" y="224"/>
                </a:lnTo>
                <a:lnTo>
                  <a:pt x="224" y="224"/>
                </a:lnTo>
                <a:lnTo>
                  <a:pt x="224" y="226"/>
                </a:lnTo>
                <a:lnTo>
                  <a:pt x="210" y="226"/>
                </a:lnTo>
                <a:lnTo>
                  <a:pt x="210" y="220"/>
                </a:lnTo>
                <a:lnTo>
                  <a:pt x="196" y="220"/>
                </a:lnTo>
                <a:lnTo>
                  <a:pt x="196" y="226"/>
                </a:lnTo>
                <a:lnTo>
                  <a:pt x="106" y="226"/>
                </a:lnTo>
                <a:lnTo>
                  <a:pt x="106" y="250"/>
                </a:lnTo>
                <a:lnTo>
                  <a:pt x="100" y="250"/>
                </a:lnTo>
                <a:lnTo>
                  <a:pt x="100" y="244"/>
                </a:lnTo>
                <a:lnTo>
                  <a:pt x="94" y="248"/>
                </a:lnTo>
                <a:lnTo>
                  <a:pt x="92" y="238"/>
                </a:lnTo>
                <a:lnTo>
                  <a:pt x="100" y="238"/>
                </a:lnTo>
                <a:lnTo>
                  <a:pt x="100" y="226"/>
                </a:lnTo>
                <a:lnTo>
                  <a:pt x="48" y="224"/>
                </a:lnTo>
                <a:lnTo>
                  <a:pt x="40" y="194"/>
                </a:lnTo>
                <a:lnTo>
                  <a:pt x="42" y="194"/>
                </a:lnTo>
                <a:lnTo>
                  <a:pt x="42" y="180"/>
                </a:lnTo>
                <a:lnTo>
                  <a:pt x="34" y="180"/>
                </a:lnTo>
                <a:lnTo>
                  <a:pt x="34" y="184"/>
                </a:lnTo>
                <a:lnTo>
                  <a:pt x="0" y="66"/>
                </a:lnTo>
                <a:lnTo>
                  <a:pt x="0" y="62"/>
                </a:lnTo>
                <a:lnTo>
                  <a:pt x="10" y="60"/>
                </a:lnTo>
                <a:lnTo>
                  <a:pt x="16" y="54"/>
                </a:lnTo>
                <a:lnTo>
                  <a:pt x="14" y="44"/>
                </a:lnTo>
                <a:lnTo>
                  <a:pt x="20" y="42"/>
                </a:lnTo>
                <a:lnTo>
                  <a:pt x="30" y="48"/>
                </a:lnTo>
                <a:lnTo>
                  <a:pt x="40" y="56"/>
                </a:lnTo>
                <a:lnTo>
                  <a:pt x="42" y="56"/>
                </a:lnTo>
                <a:lnTo>
                  <a:pt x="46" y="58"/>
                </a:lnTo>
                <a:lnTo>
                  <a:pt x="50" y="58"/>
                </a:lnTo>
                <a:lnTo>
                  <a:pt x="52" y="54"/>
                </a:lnTo>
                <a:lnTo>
                  <a:pt x="62" y="52"/>
                </a:lnTo>
                <a:lnTo>
                  <a:pt x="62" y="44"/>
                </a:lnTo>
                <a:lnTo>
                  <a:pt x="68" y="40"/>
                </a:lnTo>
                <a:lnTo>
                  <a:pt x="68" y="34"/>
                </a:lnTo>
                <a:lnTo>
                  <a:pt x="72" y="26"/>
                </a:lnTo>
                <a:lnTo>
                  <a:pt x="76" y="26"/>
                </a:lnTo>
                <a:lnTo>
                  <a:pt x="90" y="16"/>
                </a:lnTo>
                <a:lnTo>
                  <a:pt x="96" y="16"/>
                </a:lnTo>
                <a:lnTo>
                  <a:pt x="104" y="12"/>
                </a:lnTo>
                <a:lnTo>
                  <a:pt x="108" y="0"/>
                </a:lnTo>
                <a:lnTo>
                  <a:pt x="254" y="0"/>
                </a:lnTo>
                <a:lnTo>
                  <a:pt x="260" y="0"/>
                </a:lnTo>
                <a:lnTo>
                  <a:pt x="260" y="6"/>
                </a:lnTo>
                <a:lnTo>
                  <a:pt x="268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Freeform 37"/>
          <p:cNvSpPr>
            <a:spLocks/>
          </p:cNvSpPr>
          <p:nvPr/>
        </p:nvSpPr>
        <p:spPr bwMode="auto">
          <a:xfrm>
            <a:off x="1988185" y="2829878"/>
            <a:ext cx="396875" cy="482600"/>
          </a:xfrm>
          <a:custGeom>
            <a:avLst/>
            <a:gdLst>
              <a:gd name="T0" fmla="*/ 15875 w 250"/>
              <a:gd name="T1" fmla="*/ 47625 h 304"/>
              <a:gd name="T2" fmla="*/ 158750 w 250"/>
              <a:gd name="T3" fmla="*/ 9525 h 304"/>
              <a:gd name="T4" fmla="*/ 180975 w 250"/>
              <a:gd name="T5" fmla="*/ 0 h 304"/>
              <a:gd name="T6" fmla="*/ 203200 w 250"/>
              <a:gd name="T7" fmla="*/ 9525 h 304"/>
              <a:gd name="T8" fmla="*/ 209550 w 250"/>
              <a:gd name="T9" fmla="*/ 6350 h 304"/>
              <a:gd name="T10" fmla="*/ 228600 w 250"/>
              <a:gd name="T11" fmla="*/ 3175 h 304"/>
              <a:gd name="T12" fmla="*/ 387350 w 250"/>
              <a:gd name="T13" fmla="*/ 12700 h 304"/>
              <a:gd name="T14" fmla="*/ 387350 w 250"/>
              <a:gd name="T15" fmla="*/ 22225 h 304"/>
              <a:gd name="T16" fmla="*/ 390525 w 250"/>
              <a:gd name="T17" fmla="*/ 38100 h 304"/>
              <a:gd name="T18" fmla="*/ 390525 w 250"/>
              <a:gd name="T19" fmla="*/ 47625 h 304"/>
              <a:gd name="T20" fmla="*/ 377825 w 250"/>
              <a:gd name="T21" fmla="*/ 69850 h 304"/>
              <a:gd name="T22" fmla="*/ 374650 w 250"/>
              <a:gd name="T23" fmla="*/ 85725 h 304"/>
              <a:gd name="T24" fmla="*/ 371475 w 250"/>
              <a:gd name="T25" fmla="*/ 101600 h 304"/>
              <a:gd name="T26" fmla="*/ 368300 w 250"/>
              <a:gd name="T27" fmla="*/ 111125 h 304"/>
              <a:gd name="T28" fmla="*/ 374650 w 250"/>
              <a:gd name="T29" fmla="*/ 130175 h 304"/>
              <a:gd name="T30" fmla="*/ 368300 w 250"/>
              <a:gd name="T31" fmla="*/ 161925 h 304"/>
              <a:gd name="T32" fmla="*/ 358775 w 250"/>
              <a:gd name="T33" fmla="*/ 171450 h 304"/>
              <a:gd name="T34" fmla="*/ 374650 w 250"/>
              <a:gd name="T35" fmla="*/ 184150 h 304"/>
              <a:gd name="T36" fmla="*/ 368300 w 250"/>
              <a:gd name="T37" fmla="*/ 190500 h 304"/>
              <a:gd name="T38" fmla="*/ 361950 w 250"/>
              <a:gd name="T39" fmla="*/ 190500 h 304"/>
              <a:gd name="T40" fmla="*/ 361950 w 250"/>
              <a:gd name="T41" fmla="*/ 212725 h 304"/>
              <a:gd name="T42" fmla="*/ 358775 w 250"/>
              <a:gd name="T43" fmla="*/ 234950 h 304"/>
              <a:gd name="T44" fmla="*/ 346075 w 250"/>
              <a:gd name="T45" fmla="*/ 241300 h 304"/>
              <a:gd name="T46" fmla="*/ 346075 w 250"/>
              <a:gd name="T47" fmla="*/ 273050 h 304"/>
              <a:gd name="T48" fmla="*/ 355600 w 250"/>
              <a:gd name="T49" fmla="*/ 295275 h 304"/>
              <a:gd name="T50" fmla="*/ 355600 w 250"/>
              <a:gd name="T51" fmla="*/ 304800 h 304"/>
              <a:gd name="T52" fmla="*/ 358775 w 250"/>
              <a:gd name="T53" fmla="*/ 323850 h 304"/>
              <a:gd name="T54" fmla="*/ 349250 w 250"/>
              <a:gd name="T55" fmla="*/ 333375 h 304"/>
              <a:gd name="T56" fmla="*/ 361950 w 250"/>
              <a:gd name="T57" fmla="*/ 336550 h 304"/>
              <a:gd name="T58" fmla="*/ 361950 w 250"/>
              <a:gd name="T59" fmla="*/ 365125 h 304"/>
              <a:gd name="T60" fmla="*/ 358775 w 250"/>
              <a:gd name="T61" fmla="*/ 381000 h 304"/>
              <a:gd name="T62" fmla="*/ 358775 w 250"/>
              <a:gd name="T63" fmla="*/ 393700 h 304"/>
              <a:gd name="T64" fmla="*/ 374650 w 250"/>
              <a:gd name="T65" fmla="*/ 396875 h 304"/>
              <a:gd name="T66" fmla="*/ 374650 w 250"/>
              <a:gd name="T67" fmla="*/ 431800 h 304"/>
              <a:gd name="T68" fmla="*/ 377825 w 250"/>
              <a:gd name="T69" fmla="*/ 441325 h 304"/>
              <a:gd name="T70" fmla="*/ 174625 w 250"/>
              <a:gd name="T71" fmla="*/ 482600 h 304"/>
              <a:gd name="T72" fmla="*/ 120650 w 250"/>
              <a:gd name="T73" fmla="*/ 450850 h 304"/>
              <a:gd name="T74" fmla="*/ 22225 w 250"/>
              <a:gd name="T75" fmla="*/ 454025 h 304"/>
              <a:gd name="T76" fmla="*/ 6350 w 250"/>
              <a:gd name="T77" fmla="*/ 447675 h 304"/>
              <a:gd name="T78" fmla="*/ 0 w 250"/>
              <a:gd name="T79" fmla="*/ 336550 h 304"/>
              <a:gd name="T80" fmla="*/ 6350 w 250"/>
              <a:gd name="T81" fmla="*/ 47625 h 304"/>
              <a:gd name="T82" fmla="*/ 6350 w 250"/>
              <a:gd name="T83" fmla="*/ 47625 h 30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50" h="304">
                <a:moveTo>
                  <a:pt x="4" y="30"/>
                </a:moveTo>
                <a:lnTo>
                  <a:pt x="10" y="30"/>
                </a:lnTo>
                <a:lnTo>
                  <a:pt x="10" y="6"/>
                </a:lnTo>
                <a:lnTo>
                  <a:pt x="100" y="6"/>
                </a:lnTo>
                <a:lnTo>
                  <a:pt x="100" y="0"/>
                </a:lnTo>
                <a:lnTo>
                  <a:pt x="114" y="0"/>
                </a:lnTo>
                <a:lnTo>
                  <a:pt x="114" y="6"/>
                </a:lnTo>
                <a:lnTo>
                  <a:pt x="128" y="6"/>
                </a:lnTo>
                <a:lnTo>
                  <a:pt x="128" y="4"/>
                </a:lnTo>
                <a:lnTo>
                  <a:pt x="132" y="4"/>
                </a:lnTo>
                <a:lnTo>
                  <a:pt x="132" y="2"/>
                </a:lnTo>
                <a:lnTo>
                  <a:pt x="144" y="2"/>
                </a:lnTo>
                <a:lnTo>
                  <a:pt x="144" y="6"/>
                </a:lnTo>
                <a:lnTo>
                  <a:pt x="244" y="8"/>
                </a:lnTo>
                <a:lnTo>
                  <a:pt x="244" y="10"/>
                </a:lnTo>
                <a:lnTo>
                  <a:pt x="244" y="14"/>
                </a:lnTo>
                <a:lnTo>
                  <a:pt x="246" y="18"/>
                </a:lnTo>
                <a:lnTo>
                  <a:pt x="246" y="24"/>
                </a:lnTo>
                <a:lnTo>
                  <a:pt x="250" y="26"/>
                </a:lnTo>
                <a:lnTo>
                  <a:pt x="246" y="30"/>
                </a:lnTo>
                <a:lnTo>
                  <a:pt x="246" y="38"/>
                </a:lnTo>
                <a:lnTo>
                  <a:pt x="238" y="44"/>
                </a:lnTo>
                <a:lnTo>
                  <a:pt x="240" y="48"/>
                </a:lnTo>
                <a:lnTo>
                  <a:pt x="236" y="54"/>
                </a:lnTo>
                <a:lnTo>
                  <a:pt x="238" y="60"/>
                </a:lnTo>
                <a:lnTo>
                  <a:pt x="234" y="64"/>
                </a:lnTo>
                <a:lnTo>
                  <a:pt x="234" y="68"/>
                </a:lnTo>
                <a:lnTo>
                  <a:pt x="232" y="70"/>
                </a:lnTo>
                <a:lnTo>
                  <a:pt x="236" y="80"/>
                </a:lnTo>
                <a:lnTo>
                  <a:pt x="236" y="82"/>
                </a:lnTo>
                <a:lnTo>
                  <a:pt x="232" y="86"/>
                </a:lnTo>
                <a:lnTo>
                  <a:pt x="232" y="102"/>
                </a:lnTo>
                <a:lnTo>
                  <a:pt x="226" y="104"/>
                </a:lnTo>
                <a:lnTo>
                  <a:pt x="226" y="108"/>
                </a:lnTo>
                <a:lnTo>
                  <a:pt x="230" y="106"/>
                </a:lnTo>
                <a:lnTo>
                  <a:pt x="236" y="116"/>
                </a:lnTo>
                <a:lnTo>
                  <a:pt x="234" y="120"/>
                </a:lnTo>
                <a:lnTo>
                  <a:pt x="232" y="120"/>
                </a:lnTo>
                <a:lnTo>
                  <a:pt x="232" y="118"/>
                </a:lnTo>
                <a:lnTo>
                  <a:pt x="228" y="120"/>
                </a:lnTo>
                <a:lnTo>
                  <a:pt x="226" y="126"/>
                </a:lnTo>
                <a:lnTo>
                  <a:pt x="228" y="134"/>
                </a:lnTo>
                <a:lnTo>
                  <a:pt x="228" y="140"/>
                </a:lnTo>
                <a:lnTo>
                  <a:pt x="226" y="148"/>
                </a:lnTo>
                <a:lnTo>
                  <a:pt x="220" y="148"/>
                </a:lnTo>
                <a:lnTo>
                  <a:pt x="218" y="152"/>
                </a:lnTo>
                <a:lnTo>
                  <a:pt x="220" y="160"/>
                </a:lnTo>
                <a:lnTo>
                  <a:pt x="218" y="172"/>
                </a:lnTo>
                <a:lnTo>
                  <a:pt x="226" y="182"/>
                </a:lnTo>
                <a:lnTo>
                  <a:pt x="224" y="186"/>
                </a:lnTo>
                <a:lnTo>
                  <a:pt x="226" y="190"/>
                </a:lnTo>
                <a:lnTo>
                  <a:pt x="224" y="192"/>
                </a:lnTo>
                <a:lnTo>
                  <a:pt x="230" y="202"/>
                </a:lnTo>
                <a:lnTo>
                  <a:pt x="226" y="204"/>
                </a:lnTo>
                <a:lnTo>
                  <a:pt x="224" y="206"/>
                </a:lnTo>
                <a:lnTo>
                  <a:pt x="220" y="210"/>
                </a:lnTo>
                <a:lnTo>
                  <a:pt x="224" y="212"/>
                </a:lnTo>
                <a:lnTo>
                  <a:pt x="228" y="212"/>
                </a:lnTo>
                <a:lnTo>
                  <a:pt x="232" y="222"/>
                </a:lnTo>
                <a:lnTo>
                  <a:pt x="228" y="230"/>
                </a:lnTo>
                <a:lnTo>
                  <a:pt x="230" y="236"/>
                </a:lnTo>
                <a:lnTo>
                  <a:pt x="226" y="240"/>
                </a:lnTo>
                <a:lnTo>
                  <a:pt x="228" y="246"/>
                </a:lnTo>
                <a:lnTo>
                  <a:pt x="226" y="248"/>
                </a:lnTo>
                <a:lnTo>
                  <a:pt x="232" y="248"/>
                </a:lnTo>
                <a:lnTo>
                  <a:pt x="236" y="250"/>
                </a:lnTo>
                <a:lnTo>
                  <a:pt x="238" y="258"/>
                </a:lnTo>
                <a:lnTo>
                  <a:pt x="236" y="272"/>
                </a:lnTo>
                <a:lnTo>
                  <a:pt x="238" y="276"/>
                </a:lnTo>
                <a:lnTo>
                  <a:pt x="238" y="278"/>
                </a:lnTo>
                <a:lnTo>
                  <a:pt x="196" y="304"/>
                </a:lnTo>
                <a:lnTo>
                  <a:pt x="110" y="304"/>
                </a:lnTo>
                <a:lnTo>
                  <a:pt x="76" y="290"/>
                </a:lnTo>
                <a:lnTo>
                  <a:pt x="76" y="284"/>
                </a:lnTo>
                <a:lnTo>
                  <a:pt x="18" y="286"/>
                </a:lnTo>
                <a:lnTo>
                  <a:pt x="14" y="286"/>
                </a:lnTo>
                <a:lnTo>
                  <a:pt x="14" y="282"/>
                </a:lnTo>
                <a:lnTo>
                  <a:pt x="4" y="282"/>
                </a:lnTo>
                <a:lnTo>
                  <a:pt x="4" y="212"/>
                </a:lnTo>
                <a:lnTo>
                  <a:pt x="0" y="212"/>
                </a:lnTo>
                <a:lnTo>
                  <a:pt x="0" y="206"/>
                </a:lnTo>
                <a:lnTo>
                  <a:pt x="4" y="3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Freeform 38"/>
          <p:cNvSpPr>
            <a:spLocks/>
          </p:cNvSpPr>
          <p:nvPr/>
        </p:nvSpPr>
        <p:spPr bwMode="auto">
          <a:xfrm>
            <a:off x="2334260" y="2858453"/>
            <a:ext cx="304800" cy="298450"/>
          </a:xfrm>
          <a:custGeom>
            <a:avLst/>
            <a:gdLst>
              <a:gd name="T0" fmla="*/ 304800 w 192"/>
              <a:gd name="T1" fmla="*/ 209550 h 188"/>
              <a:gd name="T2" fmla="*/ 295275 w 192"/>
              <a:gd name="T3" fmla="*/ 222250 h 188"/>
              <a:gd name="T4" fmla="*/ 282575 w 192"/>
              <a:gd name="T5" fmla="*/ 269875 h 188"/>
              <a:gd name="T6" fmla="*/ 257175 w 192"/>
              <a:gd name="T7" fmla="*/ 260350 h 188"/>
              <a:gd name="T8" fmla="*/ 250825 w 192"/>
              <a:gd name="T9" fmla="*/ 269875 h 188"/>
              <a:gd name="T10" fmla="*/ 44450 w 192"/>
              <a:gd name="T11" fmla="*/ 282575 h 188"/>
              <a:gd name="T12" fmla="*/ 41275 w 192"/>
              <a:gd name="T13" fmla="*/ 285750 h 188"/>
              <a:gd name="T14" fmla="*/ 19050 w 192"/>
              <a:gd name="T15" fmla="*/ 298450 h 188"/>
              <a:gd name="T16" fmla="*/ 19050 w 192"/>
              <a:gd name="T17" fmla="*/ 292100 h 188"/>
              <a:gd name="T18" fmla="*/ 12700 w 192"/>
              <a:gd name="T19" fmla="*/ 273050 h 188"/>
              <a:gd name="T20" fmla="*/ 12700 w 192"/>
              <a:gd name="T21" fmla="*/ 260350 h 188"/>
              <a:gd name="T22" fmla="*/ 3175 w 192"/>
              <a:gd name="T23" fmla="*/ 225425 h 188"/>
              <a:gd name="T24" fmla="*/ 3175 w 192"/>
              <a:gd name="T25" fmla="*/ 206375 h 188"/>
              <a:gd name="T26" fmla="*/ 15875 w 192"/>
              <a:gd name="T27" fmla="*/ 193675 h 188"/>
              <a:gd name="T28" fmla="*/ 12700 w 192"/>
              <a:gd name="T29" fmla="*/ 171450 h 188"/>
              <a:gd name="T30" fmla="*/ 22225 w 192"/>
              <a:gd name="T31" fmla="*/ 158750 h 188"/>
              <a:gd name="T32" fmla="*/ 25400 w 192"/>
              <a:gd name="T33" fmla="*/ 161925 h 188"/>
              <a:gd name="T34" fmla="*/ 19050 w 192"/>
              <a:gd name="T35" fmla="*/ 139700 h 188"/>
              <a:gd name="T36" fmla="*/ 12700 w 192"/>
              <a:gd name="T37" fmla="*/ 136525 h 188"/>
              <a:gd name="T38" fmla="*/ 22225 w 192"/>
              <a:gd name="T39" fmla="*/ 107950 h 188"/>
              <a:gd name="T40" fmla="*/ 28575 w 192"/>
              <a:gd name="T41" fmla="*/ 98425 h 188"/>
              <a:gd name="T42" fmla="*/ 25400 w 192"/>
              <a:gd name="T43" fmla="*/ 79375 h 188"/>
              <a:gd name="T44" fmla="*/ 31750 w 192"/>
              <a:gd name="T45" fmla="*/ 66675 h 188"/>
              <a:gd name="T46" fmla="*/ 34925 w 192"/>
              <a:gd name="T47" fmla="*/ 47625 h 188"/>
              <a:gd name="T48" fmla="*/ 44450 w 192"/>
              <a:gd name="T49" fmla="*/ 31750 h 188"/>
              <a:gd name="T50" fmla="*/ 60325 w 192"/>
              <a:gd name="T51" fmla="*/ 25400 h 188"/>
              <a:gd name="T52" fmla="*/ 66675 w 192"/>
              <a:gd name="T53" fmla="*/ 9525 h 188"/>
              <a:gd name="T54" fmla="*/ 76200 w 192"/>
              <a:gd name="T55" fmla="*/ 9525 h 188"/>
              <a:gd name="T56" fmla="*/ 85725 w 192"/>
              <a:gd name="T57" fmla="*/ 9525 h 188"/>
              <a:gd name="T58" fmla="*/ 152400 w 192"/>
              <a:gd name="T59" fmla="*/ 0 h 188"/>
              <a:gd name="T60" fmla="*/ 174625 w 192"/>
              <a:gd name="T61" fmla="*/ 9525 h 188"/>
              <a:gd name="T62" fmla="*/ 304800 w 192"/>
              <a:gd name="T63" fmla="*/ 25400 h 188"/>
              <a:gd name="T64" fmla="*/ 304800 w 192"/>
              <a:gd name="T65" fmla="*/ 25400 h 1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2" h="188">
                <a:moveTo>
                  <a:pt x="192" y="16"/>
                </a:moveTo>
                <a:lnTo>
                  <a:pt x="192" y="132"/>
                </a:lnTo>
                <a:lnTo>
                  <a:pt x="186" y="132"/>
                </a:lnTo>
                <a:lnTo>
                  <a:pt x="186" y="140"/>
                </a:lnTo>
                <a:lnTo>
                  <a:pt x="178" y="140"/>
                </a:lnTo>
                <a:lnTo>
                  <a:pt x="178" y="170"/>
                </a:lnTo>
                <a:lnTo>
                  <a:pt x="166" y="170"/>
                </a:lnTo>
                <a:lnTo>
                  <a:pt x="162" y="164"/>
                </a:lnTo>
                <a:lnTo>
                  <a:pt x="158" y="164"/>
                </a:lnTo>
                <a:lnTo>
                  <a:pt x="158" y="170"/>
                </a:lnTo>
                <a:lnTo>
                  <a:pt x="32" y="168"/>
                </a:lnTo>
                <a:lnTo>
                  <a:pt x="28" y="178"/>
                </a:lnTo>
                <a:lnTo>
                  <a:pt x="26" y="178"/>
                </a:lnTo>
                <a:lnTo>
                  <a:pt x="26" y="180"/>
                </a:lnTo>
                <a:lnTo>
                  <a:pt x="20" y="186"/>
                </a:lnTo>
                <a:lnTo>
                  <a:pt x="12" y="188"/>
                </a:lnTo>
                <a:lnTo>
                  <a:pt x="8" y="186"/>
                </a:lnTo>
                <a:lnTo>
                  <a:pt x="12" y="184"/>
                </a:lnTo>
                <a:lnTo>
                  <a:pt x="6" y="174"/>
                </a:lnTo>
                <a:lnTo>
                  <a:pt x="8" y="172"/>
                </a:lnTo>
                <a:lnTo>
                  <a:pt x="6" y="168"/>
                </a:lnTo>
                <a:lnTo>
                  <a:pt x="8" y="164"/>
                </a:lnTo>
                <a:lnTo>
                  <a:pt x="0" y="154"/>
                </a:lnTo>
                <a:lnTo>
                  <a:pt x="2" y="142"/>
                </a:lnTo>
                <a:lnTo>
                  <a:pt x="0" y="134"/>
                </a:lnTo>
                <a:lnTo>
                  <a:pt x="2" y="130"/>
                </a:lnTo>
                <a:lnTo>
                  <a:pt x="8" y="130"/>
                </a:lnTo>
                <a:lnTo>
                  <a:pt x="10" y="122"/>
                </a:lnTo>
                <a:lnTo>
                  <a:pt x="10" y="116"/>
                </a:lnTo>
                <a:lnTo>
                  <a:pt x="8" y="108"/>
                </a:lnTo>
                <a:lnTo>
                  <a:pt x="10" y="102"/>
                </a:lnTo>
                <a:lnTo>
                  <a:pt x="14" y="100"/>
                </a:lnTo>
                <a:lnTo>
                  <a:pt x="14" y="102"/>
                </a:lnTo>
                <a:lnTo>
                  <a:pt x="16" y="102"/>
                </a:lnTo>
                <a:lnTo>
                  <a:pt x="18" y="98"/>
                </a:lnTo>
                <a:lnTo>
                  <a:pt x="12" y="88"/>
                </a:lnTo>
                <a:lnTo>
                  <a:pt x="8" y="90"/>
                </a:lnTo>
                <a:lnTo>
                  <a:pt x="8" y="86"/>
                </a:lnTo>
                <a:lnTo>
                  <a:pt x="14" y="84"/>
                </a:lnTo>
                <a:lnTo>
                  <a:pt x="14" y="68"/>
                </a:lnTo>
                <a:lnTo>
                  <a:pt x="18" y="64"/>
                </a:lnTo>
                <a:lnTo>
                  <a:pt x="18" y="62"/>
                </a:lnTo>
                <a:lnTo>
                  <a:pt x="14" y="52"/>
                </a:lnTo>
                <a:lnTo>
                  <a:pt x="16" y="50"/>
                </a:lnTo>
                <a:lnTo>
                  <a:pt x="16" y="46"/>
                </a:lnTo>
                <a:lnTo>
                  <a:pt x="20" y="42"/>
                </a:lnTo>
                <a:lnTo>
                  <a:pt x="18" y="36"/>
                </a:lnTo>
                <a:lnTo>
                  <a:pt x="22" y="30"/>
                </a:lnTo>
                <a:lnTo>
                  <a:pt x="20" y="26"/>
                </a:lnTo>
                <a:lnTo>
                  <a:pt x="28" y="20"/>
                </a:lnTo>
                <a:lnTo>
                  <a:pt x="30" y="18"/>
                </a:lnTo>
                <a:lnTo>
                  <a:pt x="38" y="16"/>
                </a:lnTo>
                <a:lnTo>
                  <a:pt x="40" y="12"/>
                </a:lnTo>
                <a:lnTo>
                  <a:pt x="42" y="6"/>
                </a:lnTo>
                <a:lnTo>
                  <a:pt x="46" y="6"/>
                </a:lnTo>
                <a:lnTo>
                  <a:pt x="48" y="6"/>
                </a:lnTo>
                <a:lnTo>
                  <a:pt x="52" y="4"/>
                </a:lnTo>
                <a:lnTo>
                  <a:pt x="54" y="6"/>
                </a:lnTo>
                <a:lnTo>
                  <a:pt x="58" y="0"/>
                </a:lnTo>
                <a:lnTo>
                  <a:pt x="96" y="0"/>
                </a:lnTo>
                <a:lnTo>
                  <a:pt x="96" y="6"/>
                </a:lnTo>
                <a:lnTo>
                  <a:pt x="110" y="6"/>
                </a:lnTo>
                <a:lnTo>
                  <a:pt x="110" y="16"/>
                </a:lnTo>
                <a:lnTo>
                  <a:pt x="192" y="1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Freeform 39"/>
          <p:cNvSpPr>
            <a:spLocks/>
          </p:cNvSpPr>
          <p:nvPr/>
        </p:nvSpPr>
        <p:spPr bwMode="auto">
          <a:xfrm>
            <a:off x="2248535" y="639128"/>
            <a:ext cx="555625" cy="476250"/>
          </a:xfrm>
          <a:custGeom>
            <a:avLst/>
            <a:gdLst>
              <a:gd name="T0" fmla="*/ 517525 w 350"/>
              <a:gd name="T1" fmla="*/ 0 h 300"/>
              <a:gd name="T2" fmla="*/ 495300 w 350"/>
              <a:gd name="T3" fmla="*/ 12700 h 300"/>
              <a:gd name="T4" fmla="*/ 469900 w 350"/>
              <a:gd name="T5" fmla="*/ 34925 h 300"/>
              <a:gd name="T6" fmla="*/ 463550 w 350"/>
              <a:gd name="T7" fmla="*/ 47625 h 300"/>
              <a:gd name="T8" fmla="*/ 482600 w 350"/>
              <a:gd name="T9" fmla="*/ 63500 h 300"/>
              <a:gd name="T10" fmla="*/ 492125 w 350"/>
              <a:gd name="T11" fmla="*/ 76200 h 300"/>
              <a:gd name="T12" fmla="*/ 508000 w 350"/>
              <a:gd name="T13" fmla="*/ 85725 h 300"/>
              <a:gd name="T14" fmla="*/ 520700 w 350"/>
              <a:gd name="T15" fmla="*/ 98425 h 300"/>
              <a:gd name="T16" fmla="*/ 530225 w 350"/>
              <a:gd name="T17" fmla="*/ 120650 h 300"/>
              <a:gd name="T18" fmla="*/ 530225 w 350"/>
              <a:gd name="T19" fmla="*/ 142875 h 300"/>
              <a:gd name="T20" fmla="*/ 517525 w 350"/>
              <a:gd name="T21" fmla="*/ 149225 h 300"/>
              <a:gd name="T22" fmla="*/ 501650 w 350"/>
              <a:gd name="T23" fmla="*/ 165100 h 300"/>
              <a:gd name="T24" fmla="*/ 495300 w 350"/>
              <a:gd name="T25" fmla="*/ 174625 h 300"/>
              <a:gd name="T26" fmla="*/ 498475 w 350"/>
              <a:gd name="T27" fmla="*/ 187325 h 300"/>
              <a:gd name="T28" fmla="*/ 501650 w 350"/>
              <a:gd name="T29" fmla="*/ 209550 h 300"/>
              <a:gd name="T30" fmla="*/ 520700 w 350"/>
              <a:gd name="T31" fmla="*/ 238125 h 300"/>
              <a:gd name="T32" fmla="*/ 546100 w 350"/>
              <a:gd name="T33" fmla="*/ 231775 h 300"/>
              <a:gd name="T34" fmla="*/ 555625 w 350"/>
              <a:gd name="T35" fmla="*/ 323850 h 300"/>
              <a:gd name="T36" fmla="*/ 485775 w 350"/>
              <a:gd name="T37" fmla="*/ 422275 h 300"/>
              <a:gd name="T38" fmla="*/ 454025 w 350"/>
              <a:gd name="T39" fmla="*/ 469900 h 300"/>
              <a:gd name="T40" fmla="*/ 450850 w 350"/>
              <a:gd name="T41" fmla="*/ 450850 h 300"/>
              <a:gd name="T42" fmla="*/ 447675 w 350"/>
              <a:gd name="T43" fmla="*/ 431800 h 300"/>
              <a:gd name="T44" fmla="*/ 434975 w 350"/>
              <a:gd name="T45" fmla="*/ 428625 h 300"/>
              <a:gd name="T46" fmla="*/ 415925 w 350"/>
              <a:gd name="T47" fmla="*/ 412750 h 300"/>
              <a:gd name="T48" fmla="*/ 403225 w 350"/>
              <a:gd name="T49" fmla="*/ 400050 h 300"/>
              <a:gd name="T50" fmla="*/ 387350 w 350"/>
              <a:gd name="T51" fmla="*/ 400050 h 300"/>
              <a:gd name="T52" fmla="*/ 374650 w 350"/>
              <a:gd name="T53" fmla="*/ 333375 h 300"/>
              <a:gd name="T54" fmla="*/ 384175 w 350"/>
              <a:gd name="T55" fmla="*/ 327025 h 300"/>
              <a:gd name="T56" fmla="*/ 317500 w 350"/>
              <a:gd name="T57" fmla="*/ 225425 h 300"/>
              <a:gd name="T58" fmla="*/ 301625 w 350"/>
              <a:gd name="T59" fmla="*/ 215900 h 300"/>
              <a:gd name="T60" fmla="*/ 288925 w 350"/>
              <a:gd name="T61" fmla="*/ 200025 h 300"/>
              <a:gd name="T62" fmla="*/ 263525 w 350"/>
              <a:gd name="T63" fmla="*/ 177800 h 300"/>
              <a:gd name="T64" fmla="*/ 247650 w 350"/>
              <a:gd name="T65" fmla="*/ 180975 h 300"/>
              <a:gd name="T66" fmla="*/ 212725 w 350"/>
              <a:gd name="T67" fmla="*/ 171450 h 300"/>
              <a:gd name="T68" fmla="*/ 3175 w 350"/>
              <a:gd name="T69" fmla="*/ 165100 h 300"/>
              <a:gd name="T70" fmla="*/ 0 w 350"/>
              <a:gd name="T71" fmla="*/ 0 h 300"/>
              <a:gd name="T72" fmla="*/ 311150 w 350"/>
              <a:gd name="T73" fmla="*/ 0 h 300"/>
              <a:gd name="T74" fmla="*/ 311150 w 350"/>
              <a:gd name="T75" fmla="*/ 0 h 3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50" h="300">
                <a:moveTo>
                  <a:pt x="196" y="0"/>
                </a:moveTo>
                <a:lnTo>
                  <a:pt x="326" y="0"/>
                </a:lnTo>
                <a:lnTo>
                  <a:pt x="316" y="8"/>
                </a:lnTo>
                <a:lnTo>
                  <a:pt x="312" y="8"/>
                </a:lnTo>
                <a:lnTo>
                  <a:pt x="310" y="12"/>
                </a:lnTo>
                <a:lnTo>
                  <a:pt x="296" y="22"/>
                </a:lnTo>
                <a:lnTo>
                  <a:pt x="292" y="26"/>
                </a:lnTo>
                <a:lnTo>
                  <a:pt x="292" y="30"/>
                </a:lnTo>
                <a:lnTo>
                  <a:pt x="300" y="40"/>
                </a:lnTo>
                <a:lnTo>
                  <a:pt x="304" y="40"/>
                </a:lnTo>
                <a:lnTo>
                  <a:pt x="304" y="46"/>
                </a:lnTo>
                <a:lnTo>
                  <a:pt x="310" y="48"/>
                </a:lnTo>
                <a:lnTo>
                  <a:pt x="312" y="52"/>
                </a:lnTo>
                <a:lnTo>
                  <a:pt x="320" y="54"/>
                </a:lnTo>
                <a:lnTo>
                  <a:pt x="322" y="54"/>
                </a:lnTo>
                <a:lnTo>
                  <a:pt x="328" y="62"/>
                </a:lnTo>
                <a:lnTo>
                  <a:pt x="328" y="64"/>
                </a:lnTo>
                <a:lnTo>
                  <a:pt x="334" y="76"/>
                </a:lnTo>
                <a:lnTo>
                  <a:pt x="340" y="78"/>
                </a:lnTo>
                <a:lnTo>
                  <a:pt x="334" y="90"/>
                </a:lnTo>
                <a:lnTo>
                  <a:pt x="332" y="94"/>
                </a:lnTo>
                <a:lnTo>
                  <a:pt x="326" y="94"/>
                </a:lnTo>
                <a:lnTo>
                  <a:pt x="324" y="98"/>
                </a:lnTo>
                <a:lnTo>
                  <a:pt x="316" y="104"/>
                </a:lnTo>
                <a:lnTo>
                  <a:pt x="316" y="108"/>
                </a:lnTo>
                <a:lnTo>
                  <a:pt x="312" y="110"/>
                </a:lnTo>
                <a:lnTo>
                  <a:pt x="312" y="116"/>
                </a:lnTo>
                <a:lnTo>
                  <a:pt x="314" y="118"/>
                </a:lnTo>
                <a:lnTo>
                  <a:pt x="314" y="126"/>
                </a:lnTo>
                <a:lnTo>
                  <a:pt x="316" y="132"/>
                </a:lnTo>
                <a:lnTo>
                  <a:pt x="316" y="142"/>
                </a:lnTo>
                <a:lnTo>
                  <a:pt x="328" y="150"/>
                </a:lnTo>
                <a:lnTo>
                  <a:pt x="342" y="148"/>
                </a:lnTo>
                <a:lnTo>
                  <a:pt x="344" y="146"/>
                </a:lnTo>
                <a:lnTo>
                  <a:pt x="348" y="146"/>
                </a:lnTo>
                <a:lnTo>
                  <a:pt x="350" y="204"/>
                </a:lnTo>
                <a:lnTo>
                  <a:pt x="342" y="204"/>
                </a:lnTo>
                <a:lnTo>
                  <a:pt x="306" y="266"/>
                </a:lnTo>
                <a:lnTo>
                  <a:pt x="286" y="300"/>
                </a:lnTo>
                <a:lnTo>
                  <a:pt x="286" y="296"/>
                </a:lnTo>
                <a:lnTo>
                  <a:pt x="282" y="290"/>
                </a:lnTo>
                <a:lnTo>
                  <a:pt x="284" y="284"/>
                </a:lnTo>
                <a:lnTo>
                  <a:pt x="282" y="274"/>
                </a:lnTo>
                <a:lnTo>
                  <a:pt x="282" y="272"/>
                </a:lnTo>
                <a:lnTo>
                  <a:pt x="280" y="270"/>
                </a:lnTo>
                <a:lnTo>
                  <a:pt x="274" y="270"/>
                </a:lnTo>
                <a:lnTo>
                  <a:pt x="270" y="266"/>
                </a:lnTo>
                <a:lnTo>
                  <a:pt x="262" y="260"/>
                </a:lnTo>
                <a:lnTo>
                  <a:pt x="256" y="252"/>
                </a:lnTo>
                <a:lnTo>
                  <a:pt x="254" y="252"/>
                </a:lnTo>
                <a:lnTo>
                  <a:pt x="250" y="248"/>
                </a:lnTo>
                <a:lnTo>
                  <a:pt x="244" y="252"/>
                </a:lnTo>
                <a:lnTo>
                  <a:pt x="244" y="210"/>
                </a:lnTo>
                <a:lnTo>
                  <a:pt x="236" y="210"/>
                </a:lnTo>
                <a:lnTo>
                  <a:pt x="236" y="206"/>
                </a:lnTo>
                <a:lnTo>
                  <a:pt x="242" y="206"/>
                </a:lnTo>
                <a:lnTo>
                  <a:pt x="202" y="142"/>
                </a:lnTo>
                <a:lnTo>
                  <a:pt x="200" y="142"/>
                </a:lnTo>
                <a:lnTo>
                  <a:pt x="190" y="138"/>
                </a:lnTo>
                <a:lnTo>
                  <a:pt x="190" y="136"/>
                </a:lnTo>
                <a:lnTo>
                  <a:pt x="192" y="132"/>
                </a:lnTo>
                <a:lnTo>
                  <a:pt x="182" y="126"/>
                </a:lnTo>
                <a:lnTo>
                  <a:pt x="174" y="126"/>
                </a:lnTo>
                <a:lnTo>
                  <a:pt x="166" y="112"/>
                </a:lnTo>
                <a:lnTo>
                  <a:pt x="160" y="116"/>
                </a:lnTo>
                <a:lnTo>
                  <a:pt x="156" y="114"/>
                </a:lnTo>
                <a:lnTo>
                  <a:pt x="150" y="114"/>
                </a:lnTo>
                <a:lnTo>
                  <a:pt x="134" y="108"/>
                </a:lnTo>
                <a:lnTo>
                  <a:pt x="132" y="104"/>
                </a:lnTo>
                <a:lnTo>
                  <a:pt x="2" y="104"/>
                </a:lnTo>
                <a:lnTo>
                  <a:pt x="0" y="102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Freeform 40"/>
          <p:cNvSpPr>
            <a:spLocks/>
          </p:cNvSpPr>
          <p:nvPr/>
        </p:nvSpPr>
        <p:spPr bwMode="auto">
          <a:xfrm>
            <a:off x="1908810" y="639128"/>
            <a:ext cx="381000" cy="501650"/>
          </a:xfrm>
          <a:custGeom>
            <a:avLst/>
            <a:gdLst>
              <a:gd name="T0" fmla="*/ 342900 w 240"/>
              <a:gd name="T1" fmla="*/ 165100 h 316"/>
              <a:gd name="T2" fmla="*/ 365125 w 240"/>
              <a:gd name="T3" fmla="*/ 180975 h 316"/>
              <a:gd name="T4" fmla="*/ 377825 w 240"/>
              <a:gd name="T5" fmla="*/ 196850 h 316"/>
              <a:gd name="T6" fmla="*/ 365125 w 240"/>
              <a:gd name="T7" fmla="*/ 215900 h 316"/>
              <a:gd name="T8" fmla="*/ 358775 w 240"/>
              <a:gd name="T9" fmla="*/ 234950 h 316"/>
              <a:gd name="T10" fmla="*/ 339725 w 240"/>
              <a:gd name="T11" fmla="*/ 244475 h 316"/>
              <a:gd name="T12" fmla="*/ 323850 w 240"/>
              <a:gd name="T13" fmla="*/ 269875 h 316"/>
              <a:gd name="T14" fmla="*/ 311150 w 240"/>
              <a:gd name="T15" fmla="*/ 298450 h 316"/>
              <a:gd name="T16" fmla="*/ 301625 w 240"/>
              <a:gd name="T17" fmla="*/ 501650 h 316"/>
              <a:gd name="T18" fmla="*/ 250825 w 240"/>
              <a:gd name="T19" fmla="*/ 492125 h 316"/>
              <a:gd name="T20" fmla="*/ 222250 w 240"/>
              <a:gd name="T21" fmla="*/ 466725 h 316"/>
              <a:gd name="T22" fmla="*/ 238125 w 240"/>
              <a:gd name="T23" fmla="*/ 473075 h 316"/>
              <a:gd name="T24" fmla="*/ 206375 w 240"/>
              <a:gd name="T25" fmla="*/ 454025 h 316"/>
              <a:gd name="T26" fmla="*/ 187325 w 240"/>
              <a:gd name="T27" fmla="*/ 463550 h 316"/>
              <a:gd name="T28" fmla="*/ 85725 w 240"/>
              <a:gd name="T29" fmla="*/ 469900 h 316"/>
              <a:gd name="T30" fmla="*/ 34925 w 240"/>
              <a:gd name="T31" fmla="*/ 438150 h 316"/>
              <a:gd name="T32" fmla="*/ 25400 w 240"/>
              <a:gd name="T33" fmla="*/ 428625 h 316"/>
              <a:gd name="T34" fmla="*/ 6350 w 240"/>
              <a:gd name="T35" fmla="*/ 396875 h 316"/>
              <a:gd name="T36" fmla="*/ 12700 w 240"/>
              <a:gd name="T37" fmla="*/ 387350 h 316"/>
              <a:gd name="T38" fmla="*/ 44450 w 240"/>
              <a:gd name="T39" fmla="*/ 400050 h 316"/>
              <a:gd name="T40" fmla="*/ 41275 w 240"/>
              <a:gd name="T41" fmla="*/ 377825 h 316"/>
              <a:gd name="T42" fmla="*/ 6350 w 240"/>
              <a:gd name="T43" fmla="*/ 342900 h 316"/>
              <a:gd name="T44" fmla="*/ 60325 w 240"/>
              <a:gd name="T45" fmla="*/ 346075 h 316"/>
              <a:gd name="T46" fmla="*/ 92075 w 240"/>
              <a:gd name="T47" fmla="*/ 327025 h 316"/>
              <a:gd name="T48" fmla="*/ 76200 w 240"/>
              <a:gd name="T49" fmla="*/ 307975 h 316"/>
              <a:gd name="T50" fmla="*/ 85725 w 240"/>
              <a:gd name="T51" fmla="*/ 314325 h 316"/>
              <a:gd name="T52" fmla="*/ 92075 w 240"/>
              <a:gd name="T53" fmla="*/ 298450 h 316"/>
              <a:gd name="T54" fmla="*/ 76200 w 240"/>
              <a:gd name="T55" fmla="*/ 288925 h 316"/>
              <a:gd name="T56" fmla="*/ 66675 w 240"/>
              <a:gd name="T57" fmla="*/ 260350 h 316"/>
              <a:gd name="T58" fmla="*/ 76200 w 240"/>
              <a:gd name="T59" fmla="*/ 250825 h 316"/>
              <a:gd name="T60" fmla="*/ 107950 w 240"/>
              <a:gd name="T61" fmla="*/ 234950 h 316"/>
              <a:gd name="T62" fmla="*/ 88900 w 240"/>
              <a:gd name="T63" fmla="*/ 225425 h 316"/>
              <a:gd name="T64" fmla="*/ 92075 w 240"/>
              <a:gd name="T65" fmla="*/ 203200 h 316"/>
              <a:gd name="T66" fmla="*/ 95250 w 240"/>
              <a:gd name="T67" fmla="*/ 187325 h 316"/>
              <a:gd name="T68" fmla="*/ 95250 w 240"/>
              <a:gd name="T69" fmla="*/ 177800 h 316"/>
              <a:gd name="T70" fmla="*/ 111125 w 240"/>
              <a:gd name="T71" fmla="*/ 165100 h 316"/>
              <a:gd name="T72" fmla="*/ 111125 w 240"/>
              <a:gd name="T73" fmla="*/ 155575 h 316"/>
              <a:gd name="T74" fmla="*/ 130175 w 240"/>
              <a:gd name="T75" fmla="*/ 146050 h 316"/>
              <a:gd name="T76" fmla="*/ 120650 w 240"/>
              <a:gd name="T77" fmla="*/ 123825 h 316"/>
              <a:gd name="T78" fmla="*/ 117475 w 240"/>
              <a:gd name="T79" fmla="*/ 111125 h 316"/>
              <a:gd name="T80" fmla="*/ 123825 w 240"/>
              <a:gd name="T81" fmla="*/ 104775 h 316"/>
              <a:gd name="T82" fmla="*/ 111125 w 240"/>
              <a:gd name="T83" fmla="*/ 92075 h 316"/>
              <a:gd name="T84" fmla="*/ 123825 w 240"/>
              <a:gd name="T85" fmla="*/ 44450 h 316"/>
              <a:gd name="T86" fmla="*/ 127000 w 240"/>
              <a:gd name="T87" fmla="*/ 25400 h 316"/>
              <a:gd name="T88" fmla="*/ 133350 w 240"/>
              <a:gd name="T89" fmla="*/ 3175 h 316"/>
              <a:gd name="T90" fmla="*/ 339725 w 240"/>
              <a:gd name="T91" fmla="*/ 0 h 316"/>
              <a:gd name="T92" fmla="*/ 339725 w 240"/>
              <a:gd name="T93" fmla="*/ 0 h 31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40" h="316">
                <a:moveTo>
                  <a:pt x="214" y="0"/>
                </a:moveTo>
                <a:lnTo>
                  <a:pt x="214" y="102"/>
                </a:lnTo>
                <a:lnTo>
                  <a:pt x="216" y="104"/>
                </a:lnTo>
                <a:lnTo>
                  <a:pt x="220" y="106"/>
                </a:lnTo>
                <a:lnTo>
                  <a:pt x="226" y="116"/>
                </a:lnTo>
                <a:lnTo>
                  <a:pt x="230" y="114"/>
                </a:lnTo>
                <a:lnTo>
                  <a:pt x="234" y="122"/>
                </a:lnTo>
                <a:lnTo>
                  <a:pt x="238" y="128"/>
                </a:lnTo>
                <a:lnTo>
                  <a:pt x="238" y="124"/>
                </a:lnTo>
                <a:lnTo>
                  <a:pt x="240" y="128"/>
                </a:lnTo>
                <a:lnTo>
                  <a:pt x="236" y="134"/>
                </a:lnTo>
                <a:lnTo>
                  <a:pt x="230" y="136"/>
                </a:lnTo>
                <a:lnTo>
                  <a:pt x="230" y="142"/>
                </a:lnTo>
                <a:lnTo>
                  <a:pt x="226" y="142"/>
                </a:lnTo>
                <a:lnTo>
                  <a:pt x="226" y="148"/>
                </a:lnTo>
                <a:lnTo>
                  <a:pt x="222" y="148"/>
                </a:lnTo>
                <a:lnTo>
                  <a:pt x="220" y="154"/>
                </a:lnTo>
                <a:lnTo>
                  <a:pt x="214" y="154"/>
                </a:lnTo>
                <a:lnTo>
                  <a:pt x="210" y="156"/>
                </a:lnTo>
                <a:lnTo>
                  <a:pt x="200" y="164"/>
                </a:lnTo>
                <a:lnTo>
                  <a:pt x="204" y="170"/>
                </a:lnTo>
                <a:lnTo>
                  <a:pt x="202" y="182"/>
                </a:lnTo>
                <a:lnTo>
                  <a:pt x="198" y="184"/>
                </a:lnTo>
                <a:lnTo>
                  <a:pt x="196" y="188"/>
                </a:lnTo>
                <a:lnTo>
                  <a:pt x="190" y="202"/>
                </a:lnTo>
                <a:lnTo>
                  <a:pt x="188" y="204"/>
                </a:lnTo>
                <a:lnTo>
                  <a:pt x="190" y="316"/>
                </a:lnTo>
                <a:lnTo>
                  <a:pt x="174" y="316"/>
                </a:lnTo>
                <a:lnTo>
                  <a:pt x="174" y="312"/>
                </a:lnTo>
                <a:lnTo>
                  <a:pt x="158" y="310"/>
                </a:lnTo>
                <a:lnTo>
                  <a:pt x="158" y="306"/>
                </a:lnTo>
                <a:lnTo>
                  <a:pt x="140" y="306"/>
                </a:lnTo>
                <a:lnTo>
                  <a:pt x="140" y="294"/>
                </a:lnTo>
                <a:lnTo>
                  <a:pt x="146" y="294"/>
                </a:lnTo>
                <a:lnTo>
                  <a:pt x="146" y="298"/>
                </a:lnTo>
                <a:lnTo>
                  <a:pt x="150" y="298"/>
                </a:lnTo>
                <a:lnTo>
                  <a:pt x="150" y="286"/>
                </a:lnTo>
                <a:lnTo>
                  <a:pt x="144" y="288"/>
                </a:lnTo>
                <a:lnTo>
                  <a:pt x="130" y="286"/>
                </a:lnTo>
                <a:lnTo>
                  <a:pt x="128" y="296"/>
                </a:lnTo>
                <a:lnTo>
                  <a:pt x="124" y="296"/>
                </a:lnTo>
                <a:lnTo>
                  <a:pt x="118" y="292"/>
                </a:lnTo>
                <a:lnTo>
                  <a:pt x="108" y="294"/>
                </a:lnTo>
                <a:lnTo>
                  <a:pt x="108" y="296"/>
                </a:lnTo>
                <a:lnTo>
                  <a:pt x="54" y="296"/>
                </a:lnTo>
                <a:lnTo>
                  <a:pt x="54" y="292"/>
                </a:lnTo>
                <a:lnTo>
                  <a:pt x="22" y="292"/>
                </a:lnTo>
                <a:lnTo>
                  <a:pt x="22" y="276"/>
                </a:lnTo>
                <a:lnTo>
                  <a:pt x="20" y="276"/>
                </a:lnTo>
                <a:lnTo>
                  <a:pt x="20" y="272"/>
                </a:lnTo>
                <a:lnTo>
                  <a:pt x="16" y="270"/>
                </a:lnTo>
                <a:lnTo>
                  <a:pt x="14" y="266"/>
                </a:lnTo>
                <a:lnTo>
                  <a:pt x="10" y="252"/>
                </a:lnTo>
                <a:lnTo>
                  <a:pt x="4" y="250"/>
                </a:lnTo>
                <a:lnTo>
                  <a:pt x="0" y="244"/>
                </a:lnTo>
                <a:lnTo>
                  <a:pt x="0" y="242"/>
                </a:lnTo>
                <a:lnTo>
                  <a:pt x="8" y="244"/>
                </a:lnTo>
                <a:lnTo>
                  <a:pt x="16" y="242"/>
                </a:lnTo>
                <a:lnTo>
                  <a:pt x="20" y="238"/>
                </a:lnTo>
                <a:lnTo>
                  <a:pt x="28" y="252"/>
                </a:lnTo>
                <a:lnTo>
                  <a:pt x="36" y="250"/>
                </a:lnTo>
                <a:lnTo>
                  <a:pt x="38" y="244"/>
                </a:lnTo>
                <a:lnTo>
                  <a:pt x="26" y="238"/>
                </a:lnTo>
                <a:lnTo>
                  <a:pt x="22" y="230"/>
                </a:lnTo>
                <a:lnTo>
                  <a:pt x="8" y="224"/>
                </a:lnTo>
                <a:lnTo>
                  <a:pt x="4" y="216"/>
                </a:lnTo>
                <a:lnTo>
                  <a:pt x="14" y="212"/>
                </a:lnTo>
                <a:lnTo>
                  <a:pt x="34" y="222"/>
                </a:lnTo>
                <a:lnTo>
                  <a:pt x="38" y="218"/>
                </a:lnTo>
                <a:lnTo>
                  <a:pt x="40" y="214"/>
                </a:lnTo>
                <a:lnTo>
                  <a:pt x="50" y="218"/>
                </a:lnTo>
                <a:lnTo>
                  <a:pt x="58" y="206"/>
                </a:lnTo>
                <a:lnTo>
                  <a:pt x="54" y="206"/>
                </a:lnTo>
                <a:lnTo>
                  <a:pt x="46" y="198"/>
                </a:lnTo>
                <a:lnTo>
                  <a:pt x="48" y="194"/>
                </a:lnTo>
                <a:lnTo>
                  <a:pt x="50" y="194"/>
                </a:lnTo>
                <a:lnTo>
                  <a:pt x="50" y="196"/>
                </a:lnTo>
                <a:lnTo>
                  <a:pt x="54" y="198"/>
                </a:lnTo>
                <a:lnTo>
                  <a:pt x="60" y="192"/>
                </a:lnTo>
                <a:lnTo>
                  <a:pt x="58" y="190"/>
                </a:lnTo>
                <a:lnTo>
                  <a:pt x="58" y="188"/>
                </a:lnTo>
                <a:lnTo>
                  <a:pt x="60" y="188"/>
                </a:lnTo>
                <a:lnTo>
                  <a:pt x="56" y="182"/>
                </a:lnTo>
                <a:lnTo>
                  <a:pt x="48" y="182"/>
                </a:lnTo>
                <a:lnTo>
                  <a:pt x="50" y="172"/>
                </a:lnTo>
                <a:lnTo>
                  <a:pt x="44" y="170"/>
                </a:lnTo>
                <a:lnTo>
                  <a:pt x="42" y="164"/>
                </a:lnTo>
                <a:lnTo>
                  <a:pt x="46" y="158"/>
                </a:lnTo>
                <a:lnTo>
                  <a:pt x="46" y="154"/>
                </a:lnTo>
                <a:lnTo>
                  <a:pt x="48" y="158"/>
                </a:lnTo>
                <a:lnTo>
                  <a:pt x="54" y="158"/>
                </a:lnTo>
                <a:lnTo>
                  <a:pt x="58" y="152"/>
                </a:lnTo>
                <a:lnTo>
                  <a:pt x="68" y="148"/>
                </a:lnTo>
                <a:lnTo>
                  <a:pt x="68" y="146"/>
                </a:lnTo>
                <a:lnTo>
                  <a:pt x="66" y="142"/>
                </a:lnTo>
                <a:lnTo>
                  <a:pt x="56" y="142"/>
                </a:lnTo>
                <a:lnTo>
                  <a:pt x="54" y="134"/>
                </a:lnTo>
                <a:lnTo>
                  <a:pt x="58" y="132"/>
                </a:lnTo>
                <a:lnTo>
                  <a:pt x="58" y="128"/>
                </a:lnTo>
                <a:lnTo>
                  <a:pt x="60" y="128"/>
                </a:lnTo>
                <a:lnTo>
                  <a:pt x="62" y="122"/>
                </a:lnTo>
                <a:lnTo>
                  <a:pt x="60" y="118"/>
                </a:lnTo>
                <a:lnTo>
                  <a:pt x="58" y="118"/>
                </a:lnTo>
                <a:lnTo>
                  <a:pt x="60" y="116"/>
                </a:lnTo>
                <a:lnTo>
                  <a:pt x="60" y="112"/>
                </a:lnTo>
                <a:lnTo>
                  <a:pt x="62" y="112"/>
                </a:lnTo>
                <a:lnTo>
                  <a:pt x="64" y="106"/>
                </a:lnTo>
                <a:lnTo>
                  <a:pt x="70" y="104"/>
                </a:lnTo>
                <a:lnTo>
                  <a:pt x="66" y="98"/>
                </a:lnTo>
                <a:lnTo>
                  <a:pt x="68" y="96"/>
                </a:lnTo>
                <a:lnTo>
                  <a:pt x="70" y="98"/>
                </a:lnTo>
                <a:lnTo>
                  <a:pt x="76" y="98"/>
                </a:lnTo>
                <a:lnTo>
                  <a:pt x="80" y="94"/>
                </a:lnTo>
                <a:lnTo>
                  <a:pt x="82" y="92"/>
                </a:lnTo>
                <a:lnTo>
                  <a:pt x="82" y="86"/>
                </a:lnTo>
                <a:lnTo>
                  <a:pt x="78" y="82"/>
                </a:lnTo>
                <a:lnTo>
                  <a:pt x="76" y="78"/>
                </a:lnTo>
                <a:lnTo>
                  <a:pt x="78" y="76"/>
                </a:lnTo>
                <a:lnTo>
                  <a:pt x="76" y="76"/>
                </a:lnTo>
                <a:lnTo>
                  <a:pt x="74" y="70"/>
                </a:lnTo>
                <a:lnTo>
                  <a:pt x="76" y="70"/>
                </a:lnTo>
                <a:lnTo>
                  <a:pt x="76" y="68"/>
                </a:lnTo>
                <a:lnTo>
                  <a:pt x="78" y="66"/>
                </a:lnTo>
                <a:lnTo>
                  <a:pt x="76" y="64"/>
                </a:lnTo>
                <a:lnTo>
                  <a:pt x="70" y="62"/>
                </a:lnTo>
                <a:lnTo>
                  <a:pt x="70" y="58"/>
                </a:lnTo>
                <a:lnTo>
                  <a:pt x="66" y="52"/>
                </a:lnTo>
                <a:lnTo>
                  <a:pt x="74" y="32"/>
                </a:lnTo>
                <a:lnTo>
                  <a:pt x="78" y="28"/>
                </a:lnTo>
                <a:lnTo>
                  <a:pt x="78" y="24"/>
                </a:lnTo>
                <a:lnTo>
                  <a:pt x="80" y="22"/>
                </a:lnTo>
                <a:lnTo>
                  <a:pt x="80" y="16"/>
                </a:lnTo>
                <a:lnTo>
                  <a:pt x="84" y="16"/>
                </a:lnTo>
                <a:lnTo>
                  <a:pt x="86" y="12"/>
                </a:lnTo>
                <a:lnTo>
                  <a:pt x="84" y="2"/>
                </a:lnTo>
                <a:lnTo>
                  <a:pt x="88" y="0"/>
                </a:lnTo>
                <a:lnTo>
                  <a:pt x="110" y="0"/>
                </a:lnTo>
                <a:lnTo>
                  <a:pt x="21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7" name="Freeform 41"/>
          <p:cNvSpPr>
            <a:spLocks/>
          </p:cNvSpPr>
          <p:nvPr/>
        </p:nvSpPr>
        <p:spPr bwMode="auto">
          <a:xfrm>
            <a:off x="2207260" y="804228"/>
            <a:ext cx="492125" cy="381000"/>
          </a:xfrm>
          <a:custGeom>
            <a:avLst/>
            <a:gdLst>
              <a:gd name="T0" fmla="*/ 485775 w 310"/>
              <a:gd name="T1" fmla="*/ 298450 h 240"/>
              <a:gd name="T2" fmla="*/ 466725 w 310"/>
              <a:gd name="T3" fmla="*/ 304800 h 240"/>
              <a:gd name="T4" fmla="*/ 460375 w 310"/>
              <a:gd name="T5" fmla="*/ 317500 h 240"/>
              <a:gd name="T6" fmla="*/ 425450 w 310"/>
              <a:gd name="T7" fmla="*/ 320675 h 240"/>
              <a:gd name="T8" fmla="*/ 409575 w 310"/>
              <a:gd name="T9" fmla="*/ 355600 h 240"/>
              <a:gd name="T10" fmla="*/ 400050 w 310"/>
              <a:gd name="T11" fmla="*/ 352425 h 240"/>
              <a:gd name="T12" fmla="*/ 384175 w 310"/>
              <a:gd name="T13" fmla="*/ 355600 h 240"/>
              <a:gd name="T14" fmla="*/ 371475 w 310"/>
              <a:gd name="T15" fmla="*/ 339725 h 240"/>
              <a:gd name="T16" fmla="*/ 358775 w 310"/>
              <a:gd name="T17" fmla="*/ 342900 h 240"/>
              <a:gd name="T18" fmla="*/ 346075 w 310"/>
              <a:gd name="T19" fmla="*/ 336550 h 240"/>
              <a:gd name="T20" fmla="*/ 342900 w 310"/>
              <a:gd name="T21" fmla="*/ 352425 h 240"/>
              <a:gd name="T22" fmla="*/ 330200 w 310"/>
              <a:gd name="T23" fmla="*/ 361950 h 240"/>
              <a:gd name="T24" fmla="*/ 304800 w 310"/>
              <a:gd name="T25" fmla="*/ 381000 h 240"/>
              <a:gd name="T26" fmla="*/ 247650 w 310"/>
              <a:gd name="T27" fmla="*/ 368300 h 240"/>
              <a:gd name="T28" fmla="*/ 238125 w 310"/>
              <a:gd name="T29" fmla="*/ 381000 h 240"/>
              <a:gd name="T30" fmla="*/ 203200 w 310"/>
              <a:gd name="T31" fmla="*/ 361950 h 240"/>
              <a:gd name="T32" fmla="*/ 180975 w 310"/>
              <a:gd name="T33" fmla="*/ 371475 h 240"/>
              <a:gd name="T34" fmla="*/ 190500 w 310"/>
              <a:gd name="T35" fmla="*/ 381000 h 240"/>
              <a:gd name="T36" fmla="*/ 161925 w 310"/>
              <a:gd name="T37" fmla="*/ 361950 h 240"/>
              <a:gd name="T38" fmla="*/ 155575 w 310"/>
              <a:gd name="T39" fmla="*/ 368300 h 240"/>
              <a:gd name="T40" fmla="*/ 146050 w 310"/>
              <a:gd name="T41" fmla="*/ 381000 h 240"/>
              <a:gd name="T42" fmla="*/ 3175 w 310"/>
              <a:gd name="T43" fmla="*/ 336550 h 240"/>
              <a:gd name="T44" fmla="*/ 3175 w 310"/>
              <a:gd name="T45" fmla="*/ 155575 h 240"/>
              <a:gd name="T46" fmla="*/ 15875 w 310"/>
              <a:gd name="T47" fmla="*/ 127000 h 240"/>
              <a:gd name="T48" fmla="*/ 25400 w 310"/>
              <a:gd name="T49" fmla="*/ 104775 h 240"/>
              <a:gd name="T50" fmla="*/ 34925 w 310"/>
              <a:gd name="T51" fmla="*/ 82550 h 240"/>
              <a:gd name="T52" fmla="*/ 50800 w 310"/>
              <a:gd name="T53" fmla="*/ 79375 h 240"/>
              <a:gd name="T54" fmla="*/ 60325 w 310"/>
              <a:gd name="T55" fmla="*/ 69850 h 240"/>
              <a:gd name="T56" fmla="*/ 66675 w 310"/>
              <a:gd name="T57" fmla="*/ 60325 h 240"/>
              <a:gd name="T58" fmla="*/ 76200 w 310"/>
              <a:gd name="T59" fmla="*/ 47625 h 240"/>
              <a:gd name="T60" fmla="*/ 79375 w 310"/>
              <a:gd name="T61" fmla="*/ 31750 h 240"/>
              <a:gd name="T62" fmla="*/ 73025 w 310"/>
              <a:gd name="T63" fmla="*/ 28575 h 240"/>
              <a:gd name="T64" fmla="*/ 60325 w 310"/>
              <a:gd name="T65" fmla="*/ 19050 h 240"/>
              <a:gd name="T66" fmla="*/ 44450 w 310"/>
              <a:gd name="T67" fmla="*/ 0 h 240"/>
              <a:gd name="T68" fmla="*/ 254000 w 310"/>
              <a:gd name="T69" fmla="*/ 6350 h 240"/>
              <a:gd name="T70" fmla="*/ 288925 w 310"/>
              <a:gd name="T71" fmla="*/ 15875 h 240"/>
              <a:gd name="T72" fmla="*/ 304800 w 310"/>
              <a:gd name="T73" fmla="*/ 12700 h 240"/>
              <a:gd name="T74" fmla="*/ 330200 w 310"/>
              <a:gd name="T75" fmla="*/ 34925 h 240"/>
              <a:gd name="T76" fmla="*/ 342900 w 310"/>
              <a:gd name="T77" fmla="*/ 50800 h 240"/>
              <a:gd name="T78" fmla="*/ 358775 w 310"/>
              <a:gd name="T79" fmla="*/ 60325 h 240"/>
              <a:gd name="T80" fmla="*/ 425450 w 310"/>
              <a:gd name="T81" fmla="*/ 161925 h 240"/>
              <a:gd name="T82" fmla="*/ 415925 w 310"/>
              <a:gd name="T83" fmla="*/ 168275 h 240"/>
              <a:gd name="T84" fmla="*/ 428625 w 310"/>
              <a:gd name="T85" fmla="*/ 234950 h 240"/>
              <a:gd name="T86" fmla="*/ 444500 w 310"/>
              <a:gd name="T87" fmla="*/ 234950 h 240"/>
              <a:gd name="T88" fmla="*/ 457200 w 310"/>
              <a:gd name="T89" fmla="*/ 247650 h 240"/>
              <a:gd name="T90" fmla="*/ 476250 w 310"/>
              <a:gd name="T91" fmla="*/ 263525 h 240"/>
              <a:gd name="T92" fmla="*/ 488950 w 310"/>
              <a:gd name="T93" fmla="*/ 266700 h 240"/>
              <a:gd name="T94" fmla="*/ 492125 w 310"/>
              <a:gd name="T95" fmla="*/ 285750 h 240"/>
              <a:gd name="T96" fmla="*/ 488950 w 310"/>
              <a:gd name="T97" fmla="*/ 295275 h 240"/>
              <a:gd name="T98" fmla="*/ 488950 w 310"/>
              <a:gd name="T99" fmla="*/ 295275 h 2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10" h="240">
                <a:moveTo>
                  <a:pt x="308" y="186"/>
                </a:moveTo>
                <a:lnTo>
                  <a:pt x="306" y="188"/>
                </a:lnTo>
                <a:lnTo>
                  <a:pt x="298" y="188"/>
                </a:lnTo>
                <a:lnTo>
                  <a:pt x="294" y="192"/>
                </a:lnTo>
                <a:lnTo>
                  <a:pt x="292" y="200"/>
                </a:lnTo>
                <a:lnTo>
                  <a:pt x="290" y="200"/>
                </a:lnTo>
                <a:lnTo>
                  <a:pt x="290" y="202"/>
                </a:lnTo>
                <a:lnTo>
                  <a:pt x="268" y="202"/>
                </a:lnTo>
                <a:lnTo>
                  <a:pt x="268" y="226"/>
                </a:lnTo>
                <a:lnTo>
                  <a:pt x="258" y="224"/>
                </a:lnTo>
                <a:lnTo>
                  <a:pt x="254" y="220"/>
                </a:lnTo>
                <a:lnTo>
                  <a:pt x="252" y="222"/>
                </a:lnTo>
                <a:lnTo>
                  <a:pt x="252" y="224"/>
                </a:lnTo>
                <a:lnTo>
                  <a:pt x="242" y="224"/>
                </a:lnTo>
                <a:lnTo>
                  <a:pt x="240" y="220"/>
                </a:lnTo>
                <a:lnTo>
                  <a:pt x="234" y="214"/>
                </a:lnTo>
                <a:lnTo>
                  <a:pt x="230" y="216"/>
                </a:lnTo>
                <a:lnTo>
                  <a:pt x="226" y="216"/>
                </a:lnTo>
                <a:lnTo>
                  <a:pt x="226" y="212"/>
                </a:lnTo>
                <a:lnTo>
                  <a:pt x="218" y="212"/>
                </a:lnTo>
                <a:lnTo>
                  <a:pt x="214" y="214"/>
                </a:lnTo>
                <a:lnTo>
                  <a:pt x="216" y="222"/>
                </a:lnTo>
                <a:lnTo>
                  <a:pt x="208" y="226"/>
                </a:lnTo>
                <a:lnTo>
                  <a:pt x="208" y="228"/>
                </a:lnTo>
                <a:lnTo>
                  <a:pt x="192" y="228"/>
                </a:lnTo>
                <a:lnTo>
                  <a:pt x="192" y="240"/>
                </a:lnTo>
                <a:lnTo>
                  <a:pt x="156" y="240"/>
                </a:lnTo>
                <a:lnTo>
                  <a:pt x="156" y="232"/>
                </a:lnTo>
                <a:lnTo>
                  <a:pt x="152" y="232"/>
                </a:lnTo>
                <a:lnTo>
                  <a:pt x="150" y="240"/>
                </a:lnTo>
                <a:lnTo>
                  <a:pt x="128" y="240"/>
                </a:lnTo>
                <a:lnTo>
                  <a:pt x="128" y="228"/>
                </a:lnTo>
                <a:lnTo>
                  <a:pt x="114" y="228"/>
                </a:lnTo>
                <a:lnTo>
                  <a:pt x="114" y="234"/>
                </a:lnTo>
                <a:lnTo>
                  <a:pt x="120" y="234"/>
                </a:lnTo>
                <a:lnTo>
                  <a:pt x="120" y="240"/>
                </a:lnTo>
                <a:lnTo>
                  <a:pt x="102" y="240"/>
                </a:lnTo>
                <a:lnTo>
                  <a:pt x="102" y="228"/>
                </a:lnTo>
                <a:lnTo>
                  <a:pt x="98" y="228"/>
                </a:lnTo>
                <a:lnTo>
                  <a:pt x="98" y="232"/>
                </a:lnTo>
                <a:lnTo>
                  <a:pt x="92" y="234"/>
                </a:lnTo>
                <a:lnTo>
                  <a:pt x="92" y="240"/>
                </a:lnTo>
                <a:lnTo>
                  <a:pt x="2" y="240"/>
                </a:lnTo>
                <a:lnTo>
                  <a:pt x="2" y="212"/>
                </a:lnTo>
                <a:lnTo>
                  <a:pt x="0" y="100"/>
                </a:lnTo>
                <a:lnTo>
                  <a:pt x="2" y="98"/>
                </a:lnTo>
                <a:lnTo>
                  <a:pt x="8" y="84"/>
                </a:lnTo>
                <a:lnTo>
                  <a:pt x="10" y="80"/>
                </a:lnTo>
                <a:lnTo>
                  <a:pt x="14" y="78"/>
                </a:lnTo>
                <a:lnTo>
                  <a:pt x="16" y="66"/>
                </a:lnTo>
                <a:lnTo>
                  <a:pt x="12" y="60"/>
                </a:lnTo>
                <a:lnTo>
                  <a:pt x="22" y="52"/>
                </a:lnTo>
                <a:lnTo>
                  <a:pt x="26" y="50"/>
                </a:lnTo>
                <a:lnTo>
                  <a:pt x="32" y="50"/>
                </a:lnTo>
                <a:lnTo>
                  <a:pt x="34" y="44"/>
                </a:lnTo>
                <a:lnTo>
                  <a:pt x="38" y="44"/>
                </a:lnTo>
                <a:lnTo>
                  <a:pt x="38" y="38"/>
                </a:lnTo>
                <a:lnTo>
                  <a:pt x="42" y="38"/>
                </a:lnTo>
                <a:lnTo>
                  <a:pt x="42" y="32"/>
                </a:lnTo>
                <a:lnTo>
                  <a:pt x="48" y="30"/>
                </a:lnTo>
                <a:lnTo>
                  <a:pt x="52" y="24"/>
                </a:lnTo>
                <a:lnTo>
                  <a:pt x="50" y="20"/>
                </a:lnTo>
                <a:lnTo>
                  <a:pt x="50" y="24"/>
                </a:lnTo>
                <a:lnTo>
                  <a:pt x="46" y="18"/>
                </a:lnTo>
                <a:lnTo>
                  <a:pt x="42" y="10"/>
                </a:lnTo>
                <a:lnTo>
                  <a:pt x="38" y="12"/>
                </a:lnTo>
                <a:lnTo>
                  <a:pt x="32" y="2"/>
                </a:lnTo>
                <a:lnTo>
                  <a:pt x="28" y="0"/>
                </a:lnTo>
                <a:lnTo>
                  <a:pt x="158" y="0"/>
                </a:lnTo>
                <a:lnTo>
                  <a:pt x="160" y="4"/>
                </a:lnTo>
                <a:lnTo>
                  <a:pt x="176" y="10"/>
                </a:lnTo>
                <a:lnTo>
                  <a:pt x="182" y="10"/>
                </a:lnTo>
                <a:lnTo>
                  <a:pt x="186" y="12"/>
                </a:lnTo>
                <a:lnTo>
                  <a:pt x="192" y="8"/>
                </a:lnTo>
                <a:lnTo>
                  <a:pt x="200" y="22"/>
                </a:lnTo>
                <a:lnTo>
                  <a:pt x="208" y="22"/>
                </a:lnTo>
                <a:lnTo>
                  <a:pt x="218" y="28"/>
                </a:lnTo>
                <a:lnTo>
                  <a:pt x="216" y="32"/>
                </a:lnTo>
                <a:lnTo>
                  <a:pt x="216" y="34"/>
                </a:lnTo>
                <a:lnTo>
                  <a:pt x="226" y="38"/>
                </a:lnTo>
                <a:lnTo>
                  <a:pt x="228" y="38"/>
                </a:lnTo>
                <a:lnTo>
                  <a:pt x="268" y="102"/>
                </a:lnTo>
                <a:lnTo>
                  <a:pt x="262" y="102"/>
                </a:lnTo>
                <a:lnTo>
                  <a:pt x="262" y="106"/>
                </a:lnTo>
                <a:lnTo>
                  <a:pt x="270" y="106"/>
                </a:lnTo>
                <a:lnTo>
                  <a:pt x="270" y="148"/>
                </a:lnTo>
                <a:lnTo>
                  <a:pt x="276" y="144"/>
                </a:lnTo>
                <a:lnTo>
                  <a:pt x="280" y="148"/>
                </a:lnTo>
                <a:lnTo>
                  <a:pt x="282" y="148"/>
                </a:lnTo>
                <a:lnTo>
                  <a:pt x="288" y="156"/>
                </a:lnTo>
                <a:lnTo>
                  <a:pt x="296" y="162"/>
                </a:lnTo>
                <a:lnTo>
                  <a:pt x="300" y="166"/>
                </a:lnTo>
                <a:lnTo>
                  <a:pt x="306" y="166"/>
                </a:lnTo>
                <a:lnTo>
                  <a:pt x="308" y="168"/>
                </a:lnTo>
                <a:lnTo>
                  <a:pt x="308" y="170"/>
                </a:lnTo>
                <a:lnTo>
                  <a:pt x="310" y="180"/>
                </a:lnTo>
                <a:lnTo>
                  <a:pt x="308" y="18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Freeform 42"/>
          <p:cNvSpPr>
            <a:spLocks/>
          </p:cNvSpPr>
          <p:nvPr/>
        </p:nvSpPr>
        <p:spPr bwMode="auto">
          <a:xfrm>
            <a:off x="2537460" y="1099503"/>
            <a:ext cx="409575" cy="352425"/>
          </a:xfrm>
          <a:custGeom>
            <a:avLst/>
            <a:gdLst>
              <a:gd name="T0" fmla="*/ 165100 w 258"/>
              <a:gd name="T1" fmla="*/ 15875 h 222"/>
              <a:gd name="T2" fmla="*/ 161925 w 258"/>
              <a:gd name="T3" fmla="*/ 22225 h 222"/>
              <a:gd name="T4" fmla="*/ 161925 w 258"/>
              <a:gd name="T5" fmla="*/ 95250 h 222"/>
              <a:gd name="T6" fmla="*/ 244475 w 258"/>
              <a:gd name="T7" fmla="*/ 180975 h 222"/>
              <a:gd name="T8" fmla="*/ 260350 w 258"/>
              <a:gd name="T9" fmla="*/ 184150 h 222"/>
              <a:gd name="T10" fmla="*/ 260350 w 258"/>
              <a:gd name="T11" fmla="*/ 190500 h 222"/>
              <a:gd name="T12" fmla="*/ 254000 w 258"/>
              <a:gd name="T13" fmla="*/ 190500 h 222"/>
              <a:gd name="T14" fmla="*/ 266700 w 258"/>
              <a:gd name="T15" fmla="*/ 196850 h 222"/>
              <a:gd name="T16" fmla="*/ 384175 w 258"/>
              <a:gd name="T17" fmla="*/ 247650 h 222"/>
              <a:gd name="T18" fmla="*/ 381000 w 258"/>
              <a:gd name="T19" fmla="*/ 250825 h 222"/>
              <a:gd name="T20" fmla="*/ 381000 w 258"/>
              <a:gd name="T21" fmla="*/ 257175 h 222"/>
              <a:gd name="T22" fmla="*/ 387350 w 258"/>
              <a:gd name="T23" fmla="*/ 257175 h 222"/>
              <a:gd name="T24" fmla="*/ 393700 w 258"/>
              <a:gd name="T25" fmla="*/ 263525 h 222"/>
              <a:gd name="T26" fmla="*/ 393700 w 258"/>
              <a:gd name="T27" fmla="*/ 266700 h 222"/>
              <a:gd name="T28" fmla="*/ 387350 w 258"/>
              <a:gd name="T29" fmla="*/ 273050 h 222"/>
              <a:gd name="T30" fmla="*/ 387350 w 258"/>
              <a:gd name="T31" fmla="*/ 282575 h 222"/>
              <a:gd name="T32" fmla="*/ 381000 w 258"/>
              <a:gd name="T33" fmla="*/ 292100 h 222"/>
              <a:gd name="T34" fmla="*/ 387350 w 258"/>
              <a:gd name="T35" fmla="*/ 295275 h 222"/>
              <a:gd name="T36" fmla="*/ 384175 w 258"/>
              <a:gd name="T37" fmla="*/ 311150 h 222"/>
              <a:gd name="T38" fmla="*/ 387350 w 258"/>
              <a:gd name="T39" fmla="*/ 317500 h 222"/>
              <a:gd name="T40" fmla="*/ 384175 w 258"/>
              <a:gd name="T41" fmla="*/ 323850 h 222"/>
              <a:gd name="T42" fmla="*/ 387350 w 258"/>
              <a:gd name="T43" fmla="*/ 323850 h 222"/>
              <a:gd name="T44" fmla="*/ 396875 w 258"/>
              <a:gd name="T45" fmla="*/ 346075 h 222"/>
              <a:gd name="T46" fmla="*/ 406400 w 258"/>
              <a:gd name="T47" fmla="*/ 342900 h 222"/>
              <a:gd name="T48" fmla="*/ 409575 w 258"/>
              <a:gd name="T49" fmla="*/ 352425 h 222"/>
              <a:gd name="T50" fmla="*/ 92075 w 258"/>
              <a:gd name="T51" fmla="*/ 352425 h 222"/>
              <a:gd name="T52" fmla="*/ 95250 w 258"/>
              <a:gd name="T53" fmla="*/ 295275 h 222"/>
              <a:gd name="T54" fmla="*/ 95250 w 258"/>
              <a:gd name="T55" fmla="*/ 187325 h 222"/>
              <a:gd name="T56" fmla="*/ 28575 w 258"/>
              <a:gd name="T57" fmla="*/ 187325 h 222"/>
              <a:gd name="T58" fmla="*/ 0 w 258"/>
              <a:gd name="T59" fmla="*/ 85725 h 222"/>
              <a:gd name="T60" fmla="*/ 0 w 258"/>
              <a:gd name="T61" fmla="*/ 66675 h 222"/>
              <a:gd name="T62" fmla="*/ 0 w 258"/>
              <a:gd name="T63" fmla="*/ 63500 h 222"/>
              <a:gd name="T64" fmla="*/ 12700 w 258"/>
              <a:gd name="T65" fmla="*/ 57150 h 222"/>
              <a:gd name="T66" fmla="*/ 9525 w 258"/>
              <a:gd name="T67" fmla="*/ 44450 h 222"/>
              <a:gd name="T68" fmla="*/ 15875 w 258"/>
              <a:gd name="T69" fmla="*/ 41275 h 222"/>
              <a:gd name="T70" fmla="*/ 28575 w 258"/>
              <a:gd name="T71" fmla="*/ 41275 h 222"/>
              <a:gd name="T72" fmla="*/ 28575 w 258"/>
              <a:gd name="T73" fmla="*/ 47625 h 222"/>
              <a:gd name="T74" fmla="*/ 34925 w 258"/>
              <a:gd name="T75" fmla="*/ 47625 h 222"/>
              <a:gd name="T76" fmla="*/ 41275 w 258"/>
              <a:gd name="T77" fmla="*/ 44450 h 222"/>
              <a:gd name="T78" fmla="*/ 50800 w 258"/>
              <a:gd name="T79" fmla="*/ 53975 h 222"/>
              <a:gd name="T80" fmla="*/ 53975 w 258"/>
              <a:gd name="T81" fmla="*/ 60325 h 222"/>
              <a:gd name="T82" fmla="*/ 69850 w 258"/>
              <a:gd name="T83" fmla="*/ 60325 h 222"/>
              <a:gd name="T84" fmla="*/ 69850 w 258"/>
              <a:gd name="T85" fmla="*/ 57150 h 222"/>
              <a:gd name="T86" fmla="*/ 73025 w 258"/>
              <a:gd name="T87" fmla="*/ 53975 h 222"/>
              <a:gd name="T88" fmla="*/ 79375 w 258"/>
              <a:gd name="T89" fmla="*/ 60325 h 222"/>
              <a:gd name="T90" fmla="*/ 95250 w 258"/>
              <a:gd name="T91" fmla="*/ 63500 h 222"/>
              <a:gd name="T92" fmla="*/ 95250 w 258"/>
              <a:gd name="T93" fmla="*/ 25400 h 222"/>
              <a:gd name="T94" fmla="*/ 130175 w 258"/>
              <a:gd name="T95" fmla="*/ 25400 h 222"/>
              <a:gd name="T96" fmla="*/ 130175 w 258"/>
              <a:gd name="T97" fmla="*/ 22225 h 222"/>
              <a:gd name="T98" fmla="*/ 133350 w 258"/>
              <a:gd name="T99" fmla="*/ 22225 h 222"/>
              <a:gd name="T100" fmla="*/ 136525 w 258"/>
              <a:gd name="T101" fmla="*/ 9525 h 222"/>
              <a:gd name="T102" fmla="*/ 142875 w 258"/>
              <a:gd name="T103" fmla="*/ 3175 h 222"/>
              <a:gd name="T104" fmla="*/ 155575 w 258"/>
              <a:gd name="T105" fmla="*/ 3175 h 222"/>
              <a:gd name="T106" fmla="*/ 158750 w 258"/>
              <a:gd name="T107" fmla="*/ 0 h 222"/>
              <a:gd name="T108" fmla="*/ 165100 w 258"/>
              <a:gd name="T109" fmla="*/ 9525 h 222"/>
              <a:gd name="T110" fmla="*/ 165100 w 258"/>
              <a:gd name="T111" fmla="*/ 15875 h 222"/>
              <a:gd name="T112" fmla="*/ 165100 w 258"/>
              <a:gd name="T113" fmla="*/ 15875 h 222"/>
              <a:gd name="T114" fmla="*/ 165100 w 258"/>
              <a:gd name="T115" fmla="*/ 15875 h 222"/>
              <a:gd name="T116" fmla="*/ 165100 w 258"/>
              <a:gd name="T117" fmla="*/ 15875 h 2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8" h="222">
                <a:moveTo>
                  <a:pt x="104" y="10"/>
                </a:moveTo>
                <a:lnTo>
                  <a:pt x="102" y="14"/>
                </a:lnTo>
                <a:lnTo>
                  <a:pt x="102" y="60"/>
                </a:lnTo>
                <a:lnTo>
                  <a:pt x="154" y="114"/>
                </a:lnTo>
                <a:lnTo>
                  <a:pt x="164" y="116"/>
                </a:lnTo>
                <a:lnTo>
                  <a:pt x="164" y="120"/>
                </a:lnTo>
                <a:lnTo>
                  <a:pt x="160" y="120"/>
                </a:lnTo>
                <a:lnTo>
                  <a:pt x="168" y="124"/>
                </a:lnTo>
                <a:lnTo>
                  <a:pt x="242" y="156"/>
                </a:lnTo>
                <a:lnTo>
                  <a:pt x="240" y="158"/>
                </a:lnTo>
                <a:lnTo>
                  <a:pt x="240" y="162"/>
                </a:lnTo>
                <a:lnTo>
                  <a:pt x="244" y="162"/>
                </a:lnTo>
                <a:lnTo>
                  <a:pt x="248" y="166"/>
                </a:lnTo>
                <a:lnTo>
                  <a:pt x="248" y="168"/>
                </a:lnTo>
                <a:lnTo>
                  <a:pt x="244" y="172"/>
                </a:lnTo>
                <a:lnTo>
                  <a:pt x="244" y="178"/>
                </a:lnTo>
                <a:lnTo>
                  <a:pt x="240" y="184"/>
                </a:lnTo>
                <a:lnTo>
                  <a:pt x="244" y="186"/>
                </a:lnTo>
                <a:lnTo>
                  <a:pt x="242" y="196"/>
                </a:lnTo>
                <a:lnTo>
                  <a:pt x="244" y="200"/>
                </a:lnTo>
                <a:lnTo>
                  <a:pt x="242" y="204"/>
                </a:lnTo>
                <a:lnTo>
                  <a:pt x="244" y="204"/>
                </a:lnTo>
                <a:lnTo>
                  <a:pt x="250" y="218"/>
                </a:lnTo>
                <a:lnTo>
                  <a:pt x="256" y="216"/>
                </a:lnTo>
                <a:lnTo>
                  <a:pt x="258" y="222"/>
                </a:lnTo>
                <a:lnTo>
                  <a:pt x="58" y="222"/>
                </a:lnTo>
                <a:lnTo>
                  <a:pt x="60" y="186"/>
                </a:lnTo>
                <a:lnTo>
                  <a:pt x="60" y="118"/>
                </a:lnTo>
                <a:lnTo>
                  <a:pt x="18" y="118"/>
                </a:lnTo>
                <a:lnTo>
                  <a:pt x="0" y="54"/>
                </a:lnTo>
                <a:lnTo>
                  <a:pt x="0" y="42"/>
                </a:lnTo>
                <a:lnTo>
                  <a:pt x="0" y="40"/>
                </a:lnTo>
                <a:lnTo>
                  <a:pt x="8" y="36"/>
                </a:lnTo>
                <a:lnTo>
                  <a:pt x="6" y="28"/>
                </a:lnTo>
                <a:lnTo>
                  <a:pt x="10" y="26"/>
                </a:lnTo>
                <a:lnTo>
                  <a:pt x="18" y="26"/>
                </a:lnTo>
                <a:lnTo>
                  <a:pt x="18" y="30"/>
                </a:lnTo>
                <a:lnTo>
                  <a:pt x="22" y="30"/>
                </a:lnTo>
                <a:lnTo>
                  <a:pt x="26" y="28"/>
                </a:lnTo>
                <a:lnTo>
                  <a:pt x="32" y="34"/>
                </a:lnTo>
                <a:lnTo>
                  <a:pt x="34" y="38"/>
                </a:lnTo>
                <a:lnTo>
                  <a:pt x="44" y="38"/>
                </a:lnTo>
                <a:lnTo>
                  <a:pt x="44" y="36"/>
                </a:lnTo>
                <a:lnTo>
                  <a:pt x="46" y="34"/>
                </a:lnTo>
                <a:lnTo>
                  <a:pt x="50" y="38"/>
                </a:lnTo>
                <a:lnTo>
                  <a:pt x="60" y="40"/>
                </a:lnTo>
                <a:lnTo>
                  <a:pt x="60" y="16"/>
                </a:lnTo>
                <a:lnTo>
                  <a:pt x="82" y="16"/>
                </a:lnTo>
                <a:lnTo>
                  <a:pt x="82" y="14"/>
                </a:lnTo>
                <a:lnTo>
                  <a:pt x="84" y="14"/>
                </a:lnTo>
                <a:lnTo>
                  <a:pt x="86" y="6"/>
                </a:lnTo>
                <a:lnTo>
                  <a:pt x="90" y="2"/>
                </a:lnTo>
                <a:lnTo>
                  <a:pt x="98" y="2"/>
                </a:lnTo>
                <a:lnTo>
                  <a:pt x="100" y="0"/>
                </a:lnTo>
                <a:lnTo>
                  <a:pt x="104" y="6"/>
                </a:lnTo>
                <a:lnTo>
                  <a:pt x="104" y="1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9" name="Freeform 43"/>
          <p:cNvSpPr>
            <a:spLocks/>
          </p:cNvSpPr>
          <p:nvPr/>
        </p:nvSpPr>
        <p:spPr bwMode="auto">
          <a:xfrm>
            <a:off x="2210435" y="1166178"/>
            <a:ext cx="422275" cy="234950"/>
          </a:xfrm>
          <a:custGeom>
            <a:avLst/>
            <a:gdLst>
              <a:gd name="T0" fmla="*/ 327025 w 266"/>
              <a:gd name="T1" fmla="*/ 0 h 148"/>
              <a:gd name="T2" fmla="*/ 327025 w 266"/>
              <a:gd name="T3" fmla="*/ 19050 h 148"/>
              <a:gd name="T4" fmla="*/ 355600 w 266"/>
              <a:gd name="T5" fmla="*/ 120650 h 148"/>
              <a:gd name="T6" fmla="*/ 422275 w 266"/>
              <a:gd name="T7" fmla="*/ 120650 h 148"/>
              <a:gd name="T8" fmla="*/ 422275 w 266"/>
              <a:gd name="T9" fmla="*/ 228600 h 148"/>
              <a:gd name="T10" fmla="*/ 276225 w 266"/>
              <a:gd name="T11" fmla="*/ 228600 h 148"/>
              <a:gd name="T12" fmla="*/ 276225 w 266"/>
              <a:gd name="T13" fmla="*/ 234950 h 148"/>
              <a:gd name="T14" fmla="*/ 269875 w 266"/>
              <a:gd name="T15" fmla="*/ 234950 h 148"/>
              <a:gd name="T16" fmla="*/ 269875 w 266"/>
              <a:gd name="T17" fmla="*/ 228600 h 148"/>
              <a:gd name="T18" fmla="*/ 244475 w 266"/>
              <a:gd name="T19" fmla="*/ 228600 h 148"/>
              <a:gd name="T20" fmla="*/ 244475 w 266"/>
              <a:gd name="T21" fmla="*/ 219075 h 148"/>
              <a:gd name="T22" fmla="*/ 222250 w 266"/>
              <a:gd name="T23" fmla="*/ 219075 h 148"/>
              <a:gd name="T24" fmla="*/ 222250 w 266"/>
              <a:gd name="T25" fmla="*/ 228600 h 148"/>
              <a:gd name="T26" fmla="*/ 79375 w 266"/>
              <a:gd name="T27" fmla="*/ 228600 h 148"/>
              <a:gd name="T28" fmla="*/ 76200 w 266"/>
              <a:gd name="T29" fmla="*/ 190500 h 148"/>
              <a:gd name="T30" fmla="*/ 6350 w 266"/>
              <a:gd name="T31" fmla="*/ 190500 h 148"/>
              <a:gd name="T32" fmla="*/ 0 w 266"/>
              <a:gd name="T33" fmla="*/ 133350 h 148"/>
              <a:gd name="T34" fmla="*/ 12700 w 266"/>
              <a:gd name="T35" fmla="*/ 133350 h 148"/>
              <a:gd name="T36" fmla="*/ 12700 w 266"/>
              <a:gd name="T37" fmla="*/ 127000 h 148"/>
              <a:gd name="T38" fmla="*/ 0 w 266"/>
              <a:gd name="T39" fmla="*/ 127000 h 148"/>
              <a:gd name="T40" fmla="*/ 0 w 266"/>
              <a:gd name="T41" fmla="*/ 19050 h 148"/>
              <a:gd name="T42" fmla="*/ 142875 w 266"/>
              <a:gd name="T43" fmla="*/ 19050 h 148"/>
              <a:gd name="T44" fmla="*/ 142875 w 266"/>
              <a:gd name="T45" fmla="*/ 9525 h 148"/>
              <a:gd name="T46" fmla="*/ 152400 w 266"/>
              <a:gd name="T47" fmla="*/ 6350 h 148"/>
              <a:gd name="T48" fmla="*/ 152400 w 266"/>
              <a:gd name="T49" fmla="*/ 0 h 148"/>
              <a:gd name="T50" fmla="*/ 158750 w 266"/>
              <a:gd name="T51" fmla="*/ 0 h 148"/>
              <a:gd name="T52" fmla="*/ 158750 w 266"/>
              <a:gd name="T53" fmla="*/ 19050 h 148"/>
              <a:gd name="T54" fmla="*/ 187325 w 266"/>
              <a:gd name="T55" fmla="*/ 19050 h 148"/>
              <a:gd name="T56" fmla="*/ 187325 w 266"/>
              <a:gd name="T57" fmla="*/ 9525 h 148"/>
              <a:gd name="T58" fmla="*/ 177800 w 266"/>
              <a:gd name="T59" fmla="*/ 9525 h 148"/>
              <a:gd name="T60" fmla="*/ 177800 w 266"/>
              <a:gd name="T61" fmla="*/ 0 h 148"/>
              <a:gd name="T62" fmla="*/ 200025 w 266"/>
              <a:gd name="T63" fmla="*/ 0 h 148"/>
              <a:gd name="T64" fmla="*/ 200025 w 266"/>
              <a:gd name="T65" fmla="*/ 19050 h 148"/>
              <a:gd name="T66" fmla="*/ 234950 w 266"/>
              <a:gd name="T67" fmla="*/ 19050 h 148"/>
              <a:gd name="T68" fmla="*/ 238125 w 266"/>
              <a:gd name="T69" fmla="*/ 6350 h 148"/>
              <a:gd name="T70" fmla="*/ 244475 w 266"/>
              <a:gd name="T71" fmla="*/ 6350 h 148"/>
              <a:gd name="T72" fmla="*/ 244475 w 266"/>
              <a:gd name="T73" fmla="*/ 19050 h 148"/>
              <a:gd name="T74" fmla="*/ 301625 w 266"/>
              <a:gd name="T75" fmla="*/ 19050 h 148"/>
              <a:gd name="T76" fmla="*/ 301625 w 266"/>
              <a:gd name="T77" fmla="*/ 0 h 148"/>
              <a:gd name="T78" fmla="*/ 327025 w 266"/>
              <a:gd name="T79" fmla="*/ 0 h 148"/>
              <a:gd name="T80" fmla="*/ 327025 w 266"/>
              <a:gd name="T81" fmla="*/ 0 h 148"/>
              <a:gd name="T82" fmla="*/ 327025 w 266"/>
              <a:gd name="T83" fmla="*/ 0 h 148"/>
              <a:gd name="T84" fmla="*/ 327025 w 266"/>
              <a:gd name="T85" fmla="*/ 0 h 14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6" h="148">
                <a:moveTo>
                  <a:pt x="206" y="0"/>
                </a:moveTo>
                <a:lnTo>
                  <a:pt x="206" y="12"/>
                </a:lnTo>
                <a:lnTo>
                  <a:pt x="224" y="76"/>
                </a:lnTo>
                <a:lnTo>
                  <a:pt x="266" y="76"/>
                </a:lnTo>
                <a:lnTo>
                  <a:pt x="266" y="144"/>
                </a:lnTo>
                <a:lnTo>
                  <a:pt x="174" y="144"/>
                </a:lnTo>
                <a:lnTo>
                  <a:pt x="174" y="148"/>
                </a:lnTo>
                <a:lnTo>
                  <a:pt x="170" y="148"/>
                </a:lnTo>
                <a:lnTo>
                  <a:pt x="170" y="144"/>
                </a:lnTo>
                <a:lnTo>
                  <a:pt x="154" y="144"/>
                </a:lnTo>
                <a:lnTo>
                  <a:pt x="154" y="138"/>
                </a:lnTo>
                <a:lnTo>
                  <a:pt x="140" y="138"/>
                </a:lnTo>
                <a:lnTo>
                  <a:pt x="140" y="144"/>
                </a:lnTo>
                <a:lnTo>
                  <a:pt x="50" y="144"/>
                </a:lnTo>
                <a:lnTo>
                  <a:pt x="48" y="120"/>
                </a:lnTo>
                <a:lnTo>
                  <a:pt x="4" y="120"/>
                </a:lnTo>
                <a:lnTo>
                  <a:pt x="0" y="84"/>
                </a:lnTo>
                <a:lnTo>
                  <a:pt x="8" y="84"/>
                </a:lnTo>
                <a:lnTo>
                  <a:pt x="8" y="80"/>
                </a:lnTo>
                <a:lnTo>
                  <a:pt x="0" y="80"/>
                </a:lnTo>
                <a:lnTo>
                  <a:pt x="0" y="12"/>
                </a:lnTo>
                <a:lnTo>
                  <a:pt x="90" y="12"/>
                </a:lnTo>
                <a:lnTo>
                  <a:pt x="90" y="6"/>
                </a:lnTo>
                <a:lnTo>
                  <a:pt x="96" y="4"/>
                </a:lnTo>
                <a:lnTo>
                  <a:pt x="96" y="0"/>
                </a:lnTo>
                <a:lnTo>
                  <a:pt x="100" y="0"/>
                </a:lnTo>
                <a:lnTo>
                  <a:pt x="100" y="12"/>
                </a:lnTo>
                <a:lnTo>
                  <a:pt x="118" y="12"/>
                </a:lnTo>
                <a:lnTo>
                  <a:pt x="118" y="6"/>
                </a:lnTo>
                <a:lnTo>
                  <a:pt x="112" y="6"/>
                </a:lnTo>
                <a:lnTo>
                  <a:pt x="112" y="0"/>
                </a:lnTo>
                <a:lnTo>
                  <a:pt x="126" y="0"/>
                </a:lnTo>
                <a:lnTo>
                  <a:pt x="126" y="12"/>
                </a:lnTo>
                <a:lnTo>
                  <a:pt x="148" y="12"/>
                </a:lnTo>
                <a:lnTo>
                  <a:pt x="150" y="4"/>
                </a:lnTo>
                <a:lnTo>
                  <a:pt x="154" y="4"/>
                </a:lnTo>
                <a:lnTo>
                  <a:pt x="154" y="12"/>
                </a:lnTo>
                <a:lnTo>
                  <a:pt x="190" y="12"/>
                </a:lnTo>
                <a:lnTo>
                  <a:pt x="190" y="0"/>
                </a:lnTo>
                <a:lnTo>
                  <a:pt x="20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0" name="Freeform 44"/>
          <p:cNvSpPr>
            <a:spLocks/>
          </p:cNvSpPr>
          <p:nvPr/>
        </p:nvSpPr>
        <p:spPr bwMode="auto">
          <a:xfrm>
            <a:off x="2207260" y="1356678"/>
            <a:ext cx="425450" cy="422275"/>
          </a:xfrm>
          <a:custGeom>
            <a:avLst/>
            <a:gdLst>
              <a:gd name="T0" fmla="*/ 425450 w 268"/>
              <a:gd name="T1" fmla="*/ 38100 h 266"/>
              <a:gd name="T2" fmla="*/ 422275 w 268"/>
              <a:gd name="T3" fmla="*/ 95250 h 266"/>
              <a:gd name="T4" fmla="*/ 422275 w 268"/>
              <a:gd name="T5" fmla="*/ 282575 h 266"/>
              <a:gd name="T6" fmla="*/ 346075 w 268"/>
              <a:gd name="T7" fmla="*/ 282575 h 266"/>
              <a:gd name="T8" fmla="*/ 336550 w 268"/>
              <a:gd name="T9" fmla="*/ 292100 h 266"/>
              <a:gd name="T10" fmla="*/ 317500 w 268"/>
              <a:gd name="T11" fmla="*/ 295275 h 266"/>
              <a:gd name="T12" fmla="*/ 314325 w 268"/>
              <a:gd name="T13" fmla="*/ 311150 h 266"/>
              <a:gd name="T14" fmla="*/ 317500 w 268"/>
              <a:gd name="T15" fmla="*/ 320675 h 266"/>
              <a:gd name="T16" fmla="*/ 314325 w 268"/>
              <a:gd name="T17" fmla="*/ 323850 h 266"/>
              <a:gd name="T18" fmla="*/ 314325 w 268"/>
              <a:gd name="T19" fmla="*/ 339725 h 266"/>
              <a:gd name="T20" fmla="*/ 314325 w 268"/>
              <a:gd name="T21" fmla="*/ 342900 h 266"/>
              <a:gd name="T22" fmla="*/ 314325 w 268"/>
              <a:gd name="T23" fmla="*/ 346075 h 266"/>
              <a:gd name="T24" fmla="*/ 311150 w 268"/>
              <a:gd name="T25" fmla="*/ 358775 h 266"/>
              <a:gd name="T26" fmla="*/ 295275 w 268"/>
              <a:gd name="T27" fmla="*/ 365125 h 266"/>
              <a:gd name="T28" fmla="*/ 285750 w 268"/>
              <a:gd name="T29" fmla="*/ 361950 h 266"/>
              <a:gd name="T30" fmla="*/ 273050 w 268"/>
              <a:gd name="T31" fmla="*/ 377825 h 266"/>
              <a:gd name="T32" fmla="*/ 263525 w 268"/>
              <a:gd name="T33" fmla="*/ 381000 h 266"/>
              <a:gd name="T34" fmla="*/ 257175 w 268"/>
              <a:gd name="T35" fmla="*/ 377825 h 266"/>
              <a:gd name="T36" fmla="*/ 254000 w 268"/>
              <a:gd name="T37" fmla="*/ 377825 h 266"/>
              <a:gd name="T38" fmla="*/ 250825 w 268"/>
              <a:gd name="T39" fmla="*/ 422275 h 266"/>
              <a:gd name="T40" fmla="*/ 155575 w 268"/>
              <a:gd name="T41" fmla="*/ 419100 h 266"/>
              <a:gd name="T42" fmla="*/ 155575 w 268"/>
              <a:gd name="T43" fmla="*/ 415925 h 266"/>
              <a:gd name="T44" fmla="*/ 152400 w 268"/>
              <a:gd name="T45" fmla="*/ 415925 h 266"/>
              <a:gd name="T46" fmla="*/ 152400 w 268"/>
              <a:gd name="T47" fmla="*/ 419100 h 266"/>
              <a:gd name="T48" fmla="*/ 47625 w 268"/>
              <a:gd name="T49" fmla="*/ 415925 h 266"/>
              <a:gd name="T50" fmla="*/ 47625 w 268"/>
              <a:gd name="T51" fmla="*/ 412750 h 266"/>
              <a:gd name="T52" fmla="*/ 34925 w 268"/>
              <a:gd name="T53" fmla="*/ 412750 h 266"/>
              <a:gd name="T54" fmla="*/ 34925 w 268"/>
              <a:gd name="T55" fmla="*/ 415925 h 266"/>
              <a:gd name="T56" fmla="*/ 0 w 268"/>
              <a:gd name="T57" fmla="*/ 415925 h 266"/>
              <a:gd name="T58" fmla="*/ 0 w 268"/>
              <a:gd name="T59" fmla="*/ 260350 h 266"/>
              <a:gd name="T60" fmla="*/ 3175 w 268"/>
              <a:gd name="T61" fmla="*/ 200025 h 266"/>
              <a:gd name="T62" fmla="*/ 3175 w 268"/>
              <a:gd name="T63" fmla="*/ 79375 h 266"/>
              <a:gd name="T64" fmla="*/ 15875 w 268"/>
              <a:gd name="T65" fmla="*/ 79375 h 266"/>
              <a:gd name="T66" fmla="*/ 15875 w 268"/>
              <a:gd name="T67" fmla="*/ 69850 h 266"/>
              <a:gd name="T68" fmla="*/ 3175 w 268"/>
              <a:gd name="T69" fmla="*/ 69850 h 266"/>
              <a:gd name="T70" fmla="*/ 9525 w 268"/>
              <a:gd name="T71" fmla="*/ 0 h 266"/>
              <a:gd name="T72" fmla="*/ 79375 w 268"/>
              <a:gd name="T73" fmla="*/ 0 h 266"/>
              <a:gd name="T74" fmla="*/ 82550 w 268"/>
              <a:gd name="T75" fmla="*/ 38100 h 266"/>
              <a:gd name="T76" fmla="*/ 225425 w 268"/>
              <a:gd name="T77" fmla="*/ 38100 h 266"/>
              <a:gd name="T78" fmla="*/ 225425 w 268"/>
              <a:gd name="T79" fmla="*/ 28575 h 266"/>
              <a:gd name="T80" fmla="*/ 247650 w 268"/>
              <a:gd name="T81" fmla="*/ 28575 h 266"/>
              <a:gd name="T82" fmla="*/ 247650 w 268"/>
              <a:gd name="T83" fmla="*/ 38100 h 266"/>
              <a:gd name="T84" fmla="*/ 273050 w 268"/>
              <a:gd name="T85" fmla="*/ 38100 h 266"/>
              <a:gd name="T86" fmla="*/ 273050 w 268"/>
              <a:gd name="T87" fmla="*/ 44450 h 266"/>
              <a:gd name="T88" fmla="*/ 279400 w 268"/>
              <a:gd name="T89" fmla="*/ 44450 h 266"/>
              <a:gd name="T90" fmla="*/ 279400 w 268"/>
              <a:gd name="T91" fmla="*/ 38100 h 266"/>
              <a:gd name="T92" fmla="*/ 425450 w 268"/>
              <a:gd name="T93" fmla="*/ 38100 h 266"/>
              <a:gd name="T94" fmla="*/ 425450 w 268"/>
              <a:gd name="T95" fmla="*/ 38100 h 266"/>
              <a:gd name="T96" fmla="*/ 425450 w 268"/>
              <a:gd name="T97" fmla="*/ 38100 h 266"/>
              <a:gd name="T98" fmla="*/ 425450 w 268"/>
              <a:gd name="T99" fmla="*/ 38100 h 26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68" h="266">
                <a:moveTo>
                  <a:pt x="268" y="24"/>
                </a:moveTo>
                <a:lnTo>
                  <a:pt x="266" y="60"/>
                </a:lnTo>
                <a:lnTo>
                  <a:pt x="266" y="178"/>
                </a:lnTo>
                <a:lnTo>
                  <a:pt x="218" y="178"/>
                </a:lnTo>
                <a:lnTo>
                  <a:pt x="212" y="184"/>
                </a:lnTo>
                <a:lnTo>
                  <a:pt x="200" y="186"/>
                </a:lnTo>
                <a:lnTo>
                  <a:pt x="198" y="196"/>
                </a:lnTo>
                <a:lnTo>
                  <a:pt x="200" y="202"/>
                </a:lnTo>
                <a:lnTo>
                  <a:pt x="198" y="204"/>
                </a:lnTo>
                <a:lnTo>
                  <a:pt x="198" y="214"/>
                </a:lnTo>
                <a:lnTo>
                  <a:pt x="198" y="216"/>
                </a:lnTo>
                <a:lnTo>
                  <a:pt x="198" y="218"/>
                </a:lnTo>
                <a:lnTo>
                  <a:pt x="196" y="226"/>
                </a:lnTo>
                <a:lnTo>
                  <a:pt x="186" y="230"/>
                </a:lnTo>
                <a:lnTo>
                  <a:pt x="180" y="228"/>
                </a:lnTo>
                <a:lnTo>
                  <a:pt x="172" y="238"/>
                </a:lnTo>
                <a:lnTo>
                  <a:pt x="166" y="240"/>
                </a:lnTo>
                <a:lnTo>
                  <a:pt x="162" y="238"/>
                </a:lnTo>
                <a:lnTo>
                  <a:pt x="160" y="238"/>
                </a:lnTo>
                <a:lnTo>
                  <a:pt x="158" y="266"/>
                </a:lnTo>
                <a:lnTo>
                  <a:pt x="98" y="264"/>
                </a:lnTo>
                <a:lnTo>
                  <a:pt x="98" y="262"/>
                </a:lnTo>
                <a:lnTo>
                  <a:pt x="96" y="262"/>
                </a:lnTo>
                <a:lnTo>
                  <a:pt x="96" y="264"/>
                </a:lnTo>
                <a:lnTo>
                  <a:pt x="30" y="262"/>
                </a:lnTo>
                <a:lnTo>
                  <a:pt x="30" y="260"/>
                </a:lnTo>
                <a:lnTo>
                  <a:pt x="22" y="260"/>
                </a:lnTo>
                <a:lnTo>
                  <a:pt x="22" y="262"/>
                </a:lnTo>
                <a:lnTo>
                  <a:pt x="0" y="262"/>
                </a:lnTo>
                <a:lnTo>
                  <a:pt x="0" y="164"/>
                </a:lnTo>
                <a:lnTo>
                  <a:pt x="2" y="126"/>
                </a:lnTo>
                <a:lnTo>
                  <a:pt x="2" y="50"/>
                </a:lnTo>
                <a:lnTo>
                  <a:pt x="10" y="50"/>
                </a:lnTo>
                <a:lnTo>
                  <a:pt x="10" y="44"/>
                </a:lnTo>
                <a:lnTo>
                  <a:pt x="2" y="44"/>
                </a:lnTo>
                <a:lnTo>
                  <a:pt x="6" y="0"/>
                </a:lnTo>
                <a:lnTo>
                  <a:pt x="50" y="0"/>
                </a:lnTo>
                <a:lnTo>
                  <a:pt x="52" y="24"/>
                </a:lnTo>
                <a:lnTo>
                  <a:pt x="142" y="24"/>
                </a:lnTo>
                <a:lnTo>
                  <a:pt x="142" y="18"/>
                </a:lnTo>
                <a:lnTo>
                  <a:pt x="156" y="18"/>
                </a:lnTo>
                <a:lnTo>
                  <a:pt x="156" y="24"/>
                </a:lnTo>
                <a:lnTo>
                  <a:pt x="172" y="24"/>
                </a:lnTo>
                <a:lnTo>
                  <a:pt x="172" y="28"/>
                </a:lnTo>
                <a:lnTo>
                  <a:pt x="176" y="28"/>
                </a:lnTo>
                <a:lnTo>
                  <a:pt x="176" y="24"/>
                </a:lnTo>
                <a:lnTo>
                  <a:pt x="268" y="2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1" name="Freeform 45"/>
          <p:cNvSpPr>
            <a:spLocks/>
          </p:cNvSpPr>
          <p:nvPr/>
        </p:nvSpPr>
        <p:spPr bwMode="auto">
          <a:xfrm>
            <a:off x="2629535" y="1451928"/>
            <a:ext cx="352425" cy="355600"/>
          </a:xfrm>
          <a:custGeom>
            <a:avLst/>
            <a:gdLst>
              <a:gd name="T0" fmla="*/ 317500 w 222"/>
              <a:gd name="T1" fmla="*/ 0 h 224"/>
              <a:gd name="T2" fmla="*/ 327025 w 222"/>
              <a:gd name="T3" fmla="*/ 12700 h 224"/>
              <a:gd name="T4" fmla="*/ 320675 w 222"/>
              <a:gd name="T5" fmla="*/ 25400 h 224"/>
              <a:gd name="T6" fmla="*/ 327025 w 222"/>
              <a:gd name="T7" fmla="*/ 44450 h 224"/>
              <a:gd name="T8" fmla="*/ 333375 w 222"/>
              <a:gd name="T9" fmla="*/ 44450 h 224"/>
              <a:gd name="T10" fmla="*/ 346075 w 222"/>
              <a:gd name="T11" fmla="*/ 47625 h 224"/>
              <a:gd name="T12" fmla="*/ 339725 w 222"/>
              <a:gd name="T13" fmla="*/ 63500 h 224"/>
              <a:gd name="T14" fmla="*/ 346075 w 222"/>
              <a:gd name="T15" fmla="*/ 57150 h 224"/>
              <a:gd name="T16" fmla="*/ 349250 w 222"/>
              <a:gd name="T17" fmla="*/ 69850 h 224"/>
              <a:gd name="T18" fmla="*/ 320675 w 222"/>
              <a:gd name="T19" fmla="*/ 85725 h 224"/>
              <a:gd name="T20" fmla="*/ 320675 w 222"/>
              <a:gd name="T21" fmla="*/ 101600 h 224"/>
              <a:gd name="T22" fmla="*/ 323850 w 222"/>
              <a:gd name="T23" fmla="*/ 120650 h 224"/>
              <a:gd name="T24" fmla="*/ 301625 w 222"/>
              <a:gd name="T25" fmla="*/ 139700 h 224"/>
              <a:gd name="T26" fmla="*/ 304800 w 222"/>
              <a:gd name="T27" fmla="*/ 149225 h 224"/>
              <a:gd name="T28" fmla="*/ 282575 w 222"/>
              <a:gd name="T29" fmla="*/ 174625 h 224"/>
              <a:gd name="T30" fmla="*/ 269875 w 222"/>
              <a:gd name="T31" fmla="*/ 171450 h 224"/>
              <a:gd name="T32" fmla="*/ 257175 w 222"/>
              <a:gd name="T33" fmla="*/ 180975 h 224"/>
              <a:gd name="T34" fmla="*/ 222250 w 222"/>
              <a:gd name="T35" fmla="*/ 180975 h 224"/>
              <a:gd name="T36" fmla="*/ 203200 w 222"/>
              <a:gd name="T37" fmla="*/ 206375 h 224"/>
              <a:gd name="T38" fmla="*/ 196850 w 222"/>
              <a:gd name="T39" fmla="*/ 215900 h 224"/>
              <a:gd name="T40" fmla="*/ 180975 w 222"/>
              <a:gd name="T41" fmla="*/ 238125 h 224"/>
              <a:gd name="T42" fmla="*/ 171450 w 222"/>
              <a:gd name="T43" fmla="*/ 260350 h 224"/>
              <a:gd name="T44" fmla="*/ 165100 w 222"/>
              <a:gd name="T45" fmla="*/ 285750 h 224"/>
              <a:gd name="T46" fmla="*/ 158750 w 222"/>
              <a:gd name="T47" fmla="*/ 301625 h 224"/>
              <a:gd name="T48" fmla="*/ 152400 w 222"/>
              <a:gd name="T49" fmla="*/ 320675 h 224"/>
              <a:gd name="T50" fmla="*/ 152400 w 222"/>
              <a:gd name="T51" fmla="*/ 336550 h 224"/>
              <a:gd name="T52" fmla="*/ 168275 w 222"/>
              <a:gd name="T53" fmla="*/ 355600 h 224"/>
              <a:gd name="T54" fmla="*/ 130175 w 222"/>
              <a:gd name="T55" fmla="*/ 346075 h 224"/>
              <a:gd name="T56" fmla="*/ 104775 w 222"/>
              <a:gd name="T57" fmla="*/ 342900 h 224"/>
              <a:gd name="T58" fmla="*/ 82550 w 222"/>
              <a:gd name="T59" fmla="*/ 330200 h 224"/>
              <a:gd name="T60" fmla="*/ 69850 w 222"/>
              <a:gd name="T61" fmla="*/ 311150 h 224"/>
              <a:gd name="T62" fmla="*/ 44450 w 222"/>
              <a:gd name="T63" fmla="*/ 295275 h 224"/>
              <a:gd name="T64" fmla="*/ 31750 w 222"/>
              <a:gd name="T65" fmla="*/ 298450 h 224"/>
              <a:gd name="T66" fmla="*/ 6350 w 222"/>
              <a:gd name="T67" fmla="*/ 288925 h 224"/>
              <a:gd name="T68" fmla="*/ 0 w 222"/>
              <a:gd name="T69" fmla="*/ 282575 h 224"/>
              <a:gd name="T70" fmla="*/ 0 w 222"/>
              <a:gd name="T71" fmla="*/ 0 h 224"/>
              <a:gd name="T72" fmla="*/ 0 w 222"/>
              <a:gd name="T73" fmla="*/ 0 h 2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22" h="224">
                <a:moveTo>
                  <a:pt x="0" y="0"/>
                </a:moveTo>
                <a:lnTo>
                  <a:pt x="200" y="0"/>
                </a:lnTo>
                <a:lnTo>
                  <a:pt x="206" y="4"/>
                </a:lnTo>
                <a:lnTo>
                  <a:pt x="206" y="8"/>
                </a:lnTo>
                <a:lnTo>
                  <a:pt x="204" y="8"/>
                </a:lnTo>
                <a:lnTo>
                  <a:pt x="202" y="16"/>
                </a:lnTo>
                <a:lnTo>
                  <a:pt x="208" y="26"/>
                </a:lnTo>
                <a:lnTo>
                  <a:pt x="206" y="28"/>
                </a:lnTo>
                <a:lnTo>
                  <a:pt x="210" y="34"/>
                </a:lnTo>
                <a:lnTo>
                  <a:pt x="210" y="28"/>
                </a:lnTo>
                <a:lnTo>
                  <a:pt x="218" y="28"/>
                </a:lnTo>
                <a:lnTo>
                  <a:pt x="218" y="30"/>
                </a:lnTo>
                <a:lnTo>
                  <a:pt x="212" y="30"/>
                </a:lnTo>
                <a:lnTo>
                  <a:pt x="214" y="40"/>
                </a:lnTo>
                <a:lnTo>
                  <a:pt x="218" y="40"/>
                </a:lnTo>
                <a:lnTo>
                  <a:pt x="218" y="36"/>
                </a:lnTo>
                <a:lnTo>
                  <a:pt x="222" y="38"/>
                </a:lnTo>
                <a:lnTo>
                  <a:pt x="220" y="44"/>
                </a:lnTo>
                <a:lnTo>
                  <a:pt x="208" y="48"/>
                </a:lnTo>
                <a:lnTo>
                  <a:pt x="202" y="54"/>
                </a:lnTo>
                <a:lnTo>
                  <a:pt x="204" y="58"/>
                </a:lnTo>
                <a:lnTo>
                  <a:pt x="202" y="64"/>
                </a:lnTo>
                <a:lnTo>
                  <a:pt x="204" y="70"/>
                </a:lnTo>
                <a:lnTo>
                  <a:pt x="204" y="76"/>
                </a:lnTo>
                <a:lnTo>
                  <a:pt x="190" y="84"/>
                </a:lnTo>
                <a:lnTo>
                  <a:pt x="190" y="88"/>
                </a:lnTo>
                <a:lnTo>
                  <a:pt x="194" y="88"/>
                </a:lnTo>
                <a:lnTo>
                  <a:pt x="192" y="94"/>
                </a:lnTo>
                <a:lnTo>
                  <a:pt x="186" y="96"/>
                </a:lnTo>
                <a:lnTo>
                  <a:pt x="178" y="110"/>
                </a:lnTo>
                <a:lnTo>
                  <a:pt x="174" y="110"/>
                </a:lnTo>
                <a:lnTo>
                  <a:pt x="170" y="108"/>
                </a:lnTo>
                <a:lnTo>
                  <a:pt x="166" y="110"/>
                </a:lnTo>
                <a:lnTo>
                  <a:pt x="162" y="114"/>
                </a:lnTo>
                <a:lnTo>
                  <a:pt x="152" y="108"/>
                </a:lnTo>
                <a:lnTo>
                  <a:pt x="140" y="114"/>
                </a:lnTo>
                <a:lnTo>
                  <a:pt x="132" y="120"/>
                </a:lnTo>
                <a:lnTo>
                  <a:pt x="128" y="130"/>
                </a:lnTo>
                <a:lnTo>
                  <a:pt x="128" y="134"/>
                </a:lnTo>
                <a:lnTo>
                  <a:pt x="124" y="136"/>
                </a:lnTo>
                <a:lnTo>
                  <a:pt x="114" y="146"/>
                </a:lnTo>
                <a:lnTo>
                  <a:pt x="114" y="150"/>
                </a:lnTo>
                <a:lnTo>
                  <a:pt x="108" y="160"/>
                </a:lnTo>
                <a:lnTo>
                  <a:pt x="108" y="164"/>
                </a:lnTo>
                <a:lnTo>
                  <a:pt x="104" y="172"/>
                </a:lnTo>
                <a:lnTo>
                  <a:pt x="104" y="180"/>
                </a:lnTo>
                <a:lnTo>
                  <a:pt x="96" y="186"/>
                </a:lnTo>
                <a:lnTo>
                  <a:pt x="100" y="190"/>
                </a:lnTo>
                <a:lnTo>
                  <a:pt x="94" y="196"/>
                </a:lnTo>
                <a:lnTo>
                  <a:pt x="96" y="202"/>
                </a:lnTo>
                <a:lnTo>
                  <a:pt x="92" y="210"/>
                </a:lnTo>
                <a:lnTo>
                  <a:pt x="96" y="212"/>
                </a:lnTo>
                <a:lnTo>
                  <a:pt x="100" y="220"/>
                </a:lnTo>
                <a:lnTo>
                  <a:pt x="106" y="224"/>
                </a:lnTo>
                <a:lnTo>
                  <a:pt x="92" y="224"/>
                </a:lnTo>
                <a:lnTo>
                  <a:pt x="82" y="218"/>
                </a:lnTo>
                <a:lnTo>
                  <a:pt x="74" y="220"/>
                </a:lnTo>
                <a:lnTo>
                  <a:pt x="66" y="216"/>
                </a:lnTo>
                <a:lnTo>
                  <a:pt x="64" y="210"/>
                </a:lnTo>
                <a:lnTo>
                  <a:pt x="52" y="208"/>
                </a:lnTo>
                <a:lnTo>
                  <a:pt x="48" y="198"/>
                </a:lnTo>
                <a:lnTo>
                  <a:pt x="44" y="196"/>
                </a:lnTo>
                <a:lnTo>
                  <a:pt x="34" y="192"/>
                </a:lnTo>
                <a:lnTo>
                  <a:pt x="28" y="186"/>
                </a:lnTo>
                <a:lnTo>
                  <a:pt x="26" y="184"/>
                </a:lnTo>
                <a:lnTo>
                  <a:pt x="20" y="188"/>
                </a:lnTo>
                <a:lnTo>
                  <a:pt x="14" y="184"/>
                </a:lnTo>
                <a:lnTo>
                  <a:pt x="4" y="182"/>
                </a:lnTo>
                <a:lnTo>
                  <a:pt x="2" y="180"/>
                </a:lnTo>
                <a:lnTo>
                  <a:pt x="0" y="178"/>
                </a:lnTo>
                <a:lnTo>
                  <a:pt x="0" y="11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2" name="Freeform 46"/>
          <p:cNvSpPr>
            <a:spLocks/>
          </p:cNvSpPr>
          <p:nvPr/>
        </p:nvSpPr>
        <p:spPr bwMode="auto">
          <a:xfrm>
            <a:off x="2007235" y="1639253"/>
            <a:ext cx="790575" cy="850900"/>
          </a:xfrm>
          <a:custGeom>
            <a:avLst/>
            <a:gdLst>
              <a:gd name="T0" fmla="*/ 457200 w 498"/>
              <a:gd name="T1" fmla="*/ 95250 h 536"/>
              <a:gd name="T2" fmla="*/ 485775 w 498"/>
              <a:gd name="T3" fmla="*/ 79375 h 536"/>
              <a:gd name="T4" fmla="*/ 514350 w 498"/>
              <a:gd name="T5" fmla="*/ 63500 h 536"/>
              <a:gd name="T6" fmla="*/ 514350 w 498"/>
              <a:gd name="T7" fmla="*/ 41275 h 536"/>
              <a:gd name="T8" fmla="*/ 517525 w 498"/>
              <a:gd name="T9" fmla="*/ 12700 h 536"/>
              <a:gd name="T10" fmla="*/ 622300 w 498"/>
              <a:gd name="T11" fmla="*/ 0 h 536"/>
              <a:gd name="T12" fmla="*/ 628650 w 498"/>
              <a:gd name="T13" fmla="*/ 101600 h 536"/>
              <a:gd name="T14" fmla="*/ 663575 w 498"/>
              <a:gd name="T15" fmla="*/ 104775 h 536"/>
              <a:gd name="T16" fmla="*/ 692150 w 498"/>
              <a:gd name="T17" fmla="*/ 123825 h 536"/>
              <a:gd name="T18" fmla="*/ 723900 w 498"/>
              <a:gd name="T19" fmla="*/ 146050 h 536"/>
              <a:gd name="T20" fmla="*/ 752475 w 498"/>
              <a:gd name="T21" fmla="*/ 158750 h 536"/>
              <a:gd name="T22" fmla="*/ 765175 w 498"/>
              <a:gd name="T23" fmla="*/ 190500 h 536"/>
              <a:gd name="T24" fmla="*/ 717550 w 498"/>
              <a:gd name="T25" fmla="*/ 196850 h 536"/>
              <a:gd name="T26" fmla="*/ 692150 w 498"/>
              <a:gd name="T27" fmla="*/ 241300 h 536"/>
              <a:gd name="T28" fmla="*/ 669925 w 498"/>
              <a:gd name="T29" fmla="*/ 225425 h 536"/>
              <a:gd name="T30" fmla="*/ 631825 w 498"/>
              <a:gd name="T31" fmla="*/ 238125 h 536"/>
              <a:gd name="T32" fmla="*/ 615950 w 498"/>
              <a:gd name="T33" fmla="*/ 250825 h 536"/>
              <a:gd name="T34" fmla="*/ 603250 w 498"/>
              <a:gd name="T35" fmla="*/ 285750 h 536"/>
              <a:gd name="T36" fmla="*/ 574675 w 498"/>
              <a:gd name="T37" fmla="*/ 282575 h 536"/>
              <a:gd name="T38" fmla="*/ 530225 w 498"/>
              <a:gd name="T39" fmla="*/ 273050 h 536"/>
              <a:gd name="T40" fmla="*/ 422275 w 498"/>
              <a:gd name="T41" fmla="*/ 669925 h 536"/>
              <a:gd name="T42" fmla="*/ 422275 w 498"/>
              <a:gd name="T43" fmla="*/ 679450 h 536"/>
              <a:gd name="T44" fmla="*/ 412750 w 498"/>
              <a:gd name="T45" fmla="*/ 669925 h 536"/>
              <a:gd name="T46" fmla="*/ 260350 w 498"/>
              <a:gd name="T47" fmla="*/ 838200 h 536"/>
              <a:gd name="T48" fmla="*/ 254000 w 498"/>
              <a:gd name="T49" fmla="*/ 850900 h 536"/>
              <a:gd name="T50" fmla="*/ 231775 w 498"/>
              <a:gd name="T51" fmla="*/ 841375 h 536"/>
              <a:gd name="T52" fmla="*/ 25400 w 498"/>
              <a:gd name="T53" fmla="*/ 838200 h 536"/>
              <a:gd name="T54" fmla="*/ 19050 w 498"/>
              <a:gd name="T55" fmla="*/ 796925 h 536"/>
              <a:gd name="T56" fmla="*/ 44450 w 498"/>
              <a:gd name="T57" fmla="*/ 746125 h 536"/>
              <a:gd name="T58" fmla="*/ 92075 w 498"/>
              <a:gd name="T59" fmla="*/ 711200 h 536"/>
              <a:gd name="T60" fmla="*/ 114300 w 498"/>
              <a:gd name="T61" fmla="*/ 701675 h 536"/>
              <a:gd name="T62" fmla="*/ 146050 w 498"/>
              <a:gd name="T63" fmla="*/ 673100 h 536"/>
              <a:gd name="T64" fmla="*/ 209550 w 498"/>
              <a:gd name="T65" fmla="*/ 625475 h 536"/>
              <a:gd name="T66" fmla="*/ 228600 w 498"/>
              <a:gd name="T67" fmla="*/ 615950 h 536"/>
              <a:gd name="T68" fmla="*/ 263525 w 498"/>
              <a:gd name="T69" fmla="*/ 574675 h 536"/>
              <a:gd name="T70" fmla="*/ 285750 w 498"/>
              <a:gd name="T71" fmla="*/ 552450 h 536"/>
              <a:gd name="T72" fmla="*/ 355600 w 498"/>
              <a:gd name="T73" fmla="*/ 488950 h 536"/>
              <a:gd name="T74" fmla="*/ 400050 w 498"/>
              <a:gd name="T75" fmla="*/ 447675 h 536"/>
              <a:gd name="T76" fmla="*/ 412750 w 498"/>
              <a:gd name="T77" fmla="*/ 447675 h 536"/>
              <a:gd name="T78" fmla="*/ 415925 w 498"/>
              <a:gd name="T79" fmla="*/ 406400 h 536"/>
              <a:gd name="T80" fmla="*/ 425450 w 498"/>
              <a:gd name="T81" fmla="*/ 371475 h 536"/>
              <a:gd name="T82" fmla="*/ 422275 w 498"/>
              <a:gd name="T83" fmla="*/ 346075 h 536"/>
              <a:gd name="T84" fmla="*/ 434975 w 498"/>
              <a:gd name="T85" fmla="*/ 327025 h 536"/>
              <a:gd name="T86" fmla="*/ 488950 w 498"/>
              <a:gd name="T87" fmla="*/ 276225 h 536"/>
              <a:gd name="T88" fmla="*/ 498475 w 498"/>
              <a:gd name="T89" fmla="*/ 260350 h 536"/>
              <a:gd name="T90" fmla="*/ 482600 w 498"/>
              <a:gd name="T91" fmla="*/ 234950 h 536"/>
              <a:gd name="T92" fmla="*/ 476250 w 498"/>
              <a:gd name="T93" fmla="*/ 222250 h 536"/>
              <a:gd name="T94" fmla="*/ 469900 w 498"/>
              <a:gd name="T95" fmla="*/ 190500 h 536"/>
              <a:gd name="T96" fmla="*/ 457200 w 498"/>
              <a:gd name="T97" fmla="*/ 174625 h 536"/>
              <a:gd name="T98" fmla="*/ 450850 w 498"/>
              <a:gd name="T99" fmla="*/ 139700 h 536"/>
              <a:gd name="T100" fmla="*/ 450850 w 498"/>
              <a:gd name="T101" fmla="*/ 139700 h 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98" h="536">
                <a:moveTo>
                  <a:pt x="284" y="88"/>
                </a:moveTo>
                <a:lnTo>
                  <a:pt x="286" y="60"/>
                </a:lnTo>
                <a:lnTo>
                  <a:pt x="288" y="60"/>
                </a:lnTo>
                <a:lnTo>
                  <a:pt x="292" y="62"/>
                </a:lnTo>
                <a:lnTo>
                  <a:pt x="298" y="60"/>
                </a:lnTo>
                <a:lnTo>
                  <a:pt x="306" y="50"/>
                </a:lnTo>
                <a:lnTo>
                  <a:pt x="312" y="52"/>
                </a:lnTo>
                <a:lnTo>
                  <a:pt x="322" y="48"/>
                </a:lnTo>
                <a:lnTo>
                  <a:pt x="324" y="40"/>
                </a:lnTo>
                <a:lnTo>
                  <a:pt x="324" y="38"/>
                </a:lnTo>
                <a:lnTo>
                  <a:pt x="324" y="36"/>
                </a:lnTo>
                <a:lnTo>
                  <a:pt x="324" y="26"/>
                </a:lnTo>
                <a:lnTo>
                  <a:pt x="326" y="24"/>
                </a:lnTo>
                <a:lnTo>
                  <a:pt x="324" y="18"/>
                </a:lnTo>
                <a:lnTo>
                  <a:pt x="326" y="8"/>
                </a:lnTo>
                <a:lnTo>
                  <a:pt x="338" y="6"/>
                </a:lnTo>
                <a:lnTo>
                  <a:pt x="344" y="0"/>
                </a:lnTo>
                <a:lnTo>
                  <a:pt x="392" y="0"/>
                </a:lnTo>
                <a:lnTo>
                  <a:pt x="392" y="60"/>
                </a:lnTo>
                <a:lnTo>
                  <a:pt x="394" y="62"/>
                </a:lnTo>
                <a:lnTo>
                  <a:pt x="396" y="64"/>
                </a:lnTo>
                <a:lnTo>
                  <a:pt x="406" y="66"/>
                </a:lnTo>
                <a:lnTo>
                  <a:pt x="412" y="70"/>
                </a:lnTo>
                <a:lnTo>
                  <a:pt x="418" y="66"/>
                </a:lnTo>
                <a:lnTo>
                  <a:pt x="420" y="68"/>
                </a:lnTo>
                <a:lnTo>
                  <a:pt x="426" y="74"/>
                </a:lnTo>
                <a:lnTo>
                  <a:pt x="436" y="78"/>
                </a:lnTo>
                <a:lnTo>
                  <a:pt x="440" y="80"/>
                </a:lnTo>
                <a:lnTo>
                  <a:pt x="444" y="90"/>
                </a:lnTo>
                <a:lnTo>
                  <a:pt x="456" y="92"/>
                </a:lnTo>
                <a:lnTo>
                  <a:pt x="458" y="98"/>
                </a:lnTo>
                <a:lnTo>
                  <a:pt x="466" y="102"/>
                </a:lnTo>
                <a:lnTo>
                  <a:pt x="474" y="100"/>
                </a:lnTo>
                <a:lnTo>
                  <a:pt x="484" y="106"/>
                </a:lnTo>
                <a:lnTo>
                  <a:pt x="498" y="106"/>
                </a:lnTo>
                <a:lnTo>
                  <a:pt x="482" y="120"/>
                </a:lnTo>
                <a:lnTo>
                  <a:pt x="468" y="122"/>
                </a:lnTo>
                <a:lnTo>
                  <a:pt x="458" y="120"/>
                </a:lnTo>
                <a:lnTo>
                  <a:pt x="452" y="124"/>
                </a:lnTo>
                <a:lnTo>
                  <a:pt x="446" y="128"/>
                </a:lnTo>
                <a:lnTo>
                  <a:pt x="442" y="146"/>
                </a:lnTo>
                <a:lnTo>
                  <a:pt x="436" y="152"/>
                </a:lnTo>
                <a:lnTo>
                  <a:pt x="426" y="152"/>
                </a:lnTo>
                <a:lnTo>
                  <a:pt x="428" y="148"/>
                </a:lnTo>
                <a:lnTo>
                  <a:pt x="422" y="142"/>
                </a:lnTo>
                <a:lnTo>
                  <a:pt x="412" y="142"/>
                </a:lnTo>
                <a:lnTo>
                  <a:pt x="398" y="148"/>
                </a:lnTo>
                <a:lnTo>
                  <a:pt x="398" y="150"/>
                </a:lnTo>
                <a:lnTo>
                  <a:pt x="394" y="158"/>
                </a:lnTo>
                <a:lnTo>
                  <a:pt x="392" y="154"/>
                </a:lnTo>
                <a:lnTo>
                  <a:pt x="388" y="158"/>
                </a:lnTo>
                <a:lnTo>
                  <a:pt x="388" y="166"/>
                </a:lnTo>
                <a:lnTo>
                  <a:pt x="392" y="170"/>
                </a:lnTo>
                <a:lnTo>
                  <a:pt x="380" y="180"/>
                </a:lnTo>
                <a:lnTo>
                  <a:pt x="374" y="180"/>
                </a:lnTo>
                <a:lnTo>
                  <a:pt x="366" y="178"/>
                </a:lnTo>
                <a:lnTo>
                  <a:pt x="362" y="178"/>
                </a:lnTo>
                <a:lnTo>
                  <a:pt x="356" y="172"/>
                </a:lnTo>
                <a:lnTo>
                  <a:pt x="340" y="168"/>
                </a:lnTo>
                <a:lnTo>
                  <a:pt x="334" y="172"/>
                </a:lnTo>
                <a:lnTo>
                  <a:pt x="334" y="170"/>
                </a:lnTo>
                <a:lnTo>
                  <a:pt x="332" y="422"/>
                </a:lnTo>
                <a:lnTo>
                  <a:pt x="266" y="422"/>
                </a:lnTo>
                <a:lnTo>
                  <a:pt x="266" y="424"/>
                </a:lnTo>
                <a:lnTo>
                  <a:pt x="266" y="428"/>
                </a:lnTo>
                <a:lnTo>
                  <a:pt x="262" y="428"/>
                </a:lnTo>
                <a:lnTo>
                  <a:pt x="262" y="422"/>
                </a:lnTo>
                <a:lnTo>
                  <a:pt x="260" y="422"/>
                </a:lnTo>
                <a:lnTo>
                  <a:pt x="260" y="498"/>
                </a:lnTo>
                <a:lnTo>
                  <a:pt x="168" y="524"/>
                </a:lnTo>
                <a:lnTo>
                  <a:pt x="164" y="528"/>
                </a:lnTo>
                <a:lnTo>
                  <a:pt x="162" y="528"/>
                </a:lnTo>
                <a:lnTo>
                  <a:pt x="160" y="532"/>
                </a:lnTo>
                <a:lnTo>
                  <a:pt x="160" y="536"/>
                </a:lnTo>
                <a:lnTo>
                  <a:pt x="152" y="536"/>
                </a:lnTo>
                <a:lnTo>
                  <a:pt x="152" y="530"/>
                </a:lnTo>
                <a:lnTo>
                  <a:pt x="146" y="530"/>
                </a:lnTo>
                <a:lnTo>
                  <a:pt x="0" y="530"/>
                </a:lnTo>
                <a:lnTo>
                  <a:pt x="4" y="528"/>
                </a:lnTo>
                <a:lnTo>
                  <a:pt x="16" y="528"/>
                </a:lnTo>
                <a:lnTo>
                  <a:pt x="22" y="522"/>
                </a:lnTo>
                <a:lnTo>
                  <a:pt x="22" y="518"/>
                </a:lnTo>
                <a:lnTo>
                  <a:pt x="12" y="502"/>
                </a:lnTo>
                <a:lnTo>
                  <a:pt x="16" y="488"/>
                </a:lnTo>
                <a:lnTo>
                  <a:pt x="26" y="482"/>
                </a:lnTo>
                <a:lnTo>
                  <a:pt x="28" y="470"/>
                </a:lnTo>
                <a:lnTo>
                  <a:pt x="36" y="464"/>
                </a:lnTo>
                <a:lnTo>
                  <a:pt x="48" y="452"/>
                </a:lnTo>
                <a:lnTo>
                  <a:pt x="58" y="448"/>
                </a:lnTo>
                <a:lnTo>
                  <a:pt x="64" y="436"/>
                </a:lnTo>
                <a:lnTo>
                  <a:pt x="66" y="434"/>
                </a:lnTo>
                <a:lnTo>
                  <a:pt x="72" y="442"/>
                </a:lnTo>
                <a:lnTo>
                  <a:pt x="74" y="442"/>
                </a:lnTo>
                <a:lnTo>
                  <a:pt x="80" y="430"/>
                </a:lnTo>
                <a:lnTo>
                  <a:pt x="92" y="424"/>
                </a:lnTo>
                <a:lnTo>
                  <a:pt x="128" y="412"/>
                </a:lnTo>
                <a:lnTo>
                  <a:pt x="132" y="406"/>
                </a:lnTo>
                <a:lnTo>
                  <a:pt x="132" y="394"/>
                </a:lnTo>
                <a:lnTo>
                  <a:pt x="134" y="392"/>
                </a:lnTo>
                <a:lnTo>
                  <a:pt x="138" y="394"/>
                </a:lnTo>
                <a:lnTo>
                  <a:pt x="144" y="388"/>
                </a:lnTo>
                <a:lnTo>
                  <a:pt x="144" y="382"/>
                </a:lnTo>
                <a:lnTo>
                  <a:pt x="160" y="370"/>
                </a:lnTo>
                <a:lnTo>
                  <a:pt x="166" y="362"/>
                </a:lnTo>
                <a:lnTo>
                  <a:pt x="172" y="360"/>
                </a:lnTo>
                <a:lnTo>
                  <a:pt x="174" y="360"/>
                </a:lnTo>
                <a:lnTo>
                  <a:pt x="180" y="348"/>
                </a:lnTo>
                <a:lnTo>
                  <a:pt x="204" y="326"/>
                </a:lnTo>
                <a:lnTo>
                  <a:pt x="212" y="316"/>
                </a:lnTo>
                <a:lnTo>
                  <a:pt x="224" y="308"/>
                </a:lnTo>
                <a:lnTo>
                  <a:pt x="236" y="296"/>
                </a:lnTo>
                <a:lnTo>
                  <a:pt x="242" y="290"/>
                </a:lnTo>
                <a:lnTo>
                  <a:pt x="252" y="282"/>
                </a:lnTo>
                <a:lnTo>
                  <a:pt x="254" y="282"/>
                </a:lnTo>
                <a:lnTo>
                  <a:pt x="260" y="284"/>
                </a:lnTo>
                <a:lnTo>
                  <a:pt x="260" y="282"/>
                </a:lnTo>
                <a:lnTo>
                  <a:pt x="258" y="270"/>
                </a:lnTo>
                <a:lnTo>
                  <a:pt x="258" y="262"/>
                </a:lnTo>
                <a:lnTo>
                  <a:pt x="262" y="256"/>
                </a:lnTo>
                <a:lnTo>
                  <a:pt x="260" y="252"/>
                </a:lnTo>
                <a:lnTo>
                  <a:pt x="268" y="242"/>
                </a:lnTo>
                <a:lnTo>
                  <a:pt x="268" y="234"/>
                </a:lnTo>
                <a:lnTo>
                  <a:pt x="272" y="232"/>
                </a:lnTo>
                <a:lnTo>
                  <a:pt x="268" y="224"/>
                </a:lnTo>
                <a:lnTo>
                  <a:pt x="266" y="218"/>
                </a:lnTo>
                <a:lnTo>
                  <a:pt x="266" y="214"/>
                </a:lnTo>
                <a:lnTo>
                  <a:pt x="272" y="210"/>
                </a:lnTo>
                <a:lnTo>
                  <a:pt x="274" y="206"/>
                </a:lnTo>
                <a:lnTo>
                  <a:pt x="286" y="200"/>
                </a:lnTo>
                <a:lnTo>
                  <a:pt x="304" y="180"/>
                </a:lnTo>
                <a:lnTo>
                  <a:pt x="308" y="174"/>
                </a:lnTo>
                <a:lnTo>
                  <a:pt x="308" y="168"/>
                </a:lnTo>
                <a:lnTo>
                  <a:pt x="312" y="168"/>
                </a:lnTo>
                <a:lnTo>
                  <a:pt x="314" y="164"/>
                </a:lnTo>
                <a:lnTo>
                  <a:pt x="314" y="154"/>
                </a:lnTo>
                <a:lnTo>
                  <a:pt x="306" y="150"/>
                </a:lnTo>
                <a:lnTo>
                  <a:pt x="304" y="148"/>
                </a:lnTo>
                <a:lnTo>
                  <a:pt x="306" y="148"/>
                </a:lnTo>
                <a:lnTo>
                  <a:pt x="302" y="146"/>
                </a:lnTo>
                <a:lnTo>
                  <a:pt x="300" y="140"/>
                </a:lnTo>
                <a:lnTo>
                  <a:pt x="298" y="140"/>
                </a:lnTo>
                <a:lnTo>
                  <a:pt x="300" y="128"/>
                </a:lnTo>
                <a:lnTo>
                  <a:pt x="296" y="120"/>
                </a:lnTo>
                <a:lnTo>
                  <a:pt x="296" y="118"/>
                </a:lnTo>
                <a:lnTo>
                  <a:pt x="294" y="118"/>
                </a:lnTo>
                <a:lnTo>
                  <a:pt x="288" y="110"/>
                </a:lnTo>
                <a:lnTo>
                  <a:pt x="292" y="106"/>
                </a:lnTo>
                <a:lnTo>
                  <a:pt x="286" y="104"/>
                </a:lnTo>
                <a:lnTo>
                  <a:pt x="284" y="8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3" name="Freeform 47"/>
          <p:cNvSpPr>
            <a:spLocks/>
          </p:cNvSpPr>
          <p:nvPr/>
        </p:nvSpPr>
        <p:spPr bwMode="auto">
          <a:xfrm>
            <a:off x="2610485" y="1658303"/>
            <a:ext cx="501650" cy="520700"/>
          </a:xfrm>
          <a:custGeom>
            <a:avLst/>
            <a:gdLst>
              <a:gd name="T0" fmla="*/ 428625 w 316"/>
              <a:gd name="T1" fmla="*/ 206375 h 328"/>
              <a:gd name="T2" fmla="*/ 463550 w 316"/>
              <a:gd name="T3" fmla="*/ 234950 h 328"/>
              <a:gd name="T4" fmla="*/ 476250 w 316"/>
              <a:gd name="T5" fmla="*/ 254000 h 328"/>
              <a:gd name="T6" fmla="*/ 485775 w 316"/>
              <a:gd name="T7" fmla="*/ 276225 h 328"/>
              <a:gd name="T8" fmla="*/ 495300 w 316"/>
              <a:gd name="T9" fmla="*/ 288925 h 328"/>
              <a:gd name="T10" fmla="*/ 311150 w 316"/>
              <a:gd name="T11" fmla="*/ 476250 h 328"/>
              <a:gd name="T12" fmla="*/ 247650 w 316"/>
              <a:gd name="T13" fmla="*/ 514350 h 328"/>
              <a:gd name="T14" fmla="*/ 238125 w 316"/>
              <a:gd name="T15" fmla="*/ 501650 h 328"/>
              <a:gd name="T16" fmla="*/ 212725 w 316"/>
              <a:gd name="T17" fmla="*/ 492125 h 328"/>
              <a:gd name="T18" fmla="*/ 168275 w 316"/>
              <a:gd name="T19" fmla="*/ 450850 h 328"/>
              <a:gd name="T20" fmla="*/ 133350 w 316"/>
              <a:gd name="T21" fmla="*/ 406400 h 328"/>
              <a:gd name="T22" fmla="*/ 107950 w 316"/>
              <a:gd name="T23" fmla="*/ 387350 h 328"/>
              <a:gd name="T24" fmla="*/ 95250 w 316"/>
              <a:gd name="T25" fmla="*/ 377825 h 328"/>
              <a:gd name="T26" fmla="*/ 76200 w 316"/>
              <a:gd name="T27" fmla="*/ 371475 h 328"/>
              <a:gd name="T28" fmla="*/ 63500 w 316"/>
              <a:gd name="T29" fmla="*/ 358775 h 328"/>
              <a:gd name="T30" fmla="*/ 22225 w 316"/>
              <a:gd name="T31" fmla="*/ 317500 h 328"/>
              <a:gd name="T32" fmla="*/ 9525 w 316"/>
              <a:gd name="T33" fmla="*/ 276225 h 328"/>
              <a:gd name="T34" fmla="*/ 0 w 316"/>
              <a:gd name="T35" fmla="*/ 269875 h 328"/>
              <a:gd name="T36" fmla="*/ 19050 w 316"/>
              <a:gd name="T37" fmla="*/ 250825 h 328"/>
              <a:gd name="T38" fmla="*/ 12700 w 316"/>
              <a:gd name="T39" fmla="*/ 231775 h 328"/>
              <a:gd name="T40" fmla="*/ 22225 w 316"/>
              <a:gd name="T41" fmla="*/ 231775 h 328"/>
              <a:gd name="T42" fmla="*/ 28575 w 316"/>
              <a:gd name="T43" fmla="*/ 215900 h 328"/>
              <a:gd name="T44" fmla="*/ 66675 w 316"/>
              <a:gd name="T45" fmla="*/ 206375 h 328"/>
              <a:gd name="T46" fmla="*/ 73025 w 316"/>
              <a:gd name="T47" fmla="*/ 222250 h 328"/>
              <a:gd name="T48" fmla="*/ 98425 w 316"/>
              <a:gd name="T49" fmla="*/ 212725 h 328"/>
              <a:gd name="T50" fmla="*/ 114300 w 316"/>
              <a:gd name="T51" fmla="*/ 177800 h 328"/>
              <a:gd name="T52" fmla="*/ 139700 w 316"/>
              <a:gd name="T53" fmla="*/ 174625 h 328"/>
              <a:gd name="T54" fmla="*/ 187325 w 316"/>
              <a:gd name="T55" fmla="*/ 149225 h 328"/>
              <a:gd name="T56" fmla="*/ 171450 w 316"/>
              <a:gd name="T57" fmla="*/ 130175 h 328"/>
              <a:gd name="T58" fmla="*/ 171450 w 316"/>
              <a:gd name="T59" fmla="*/ 114300 h 328"/>
              <a:gd name="T60" fmla="*/ 177800 w 316"/>
              <a:gd name="T61" fmla="*/ 95250 h 328"/>
              <a:gd name="T62" fmla="*/ 184150 w 316"/>
              <a:gd name="T63" fmla="*/ 79375 h 328"/>
              <a:gd name="T64" fmla="*/ 190500 w 316"/>
              <a:gd name="T65" fmla="*/ 53975 h 328"/>
              <a:gd name="T66" fmla="*/ 200025 w 316"/>
              <a:gd name="T67" fmla="*/ 31750 h 328"/>
              <a:gd name="T68" fmla="*/ 215900 w 316"/>
              <a:gd name="T69" fmla="*/ 9525 h 328"/>
              <a:gd name="T70" fmla="*/ 222250 w 316"/>
              <a:gd name="T71" fmla="*/ 0 h 328"/>
              <a:gd name="T72" fmla="*/ 482600 w 316"/>
              <a:gd name="T73" fmla="*/ 53975 h 328"/>
              <a:gd name="T74" fmla="*/ 482600 w 316"/>
              <a:gd name="T75" fmla="*/ 53975 h 3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16" h="328">
                <a:moveTo>
                  <a:pt x="304" y="34"/>
                </a:moveTo>
                <a:lnTo>
                  <a:pt x="270" y="130"/>
                </a:lnTo>
                <a:lnTo>
                  <a:pt x="278" y="138"/>
                </a:lnTo>
                <a:lnTo>
                  <a:pt x="292" y="148"/>
                </a:lnTo>
                <a:lnTo>
                  <a:pt x="294" y="158"/>
                </a:lnTo>
                <a:lnTo>
                  <a:pt x="300" y="160"/>
                </a:lnTo>
                <a:lnTo>
                  <a:pt x="306" y="170"/>
                </a:lnTo>
                <a:lnTo>
                  <a:pt x="306" y="174"/>
                </a:lnTo>
                <a:lnTo>
                  <a:pt x="314" y="178"/>
                </a:lnTo>
                <a:lnTo>
                  <a:pt x="312" y="182"/>
                </a:lnTo>
                <a:lnTo>
                  <a:pt x="316" y="190"/>
                </a:lnTo>
                <a:lnTo>
                  <a:pt x="196" y="300"/>
                </a:lnTo>
                <a:lnTo>
                  <a:pt x="166" y="328"/>
                </a:lnTo>
                <a:lnTo>
                  <a:pt x="156" y="324"/>
                </a:lnTo>
                <a:lnTo>
                  <a:pt x="154" y="320"/>
                </a:lnTo>
                <a:lnTo>
                  <a:pt x="150" y="316"/>
                </a:lnTo>
                <a:lnTo>
                  <a:pt x="144" y="312"/>
                </a:lnTo>
                <a:lnTo>
                  <a:pt x="134" y="310"/>
                </a:lnTo>
                <a:lnTo>
                  <a:pt x="118" y="292"/>
                </a:lnTo>
                <a:lnTo>
                  <a:pt x="106" y="284"/>
                </a:lnTo>
                <a:lnTo>
                  <a:pt x="94" y="262"/>
                </a:lnTo>
                <a:lnTo>
                  <a:pt x="84" y="256"/>
                </a:lnTo>
                <a:lnTo>
                  <a:pt x="80" y="250"/>
                </a:lnTo>
                <a:lnTo>
                  <a:pt x="68" y="244"/>
                </a:lnTo>
                <a:lnTo>
                  <a:pt x="64" y="240"/>
                </a:lnTo>
                <a:lnTo>
                  <a:pt x="60" y="238"/>
                </a:lnTo>
                <a:lnTo>
                  <a:pt x="52" y="234"/>
                </a:lnTo>
                <a:lnTo>
                  <a:pt x="48" y="234"/>
                </a:lnTo>
                <a:lnTo>
                  <a:pt x="46" y="230"/>
                </a:lnTo>
                <a:lnTo>
                  <a:pt x="40" y="226"/>
                </a:lnTo>
                <a:lnTo>
                  <a:pt x="28" y="210"/>
                </a:lnTo>
                <a:lnTo>
                  <a:pt x="14" y="200"/>
                </a:lnTo>
                <a:lnTo>
                  <a:pt x="2" y="176"/>
                </a:lnTo>
                <a:lnTo>
                  <a:pt x="6" y="174"/>
                </a:lnTo>
                <a:lnTo>
                  <a:pt x="2" y="168"/>
                </a:lnTo>
                <a:lnTo>
                  <a:pt x="0" y="170"/>
                </a:lnTo>
                <a:lnTo>
                  <a:pt x="0" y="168"/>
                </a:lnTo>
                <a:lnTo>
                  <a:pt x="12" y="158"/>
                </a:lnTo>
                <a:lnTo>
                  <a:pt x="8" y="154"/>
                </a:lnTo>
                <a:lnTo>
                  <a:pt x="8" y="146"/>
                </a:lnTo>
                <a:lnTo>
                  <a:pt x="12" y="142"/>
                </a:lnTo>
                <a:lnTo>
                  <a:pt x="14" y="146"/>
                </a:lnTo>
                <a:lnTo>
                  <a:pt x="18" y="138"/>
                </a:lnTo>
                <a:lnTo>
                  <a:pt x="18" y="136"/>
                </a:lnTo>
                <a:lnTo>
                  <a:pt x="32" y="130"/>
                </a:lnTo>
                <a:lnTo>
                  <a:pt x="42" y="130"/>
                </a:lnTo>
                <a:lnTo>
                  <a:pt x="48" y="136"/>
                </a:lnTo>
                <a:lnTo>
                  <a:pt x="46" y="140"/>
                </a:lnTo>
                <a:lnTo>
                  <a:pt x="56" y="140"/>
                </a:lnTo>
                <a:lnTo>
                  <a:pt x="62" y="134"/>
                </a:lnTo>
                <a:lnTo>
                  <a:pt x="66" y="116"/>
                </a:lnTo>
                <a:lnTo>
                  <a:pt x="72" y="112"/>
                </a:lnTo>
                <a:lnTo>
                  <a:pt x="78" y="108"/>
                </a:lnTo>
                <a:lnTo>
                  <a:pt x="88" y="110"/>
                </a:lnTo>
                <a:lnTo>
                  <a:pt x="102" y="108"/>
                </a:lnTo>
                <a:lnTo>
                  <a:pt x="118" y="94"/>
                </a:lnTo>
                <a:lnTo>
                  <a:pt x="112" y="90"/>
                </a:lnTo>
                <a:lnTo>
                  <a:pt x="108" y="82"/>
                </a:lnTo>
                <a:lnTo>
                  <a:pt x="104" y="80"/>
                </a:lnTo>
                <a:lnTo>
                  <a:pt x="108" y="72"/>
                </a:lnTo>
                <a:lnTo>
                  <a:pt x="106" y="66"/>
                </a:lnTo>
                <a:lnTo>
                  <a:pt x="112" y="60"/>
                </a:lnTo>
                <a:lnTo>
                  <a:pt x="108" y="56"/>
                </a:lnTo>
                <a:lnTo>
                  <a:pt x="116" y="50"/>
                </a:lnTo>
                <a:lnTo>
                  <a:pt x="116" y="42"/>
                </a:lnTo>
                <a:lnTo>
                  <a:pt x="120" y="34"/>
                </a:lnTo>
                <a:lnTo>
                  <a:pt x="120" y="30"/>
                </a:lnTo>
                <a:lnTo>
                  <a:pt x="126" y="20"/>
                </a:lnTo>
                <a:lnTo>
                  <a:pt x="126" y="16"/>
                </a:lnTo>
                <a:lnTo>
                  <a:pt x="136" y="6"/>
                </a:lnTo>
                <a:lnTo>
                  <a:pt x="140" y="4"/>
                </a:lnTo>
                <a:lnTo>
                  <a:pt x="140" y="0"/>
                </a:lnTo>
                <a:lnTo>
                  <a:pt x="272" y="56"/>
                </a:lnTo>
                <a:lnTo>
                  <a:pt x="304" y="3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4" name="Freeform 48"/>
          <p:cNvSpPr>
            <a:spLocks/>
          </p:cNvSpPr>
          <p:nvPr/>
        </p:nvSpPr>
        <p:spPr bwMode="auto">
          <a:xfrm>
            <a:off x="2124710" y="1769428"/>
            <a:ext cx="381000" cy="422275"/>
          </a:xfrm>
          <a:custGeom>
            <a:avLst/>
            <a:gdLst>
              <a:gd name="T0" fmla="*/ 0 w 240"/>
              <a:gd name="T1" fmla="*/ 3175 h 266"/>
              <a:gd name="T2" fmla="*/ 82550 w 240"/>
              <a:gd name="T3" fmla="*/ 3175 h 266"/>
              <a:gd name="T4" fmla="*/ 117475 w 240"/>
              <a:gd name="T5" fmla="*/ 3175 h 266"/>
              <a:gd name="T6" fmla="*/ 117475 w 240"/>
              <a:gd name="T7" fmla="*/ 0 h 266"/>
              <a:gd name="T8" fmla="*/ 130175 w 240"/>
              <a:gd name="T9" fmla="*/ 0 h 266"/>
              <a:gd name="T10" fmla="*/ 130175 w 240"/>
              <a:gd name="T11" fmla="*/ 3175 h 266"/>
              <a:gd name="T12" fmla="*/ 234950 w 240"/>
              <a:gd name="T13" fmla="*/ 6350 h 266"/>
              <a:gd name="T14" fmla="*/ 234950 w 240"/>
              <a:gd name="T15" fmla="*/ 3175 h 266"/>
              <a:gd name="T16" fmla="*/ 238125 w 240"/>
              <a:gd name="T17" fmla="*/ 3175 h 266"/>
              <a:gd name="T18" fmla="*/ 238125 w 240"/>
              <a:gd name="T19" fmla="*/ 6350 h 266"/>
              <a:gd name="T20" fmla="*/ 333375 w 240"/>
              <a:gd name="T21" fmla="*/ 9525 h 266"/>
              <a:gd name="T22" fmla="*/ 336550 w 240"/>
              <a:gd name="T23" fmla="*/ 34925 h 266"/>
              <a:gd name="T24" fmla="*/ 346075 w 240"/>
              <a:gd name="T25" fmla="*/ 38100 h 266"/>
              <a:gd name="T26" fmla="*/ 339725 w 240"/>
              <a:gd name="T27" fmla="*/ 44450 h 266"/>
              <a:gd name="T28" fmla="*/ 349250 w 240"/>
              <a:gd name="T29" fmla="*/ 57150 h 266"/>
              <a:gd name="T30" fmla="*/ 352425 w 240"/>
              <a:gd name="T31" fmla="*/ 57150 h 266"/>
              <a:gd name="T32" fmla="*/ 352425 w 240"/>
              <a:gd name="T33" fmla="*/ 60325 h 266"/>
              <a:gd name="T34" fmla="*/ 358775 w 240"/>
              <a:gd name="T35" fmla="*/ 73025 h 266"/>
              <a:gd name="T36" fmla="*/ 355600 w 240"/>
              <a:gd name="T37" fmla="*/ 92075 h 266"/>
              <a:gd name="T38" fmla="*/ 358775 w 240"/>
              <a:gd name="T39" fmla="*/ 92075 h 266"/>
              <a:gd name="T40" fmla="*/ 361950 w 240"/>
              <a:gd name="T41" fmla="*/ 101600 h 266"/>
              <a:gd name="T42" fmla="*/ 368300 w 240"/>
              <a:gd name="T43" fmla="*/ 104775 h 266"/>
              <a:gd name="T44" fmla="*/ 365125 w 240"/>
              <a:gd name="T45" fmla="*/ 104775 h 266"/>
              <a:gd name="T46" fmla="*/ 368300 w 240"/>
              <a:gd name="T47" fmla="*/ 107950 h 266"/>
              <a:gd name="T48" fmla="*/ 381000 w 240"/>
              <a:gd name="T49" fmla="*/ 114300 h 266"/>
              <a:gd name="T50" fmla="*/ 381000 w 240"/>
              <a:gd name="T51" fmla="*/ 130175 h 266"/>
              <a:gd name="T52" fmla="*/ 377825 w 240"/>
              <a:gd name="T53" fmla="*/ 136525 h 266"/>
              <a:gd name="T54" fmla="*/ 371475 w 240"/>
              <a:gd name="T55" fmla="*/ 136525 h 266"/>
              <a:gd name="T56" fmla="*/ 371475 w 240"/>
              <a:gd name="T57" fmla="*/ 146050 h 266"/>
              <a:gd name="T58" fmla="*/ 365125 w 240"/>
              <a:gd name="T59" fmla="*/ 155575 h 266"/>
              <a:gd name="T60" fmla="*/ 336550 w 240"/>
              <a:gd name="T61" fmla="*/ 187325 h 266"/>
              <a:gd name="T62" fmla="*/ 317500 w 240"/>
              <a:gd name="T63" fmla="*/ 196850 h 266"/>
              <a:gd name="T64" fmla="*/ 314325 w 240"/>
              <a:gd name="T65" fmla="*/ 203200 h 266"/>
              <a:gd name="T66" fmla="*/ 304800 w 240"/>
              <a:gd name="T67" fmla="*/ 209550 h 266"/>
              <a:gd name="T68" fmla="*/ 304800 w 240"/>
              <a:gd name="T69" fmla="*/ 215900 h 266"/>
              <a:gd name="T70" fmla="*/ 307975 w 240"/>
              <a:gd name="T71" fmla="*/ 225425 h 266"/>
              <a:gd name="T72" fmla="*/ 314325 w 240"/>
              <a:gd name="T73" fmla="*/ 238125 h 266"/>
              <a:gd name="T74" fmla="*/ 307975 w 240"/>
              <a:gd name="T75" fmla="*/ 241300 h 266"/>
              <a:gd name="T76" fmla="*/ 307975 w 240"/>
              <a:gd name="T77" fmla="*/ 254000 h 266"/>
              <a:gd name="T78" fmla="*/ 295275 w 240"/>
              <a:gd name="T79" fmla="*/ 269875 h 266"/>
              <a:gd name="T80" fmla="*/ 298450 w 240"/>
              <a:gd name="T81" fmla="*/ 276225 h 266"/>
              <a:gd name="T82" fmla="*/ 292100 w 240"/>
              <a:gd name="T83" fmla="*/ 285750 h 266"/>
              <a:gd name="T84" fmla="*/ 292100 w 240"/>
              <a:gd name="T85" fmla="*/ 298450 h 266"/>
              <a:gd name="T86" fmla="*/ 295275 w 240"/>
              <a:gd name="T87" fmla="*/ 317500 h 266"/>
              <a:gd name="T88" fmla="*/ 295275 w 240"/>
              <a:gd name="T89" fmla="*/ 320675 h 266"/>
              <a:gd name="T90" fmla="*/ 285750 w 240"/>
              <a:gd name="T91" fmla="*/ 317500 h 266"/>
              <a:gd name="T92" fmla="*/ 282575 w 240"/>
              <a:gd name="T93" fmla="*/ 317500 h 266"/>
              <a:gd name="T94" fmla="*/ 266700 w 240"/>
              <a:gd name="T95" fmla="*/ 330200 h 266"/>
              <a:gd name="T96" fmla="*/ 257175 w 240"/>
              <a:gd name="T97" fmla="*/ 339725 h 266"/>
              <a:gd name="T98" fmla="*/ 238125 w 240"/>
              <a:gd name="T99" fmla="*/ 358775 h 266"/>
              <a:gd name="T100" fmla="*/ 219075 w 240"/>
              <a:gd name="T101" fmla="*/ 371475 h 266"/>
              <a:gd name="T102" fmla="*/ 206375 w 240"/>
              <a:gd name="T103" fmla="*/ 387350 h 266"/>
              <a:gd name="T104" fmla="*/ 168275 w 240"/>
              <a:gd name="T105" fmla="*/ 422275 h 266"/>
              <a:gd name="T106" fmla="*/ 123825 w 240"/>
              <a:gd name="T107" fmla="*/ 349250 h 266"/>
              <a:gd name="T108" fmla="*/ 123825 w 240"/>
              <a:gd name="T109" fmla="*/ 346075 h 266"/>
              <a:gd name="T110" fmla="*/ 12700 w 240"/>
              <a:gd name="T111" fmla="*/ 339725 h 266"/>
              <a:gd name="T112" fmla="*/ 15875 w 240"/>
              <a:gd name="T113" fmla="*/ 165100 h 266"/>
              <a:gd name="T114" fmla="*/ 0 w 240"/>
              <a:gd name="T115" fmla="*/ 165100 h 266"/>
              <a:gd name="T116" fmla="*/ 0 w 240"/>
              <a:gd name="T117" fmla="*/ 3175 h 266"/>
              <a:gd name="T118" fmla="*/ 0 w 240"/>
              <a:gd name="T119" fmla="*/ 3175 h 266"/>
              <a:gd name="T120" fmla="*/ 0 w 240"/>
              <a:gd name="T121" fmla="*/ 3175 h 266"/>
              <a:gd name="T122" fmla="*/ 0 w 240"/>
              <a:gd name="T123" fmla="*/ 3175 h 2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40" h="266">
                <a:moveTo>
                  <a:pt x="0" y="2"/>
                </a:moveTo>
                <a:lnTo>
                  <a:pt x="52" y="2"/>
                </a:lnTo>
                <a:lnTo>
                  <a:pt x="74" y="2"/>
                </a:lnTo>
                <a:lnTo>
                  <a:pt x="74" y="0"/>
                </a:lnTo>
                <a:lnTo>
                  <a:pt x="82" y="0"/>
                </a:lnTo>
                <a:lnTo>
                  <a:pt x="82" y="2"/>
                </a:lnTo>
                <a:lnTo>
                  <a:pt x="148" y="4"/>
                </a:lnTo>
                <a:lnTo>
                  <a:pt x="148" y="2"/>
                </a:lnTo>
                <a:lnTo>
                  <a:pt x="150" y="2"/>
                </a:lnTo>
                <a:lnTo>
                  <a:pt x="150" y="4"/>
                </a:lnTo>
                <a:lnTo>
                  <a:pt x="210" y="6"/>
                </a:lnTo>
                <a:lnTo>
                  <a:pt x="212" y="22"/>
                </a:lnTo>
                <a:lnTo>
                  <a:pt x="218" y="24"/>
                </a:lnTo>
                <a:lnTo>
                  <a:pt x="214" y="28"/>
                </a:lnTo>
                <a:lnTo>
                  <a:pt x="220" y="36"/>
                </a:lnTo>
                <a:lnTo>
                  <a:pt x="222" y="36"/>
                </a:lnTo>
                <a:lnTo>
                  <a:pt x="222" y="38"/>
                </a:lnTo>
                <a:lnTo>
                  <a:pt x="226" y="46"/>
                </a:lnTo>
                <a:lnTo>
                  <a:pt x="224" y="58"/>
                </a:lnTo>
                <a:lnTo>
                  <a:pt x="226" y="58"/>
                </a:lnTo>
                <a:lnTo>
                  <a:pt x="228" y="64"/>
                </a:lnTo>
                <a:lnTo>
                  <a:pt x="232" y="66"/>
                </a:lnTo>
                <a:lnTo>
                  <a:pt x="230" y="66"/>
                </a:lnTo>
                <a:lnTo>
                  <a:pt x="232" y="68"/>
                </a:lnTo>
                <a:lnTo>
                  <a:pt x="240" y="72"/>
                </a:lnTo>
                <a:lnTo>
                  <a:pt x="240" y="82"/>
                </a:lnTo>
                <a:lnTo>
                  <a:pt x="238" y="86"/>
                </a:lnTo>
                <a:lnTo>
                  <a:pt x="234" y="86"/>
                </a:lnTo>
                <a:lnTo>
                  <a:pt x="234" y="92"/>
                </a:lnTo>
                <a:lnTo>
                  <a:pt x="230" y="98"/>
                </a:lnTo>
                <a:lnTo>
                  <a:pt x="212" y="118"/>
                </a:lnTo>
                <a:lnTo>
                  <a:pt x="200" y="124"/>
                </a:lnTo>
                <a:lnTo>
                  <a:pt x="198" y="128"/>
                </a:lnTo>
                <a:lnTo>
                  <a:pt x="192" y="132"/>
                </a:lnTo>
                <a:lnTo>
                  <a:pt x="192" y="136"/>
                </a:lnTo>
                <a:lnTo>
                  <a:pt x="194" y="142"/>
                </a:lnTo>
                <a:lnTo>
                  <a:pt x="198" y="150"/>
                </a:lnTo>
                <a:lnTo>
                  <a:pt x="194" y="152"/>
                </a:lnTo>
                <a:lnTo>
                  <a:pt x="194" y="160"/>
                </a:lnTo>
                <a:lnTo>
                  <a:pt x="186" y="170"/>
                </a:lnTo>
                <a:lnTo>
                  <a:pt x="188" y="174"/>
                </a:lnTo>
                <a:lnTo>
                  <a:pt x="184" y="180"/>
                </a:lnTo>
                <a:lnTo>
                  <a:pt x="184" y="188"/>
                </a:lnTo>
                <a:lnTo>
                  <a:pt x="186" y="200"/>
                </a:lnTo>
                <a:lnTo>
                  <a:pt x="186" y="202"/>
                </a:lnTo>
                <a:lnTo>
                  <a:pt x="180" y="200"/>
                </a:lnTo>
                <a:lnTo>
                  <a:pt x="178" y="200"/>
                </a:lnTo>
                <a:lnTo>
                  <a:pt x="168" y="208"/>
                </a:lnTo>
                <a:lnTo>
                  <a:pt x="162" y="214"/>
                </a:lnTo>
                <a:lnTo>
                  <a:pt x="150" y="226"/>
                </a:lnTo>
                <a:lnTo>
                  <a:pt x="138" y="234"/>
                </a:lnTo>
                <a:lnTo>
                  <a:pt x="130" y="244"/>
                </a:lnTo>
                <a:lnTo>
                  <a:pt x="106" y="266"/>
                </a:lnTo>
                <a:lnTo>
                  <a:pt x="78" y="220"/>
                </a:lnTo>
                <a:lnTo>
                  <a:pt x="78" y="218"/>
                </a:lnTo>
                <a:lnTo>
                  <a:pt x="8" y="214"/>
                </a:lnTo>
                <a:lnTo>
                  <a:pt x="10" y="104"/>
                </a:lnTo>
                <a:lnTo>
                  <a:pt x="0" y="104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5" name="Freeform 49"/>
          <p:cNvSpPr>
            <a:spLocks/>
          </p:cNvSpPr>
          <p:nvPr/>
        </p:nvSpPr>
        <p:spPr bwMode="auto">
          <a:xfrm>
            <a:off x="2264410" y="4407853"/>
            <a:ext cx="365125" cy="431800"/>
          </a:xfrm>
          <a:custGeom>
            <a:avLst/>
            <a:gdLst>
              <a:gd name="T0" fmla="*/ 174625 w 230"/>
              <a:gd name="T1" fmla="*/ 6350 h 272"/>
              <a:gd name="T2" fmla="*/ 180975 w 230"/>
              <a:gd name="T3" fmla="*/ 19050 h 272"/>
              <a:gd name="T4" fmla="*/ 200025 w 230"/>
              <a:gd name="T5" fmla="*/ 38100 h 272"/>
              <a:gd name="T6" fmla="*/ 212725 w 230"/>
              <a:gd name="T7" fmla="*/ 38100 h 272"/>
              <a:gd name="T8" fmla="*/ 231775 w 230"/>
              <a:gd name="T9" fmla="*/ 63500 h 272"/>
              <a:gd name="T10" fmla="*/ 247650 w 230"/>
              <a:gd name="T11" fmla="*/ 88900 h 272"/>
              <a:gd name="T12" fmla="*/ 260350 w 230"/>
              <a:gd name="T13" fmla="*/ 101600 h 272"/>
              <a:gd name="T14" fmla="*/ 263525 w 230"/>
              <a:gd name="T15" fmla="*/ 104775 h 272"/>
              <a:gd name="T16" fmla="*/ 276225 w 230"/>
              <a:gd name="T17" fmla="*/ 117475 h 272"/>
              <a:gd name="T18" fmla="*/ 285750 w 230"/>
              <a:gd name="T19" fmla="*/ 117475 h 272"/>
              <a:gd name="T20" fmla="*/ 311150 w 230"/>
              <a:gd name="T21" fmla="*/ 120650 h 272"/>
              <a:gd name="T22" fmla="*/ 327025 w 230"/>
              <a:gd name="T23" fmla="*/ 133350 h 272"/>
              <a:gd name="T24" fmla="*/ 346075 w 230"/>
              <a:gd name="T25" fmla="*/ 146050 h 272"/>
              <a:gd name="T26" fmla="*/ 349250 w 230"/>
              <a:gd name="T27" fmla="*/ 155575 h 272"/>
              <a:gd name="T28" fmla="*/ 349250 w 230"/>
              <a:gd name="T29" fmla="*/ 161925 h 272"/>
              <a:gd name="T30" fmla="*/ 365125 w 230"/>
              <a:gd name="T31" fmla="*/ 174625 h 272"/>
              <a:gd name="T32" fmla="*/ 358775 w 230"/>
              <a:gd name="T33" fmla="*/ 184150 h 272"/>
              <a:gd name="T34" fmla="*/ 365125 w 230"/>
              <a:gd name="T35" fmla="*/ 206375 h 272"/>
              <a:gd name="T36" fmla="*/ 365125 w 230"/>
              <a:gd name="T37" fmla="*/ 215900 h 272"/>
              <a:gd name="T38" fmla="*/ 365125 w 230"/>
              <a:gd name="T39" fmla="*/ 219075 h 272"/>
              <a:gd name="T40" fmla="*/ 336550 w 230"/>
              <a:gd name="T41" fmla="*/ 273050 h 272"/>
              <a:gd name="T42" fmla="*/ 323850 w 230"/>
              <a:gd name="T43" fmla="*/ 336550 h 272"/>
              <a:gd name="T44" fmla="*/ 314325 w 230"/>
              <a:gd name="T45" fmla="*/ 346075 h 272"/>
              <a:gd name="T46" fmla="*/ 320675 w 230"/>
              <a:gd name="T47" fmla="*/ 431800 h 272"/>
              <a:gd name="T48" fmla="*/ 60325 w 230"/>
              <a:gd name="T49" fmla="*/ 431800 h 272"/>
              <a:gd name="T50" fmla="*/ 69850 w 230"/>
              <a:gd name="T51" fmla="*/ 387350 h 272"/>
              <a:gd name="T52" fmla="*/ 66675 w 230"/>
              <a:gd name="T53" fmla="*/ 377825 h 272"/>
              <a:gd name="T54" fmla="*/ 69850 w 230"/>
              <a:gd name="T55" fmla="*/ 368300 h 272"/>
              <a:gd name="T56" fmla="*/ 73025 w 230"/>
              <a:gd name="T57" fmla="*/ 355600 h 272"/>
              <a:gd name="T58" fmla="*/ 60325 w 230"/>
              <a:gd name="T59" fmla="*/ 317500 h 272"/>
              <a:gd name="T60" fmla="*/ 53975 w 230"/>
              <a:gd name="T61" fmla="*/ 298450 h 272"/>
              <a:gd name="T62" fmla="*/ 41275 w 230"/>
              <a:gd name="T63" fmla="*/ 269875 h 272"/>
              <a:gd name="T64" fmla="*/ 34925 w 230"/>
              <a:gd name="T65" fmla="*/ 257175 h 272"/>
              <a:gd name="T66" fmla="*/ 0 w 230"/>
              <a:gd name="T67" fmla="*/ 244475 h 272"/>
              <a:gd name="T68" fmla="*/ 158750 w 230"/>
              <a:gd name="T69" fmla="*/ 60325 h 272"/>
              <a:gd name="T70" fmla="*/ 168275 w 230"/>
              <a:gd name="T71" fmla="*/ 50800 h 272"/>
              <a:gd name="T72" fmla="*/ 168275 w 230"/>
              <a:gd name="T73" fmla="*/ 0 h 272"/>
              <a:gd name="T74" fmla="*/ 168275 w 230"/>
              <a:gd name="T75" fmla="*/ 0 h 27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30" h="272">
                <a:moveTo>
                  <a:pt x="106" y="0"/>
                </a:moveTo>
                <a:lnTo>
                  <a:pt x="110" y="4"/>
                </a:lnTo>
                <a:lnTo>
                  <a:pt x="112" y="4"/>
                </a:lnTo>
                <a:lnTo>
                  <a:pt x="114" y="12"/>
                </a:lnTo>
                <a:lnTo>
                  <a:pt x="116" y="12"/>
                </a:lnTo>
                <a:lnTo>
                  <a:pt x="126" y="24"/>
                </a:lnTo>
                <a:lnTo>
                  <a:pt x="130" y="22"/>
                </a:lnTo>
                <a:lnTo>
                  <a:pt x="134" y="24"/>
                </a:lnTo>
                <a:lnTo>
                  <a:pt x="138" y="34"/>
                </a:lnTo>
                <a:lnTo>
                  <a:pt x="146" y="40"/>
                </a:lnTo>
                <a:lnTo>
                  <a:pt x="150" y="46"/>
                </a:lnTo>
                <a:lnTo>
                  <a:pt x="156" y="56"/>
                </a:lnTo>
                <a:lnTo>
                  <a:pt x="158" y="56"/>
                </a:lnTo>
                <a:lnTo>
                  <a:pt x="164" y="64"/>
                </a:lnTo>
                <a:lnTo>
                  <a:pt x="166" y="64"/>
                </a:lnTo>
                <a:lnTo>
                  <a:pt x="166" y="66"/>
                </a:lnTo>
                <a:lnTo>
                  <a:pt x="170" y="66"/>
                </a:lnTo>
                <a:lnTo>
                  <a:pt x="174" y="74"/>
                </a:lnTo>
                <a:lnTo>
                  <a:pt x="176" y="74"/>
                </a:lnTo>
                <a:lnTo>
                  <a:pt x="180" y="74"/>
                </a:lnTo>
                <a:lnTo>
                  <a:pt x="192" y="78"/>
                </a:lnTo>
                <a:lnTo>
                  <a:pt x="196" y="76"/>
                </a:lnTo>
                <a:lnTo>
                  <a:pt x="206" y="80"/>
                </a:lnTo>
                <a:lnTo>
                  <a:pt x="206" y="84"/>
                </a:lnTo>
                <a:lnTo>
                  <a:pt x="214" y="92"/>
                </a:lnTo>
                <a:lnTo>
                  <a:pt x="218" y="92"/>
                </a:lnTo>
                <a:lnTo>
                  <a:pt x="218" y="98"/>
                </a:lnTo>
                <a:lnTo>
                  <a:pt x="220" y="98"/>
                </a:lnTo>
                <a:lnTo>
                  <a:pt x="220" y="100"/>
                </a:lnTo>
                <a:lnTo>
                  <a:pt x="220" y="102"/>
                </a:lnTo>
                <a:lnTo>
                  <a:pt x="224" y="104"/>
                </a:lnTo>
                <a:lnTo>
                  <a:pt x="230" y="110"/>
                </a:lnTo>
                <a:lnTo>
                  <a:pt x="226" y="114"/>
                </a:lnTo>
                <a:lnTo>
                  <a:pt x="226" y="116"/>
                </a:lnTo>
                <a:lnTo>
                  <a:pt x="224" y="122"/>
                </a:lnTo>
                <a:lnTo>
                  <a:pt x="230" y="130"/>
                </a:lnTo>
                <a:lnTo>
                  <a:pt x="226" y="134"/>
                </a:lnTo>
                <a:lnTo>
                  <a:pt x="230" y="136"/>
                </a:lnTo>
                <a:lnTo>
                  <a:pt x="226" y="138"/>
                </a:lnTo>
                <a:lnTo>
                  <a:pt x="230" y="138"/>
                </a:lnTo>
                <a:lnTo>
                  <a:pt x="212" y="138"/>
                </a:lnTo>
                <a:lnTo>
                  <a:pt x="212" y="172"/>
                </a:lnTo>
                <a:lnTo>
                  <a:pt x="206" y="172"/>
                </a:lnTo>
                <a:lnTo>
                  <a:pt x="204" y="212"/>
                </a:lnTo>
                <a:lnTo>
                  <a:pt x="198" y="212"/>
                </a:lnTo>
                <a:lnTo>
                  <a:pt x="198" y="218"/>
                </a:lnTo>
                <a:lnTo>
                  <a:pt x="204" y="218"/>
                </a:lnTo>
                <a:lnTo>
                  <a:pt x="202" y="272"/>
                </a:lnTo>
                <a:lnTo>
                  <a:pt x="102" y="272"/>
                </a:lnTo>
                <a:lnTo>
                  <a:pt x="38" y="272"/>
                </a:lnTo>
                <a:lnTo>
                  <a:pt x="44" y="254"/>
                </a:lnTo>
                <a:lnTo>
                  <a:pt x="44" y="244"/>
                </a:lnTo>
                <a:lnTo>
                  <a:pt x="44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2"/>
                </a:lnTo>
                <a:lnTo>
                  <a:pt x="46" y="228"/>
                </a:lnTo>
                <a:lnTo>
                  <a:pt x="46" y="224"/>
                </a:lnTo>
                <a:lnTo>
                  <a:pt x="40" y="212"/>
                </a:lnTo>
                <a:lnTo>
                  <a:pt x="38" y="200"/>
                </a:lnTo>
                <a:lnTo>
                  <a:pt x="34" y="194"/>
                </a:lnTo>
                <a:lnTo>
                  <a:pt x="34" y="188"/>
                </a:lnTo>
                <a:lnTo>
                  <a:pt x="30" y="182"/>
                </a:lnTo>
                <a:lnTo>
                  <a:pt x="26" y="170"/>
                </a:lnTo>
                <a:lnTo>
                  <a:pt x="22" y="164"/>
                </a:lnTo>
                <a:lnTo>
                  <a:pt x="22" y="162"/>
                </a:lnTo>
                <a:lnTo>
                  <a:pt x="26" y="154"/>
                </a:lnTo>
                <a:lnTo>
                  <a:pt x="0" y="154"/>
                </a:lnTo>
                <a:lnTo>
                  <a:pt x="2" y="38"/>
                </a:lnTo>
                <a:lnTo>
                  <a:pt x="100" y="38"/>
                </a:lnTo>
                <a:lnTo>
                  <a:pt x="100" y="32"/>
                </a:lnTo>
                <a:lnTo>
                  <a:pt x="106" y="32"/>
                </a:lnTo>
                <a:lnTo>
                  <a:pt x="106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6" name="Freeform 50"/>
          <p:cNvSpPr>
            <a:spLocks/>
          </p:cNvSpPr>
          <p:nvPr/>
        </p:nvSpPr>
        <p:spPr bwMode="auto">
          <a:xfrm>
            <a:off x="2226310" y="5046028"/>
            <a:ext cx="523875" cy="473075"/>
          </a:xfrm>
          <a:custGeom>
            <a:avLst/>
            <a:gdLst>
              <a:gd name="T0" fmla="*/ 523875 w 330"/>
              <a:gd name="T1" fmla="*/ 28575 h 298"/>
              <a:gd name="T2" fmla="*/ 511175 w 330"/>
              <a:gd name="T3" fmla="*/ 53975 h 298"/>
              <a:gd name="T4" fmla="*/ 488950 w 330"/>
              <a:gd name="T5" fmla="*/ 57150 h 298"/>
              <a:gd name="T6" fmla="*/ 488950 w 330"/>
              <a:gd name="T7" fmla="*/ 69850 h 298"/>
              <a:gd name="T8" fmla="*/ 482600 w 330"/>
              <a:gd name="T9" fmla="*/ 82550 h 298"/>
              <a:gd name="T10" fmla="*/ 469900 w 330"/>
              <a:gd name="T11" fmla="*/ 82550 h 298"/>
              <a:gd name="T12" fmla="*/ 460375 w 330"/>
              <a:gd name="T13" fmla="*/ 101600 h 298"/>
              <a:gd name="T14" fmla="*/ 466725 w 330"/>
              <a:gd name="T15" fmla="*/ 123825 h 298"/>
              <a:gd name="T16" fmla="*/ 450850 w 330"/>
              <a:gd name="T17" fmla="*/ 123825 h 298"/>
              <a:gd name="T18" fmla="*/ 434975 w 330"/>
              <a:gd name="T19" fmla="*/ 133350 h 298"/>
              <a:gd name="T20" fmla="*/ 419100 w 330"/>
              <a:gd name="T21" fmla="*/ 149225 h 298"/>
              <a:gd name="T22" fmla="*/ 415925 w 330"/>
              <a:gd name="T23" fmla="*/ 149225 h 298"/>
              <a:gd name="T24" fmla="*/ 406400 w 330"/>
              <a:gd name="T25" fmla="*/ 146050 h 298"/>
              <a:gd name="T26" fmla="*/ 387350 w 330"/>
              <a:gd name="T27" fmla="*/ 149225 h 298"/>
              <a:gd name="T28" fmla="*/ 384175 w 330"/>
              <a:gd name="T29" fmla="*/ 158750 h 298"/>
              <a:gd name="T30" fmla="*/ 377825 w 330"/>
              <a:gd name="T31" fmla="*/ 158750 h 298"/>
              <a:gd name="T32" fmla="*/ 371475 w 330"/>
              <a:gd name="T33" fmla="*/ 161925 h 298"/>
              <a:gd name="T34" fmla="*/ 346075 w 330"/>
              <a:gd name="T35" fmla="*/ 165100 h 298"/>
              <a:gd name="T36" fmla="*/ 342900 w 330"/>
              <a:gd name="T37" fmla="*/ 180975 h 298"/>
              <a:gd name="T38" fmla="*/ 333375 w 330"/>
              <a:gd name="T39" fmla="*/ 177800 h 298"/>
              <a:gd name="T40" fmla="*/ 317500 w 330"/>
              <a:gd name="T41" fmla="*/ 190500 h 298"/>
              <a:gd name="T42" fmla="*/ 320675 w 330"/>
              <a:gd name="T43" fmla="*/ 203200 h 298"/>
              <a:gd name="T44" fmla="*/ 317500 w 330"/>
              <a:gd name="T45" fmla="*/ 222250 h 298"/>
              <a:gd name="T46" fmla="*/ 295275 w 330"/>
              <a:gd name="T47" fmla="*/ 250825 h 298"/>
              <a:gd name="T48" fmla="*/ 288925 w 330"/>
              <a:gd name="T49" fmla="*/ 266700 h 298"/>
              <a:gd name="T50" fmla="*/ 269875 w 330"/>
              <a:gd name="T51" fmla="*/ 279400 h 298"/>
              <a:gd name="T52" fmla="*/ 260350 w 330"/>
              <a:gd name="T53" fmla="*/ 285750 h 298"/>
              <a:gd name="T54" fmla="*/ 247650 w 330"/>
              <a:gd name="T55" fmla="*/ 301625 h 298"/>
              <a:gd name="T56" fmla="*/ 250825 w 330"/>
              <a:gd name="T57" fmla="*/ 314325 h 298"/>
              <a:gd name="T58" fmla="*/ 238125 w 330"/>
              <a:gd name="T59" fmla="*/ 333375 h 298"/>
              <a:gd name="T60" fmla="*/ 234950 w 330"/>
              <a:gd name="T61" fmla="*/ 327025 h 298"/>
              <a:gd name="T62" fmla="*/ 231775 w 330"/>
              <a:gd name="T63" fmla="*/ 323850 h 298"/>
              <a:gd name="T64" fmla="*/ 219075 w 330"/>
              <a:gd name="T65" fmla="*/ 330200 h 298"/>
              <a:gd name="T66" fmla="*/ 203200 w 330"/>
              <a:gd name="T67" fmla="*/ 346075 h 298"/>
              <a:gd name="T68" fmla="*/ 190500 w 330"/>
              <a:gd name="T69" fmla="*/ 361950 h 298"/>
              <a:gd name="T70" fmla="*/ 180975 w 330"/>
              <a:gd name="T71" fmla="*/ 358775 h 298"/>
              <a:gd name="T72" fmla="*/ 165100 w 330"/>
              <a:gd name="T73" fmla="*/ 374650 h 298"/>
              <a:gd name="T74" fmla="*/ 171450 w 330"/>
              <a:gd name="T75" fmla="*/ 384175 h 298"/>
              <a:gd name="T76" fmla="*/ 165100 w 330"/>
              <a:gd name="T77" fmla="*/ 396875 h 298"/>
              <a:gd name="T78" fmla="*/ 139700 w 330"/>
              <a:gd name="T79" fmla="*/ 415925 h 298"/>
              <a:gd name="T80" fmla="*/ 149225 w 330"/>
              <a:gd name="T81" fmla="*/ 428625 h 298"/>
              <a:gd name="T82" fmla="*/ 142875 w 330"/>
              <a:gd name="T83" fmla="*/ 457200 h 298"/>
              <a:gd name="T84" fmla="*/ 101600 w 330"/>
              <a:gd name="T85" fmla="*/ 469900 h 298"/>
              <a:gd name="T86" fmla="*/ 0 w 330"/>
              <a:gd name="T87" fmla="*/ 247650 h 298"/>
              <a:gd name="T88" fmla="*/ 0 w 330"/>
              <a:gd name="T89" fmla="*/ 180975 h 298"/>
              <a:gd name="T90" fmla="*/ 12700 w 330"/>
              <a:gd name="T91" fmla="*/ 155575 h 298"/>
              <a:gd name="T92" fmla="*/ 3175 w 330"/>
              <a:gd name="T93" fmla="*/ 139700 h 298"/>
              <a:gd name="T94" fmla="*/ 3175 w 330"/>
              <a:gd name="T95" fmla="*/ 28575 h 298"/>
              <a:gd name="T96" fmla="*/ 98425 w 330"/>
              <a:gd name="T97" fmla="*/ 19050 h 298"/>
              <a:gd name="T98" fmla="*/ 111125 w 330"/>
              <a:gd name="T99" fmla="*/ 31750 h 298"/>
              <a:gd name="T100" fmla="*/ 123825 w 330"/>
              <a:gd name="T101" fmla="*/ 22225 h 298"/>
              <a:gd name="T102" fmla="*/ 133350 w 330"/>
              <a:gd name="T103" fmla="*/ 31750 h 298"/>
              <a:gd name="T104" fmla="*/ 149225 w 330"/>
              <a:gd name="T105" fmla="*/ 34925 h 298"/>
              <a:gd name="T106" fmla="*/ 158750 w 330"/>
              <a:gd name="T107" fmla="*/ 25400 h 298"/>
              <a:gd name="T108" fmla="*/ 168275 w 330"/>
              <a:gd name="T109" fmla="*/ 22225 h 298"/>
              <a:gd name="T110" fmla="*/ 184150 w 330"/>
              <a:gd name="T111" fmla="*/ 9525 h 298"/>
              <a:gd name="T112" fmla="*/ 190500 w 330"/>
              <a:gd name="T113" fmla="*/ 0 h 298"/>
              <a:gd name="T114" fmla="*/ 203200 w 330"/>
              <a:gd name="T115" fmla="*/ 9525 h 298"/>
              <a:gd name="T116" fmla="*/ 215900 w 330"/>
              <a:gd name="T117" fmla="*/ 19050 h 298"/>
              <a:gd name="T118" fmla="*/ 203200 w 330"/>
              <a:gd name="T119" fmla="*/ 25400 h 298"/>
              <a:gd name="T120" fmla="*/ 450850 w 330"/>
              <a:gd name="T121" fmla="*/ 25400 h 298"/>
              <a:gd name="T122" fmla="*/ 523875 w 330"/>
              <a:gd name="T123" fmla="*/ 22225 h 298"/>
              <a:gd name="T124" fmla="*/ 523875 w 330"/>
              <a:gd name="T125" fmla="*/ 22225 h 29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30" h="298">
                <a:moveTo>
                  <a:pt x="330" y="14"/>
                </a:moveTo>
                <a:lnTo>
                  <a:pt x="330" y="18"/>
                </a:lnTo>
                <a:lnTo>
                  <a:pt x="326" y="24"/>
                </a:lnTo>
                <a:lnTo>
                  <a:pt x="322" y="34"/>
                </a:lnTo>
                <a:lnTo>
                  <a:pt x="320" y="32"/>
                </a:lnTo>
                <a:lnTo>
                  <a:pt x="308" y="36"/>
                </a:lnTo>
                <a:lnTo>
                  <a:pt x="306" y="38"/>
                </a:lnTo>
                <a:lnTo>
                  <a:pt x="308" y="44"/>
                </a:lnTo>
                <a:lnTo>
                  <a:pt x="306" y="52"/>
                </a:lnTo>
                <a:lnTo>
                  <a:pt x="304" y="52"/>
                </a:lnTo>
                <a:lnTo>
                  <a:pt x="304" y="44"/>
                </a:lnTo>
                <a:lnTo>
                  <a:pt x="296" y="52"/>
                </a:lnTo>
                <a:lnTo>
                  <a:pt x="294" y="56"/>
                </a:lnTo>
                <a:lnTo>
                  <a:pt x="290" y="64"/>
                </a:lnTo>
                <a:lnTo>
                  <a:pt x="294" y="78"/>
                </a:lnTo>
                <a:lnTo>
                  <a:pt x="286" y="76"/>
                </a:lnTo>
                <a:lnTo>
                  <a:pt x="284" y="78"/>
                </a:lnTo>
                <a:lnTo>
                  <a:pt x="276" y="78"/>
                </a:lnTo>
                <a:lnTo>
                  <a:pt x="274" y="84"/>
                </a:lnTo>
                <a:lnTo>
                  <a:pt x="270" y="92"/>
                </a:lnTo>
                <a:lnTo>
                  <a:pt x="264" y="94"/>
                </a:lnTo>
                <a:lnTo>
                  <a:pt x="262" y="88"/>
                </a:lnTo>
                <a:lnTo>
                  <a:pt x="262" y="94"/>
                </a:lnTo>
                <a:lnTo>
                  <a:pt x="258" y="96"/>
                </a:lnTo>
                <a:lnTo>
                  <a:pt x="256" y="92"/>
                </a:lnTo>
                <a:lnTo>
                  <a:pt x="246" y="92"/>
                </a:lnTo>
                <a:lnTo>
                  <a:pt x="244" y="94"/>
                </a:lnTo>
                <a:lnTo>
                  <a:pt x="246" y="98"/>
                </a:lnTo>
                <a:lnTo>
                  <a:pt x="242" y="100"/>
                </a:lnTo>
                <a:lnTo>
                  <a:pt x="240" y="98"/>
                </a:lnTo>
                <a:lnTo>
                  <a:pt x="238" y="100"/>
                </a:lnTo>
                <a:lnTo>
                  <a:pt x="236" y="100"/>
                </a:lnTo>
                <a:lnTo>
                  <a:pt x="234" y="102"/>
                </a:lnTo>
                <a:lnTo>
                  <a:pt x="220" y="104"/>
                </a:lnTo>
                <a:lnTo>
                  <a:pt x="218" y="104"/>
                </a:lnTo>
                <a:lnTo>
                  <a:pt x="218" y="112"/>
                </a:lnTo>
                <a:lnTo>
                  <a:pt x="216" y="114"/>
                </a:lnTo>
                <a:lnTo>
                  <a:pt x="214" y="114"/>
                </a:lnTo>
                <a:lnTo>
                  <a:pt x="210" y="112"/>
                </a:lnTo>
                <a:lnTo>
                  <a:pt x="204" y="114"/>
                </a:lnTo>
                <a:lnTo>
                  <a:pt x="200" y="120"/>
                </a:lnTo>
                <a:lnTo>
                  <a:pt x="202" y="122"/>
                </a:lnTo>
                <a:lnTo>
                  <a:pt x="202" y="128"/>
                </a:lnTo>
                <a:lnTo>
                  <a:pt x="200" y="136"/>
                </a:lnTo>
                <a:lnTo>
                  <a:pt x="200" y="140"/>
                </a:lnTo>
                <a:lnTo>
                  <a:pt x="186" y="156"/>
                </a:lnTo>
                <a:lnTo>
                  <a:pt x="186" y="158"/>
                </a:lnTo>
                <a:lnTo>
                  <a:pt x="184" y="162"/>
                </a:lnTo>
                <a:lnTo>
                  <a:pt x="182" y="168"/>
                </a:lnTo>
                <a:lnTo>
                  <a:pt x="176" y="172"/>
                </a:lnTo>
                <a:lnTo>
                  <a:pt x="170" y="176"/>
                </a:lnTo>
                <a:lnTo>
                  <a:pt x="164" y="178"/>
                </a:lnTo>
                <a:lnTo>
                  <a:pt x="164" y="180"/>
                </a:lnTo>
                <a:lnTo>
                  <a:pt x="156" y="186"/>
                </a:lnTo>
                <a:lnTo>
                  <a:pt x="156" y="190"/>
                </a:lnTo>
                <a:lnTo>
                  <a:pt x="154" y="194"/>
                </a:lnTo>
                <a:lnTo>
                  <a:pt x="158" y="198"/>
                </a:lnTo>
                <a:lnTo>
                  <a:pt x="158" y="202"/>
                </a:lnTo>
                <a:lnTo>
                  <a:pt x="150" y="210"/>
                </a:lnTo>
                <a:lnTo>
                  <a:pt x="146" y="210"/>
                </a:lnTo>
                <a:lnTo>
                  <a:pt x="148" y="206"/>
                </a:lnTo>
                <a:lnTo>
                  <a:pt x="146" y="202"/>
                </a:lnTo>
                <a:lnTo>
                  <a:pt x="146" y="204"/>
                </a:lnTo>
                <a:lnTo>
                  <a:pt x="142" y="208"/>
                </a:lnTo>
                <a:lnTo>
                  <a:pt x="138" y="208"/>
                </a:lnTo>
                <a:lnTo>
                  <a:pt x="134" y="216"/>
                </a:lnTo>
                <a:lnTo>
                  <a:pt x="128" y="218"/>
                </a:lnTo>
                <a:lnTo>
                  <a:pt x="122" y="226"/>
                </a:lnTo>
                <a:lnTo>
                  <a:pt x="120" y="228"/>
                </a:lnTo>
                <a:lnTo>
                  <a:pt x="114" y="226"/>
                </a:lnTo>
                <a:lnTo>
                  <a:pt x="116" y="228"/>
                </a:lnTo>
                <a:lnTo>
                  <a:pt x="104" y="236"/>
                </a:lnTo>
                <a:lnTo>
                  <a:pt x="104" y="238"/>
                </a:lnTo>
                <a:lnTo>
                  <a:pt x="108" y="242"/>
                </a:lnTo>
                <a:lnTo>
                  <a:pt x="106" y="248"/>
                </a:lnTo>
                <a:lnTo>
                  <a:pt x="104" y="250"/>
                </a:lnTo>
                <a:lnTo>
                  <a:pt x="102" y="248"/>
                </a:lnTo>
                <a:lnTo>
                  <a:pt x="88" y="262"/>
                </a:lnTo>
                <a:lnTo>
                  <a:pt x="94" y="266"/>
                </a:lnTo>
                <a:lnTo>
                  <a:pt x="94" y="270"/>
                </a:lnTo>
                <a:lnTo>
                  <a:pt x="88" y="274"/>
                </a:lnTo>
                <a:lnTo>
                  <a:pt x="90" y="288"/>
                </a:lnTo>
                <a:lnTo>
                  <a:pt x="88" y="298"/>
                </a:lnTo>
                <a:lnTo>
                  <a:pt x="64" y="296"/>
                </a:lnTo>
                <a:lnTo>
                  <a:pt x="68" y="158"/>
                </a:lnTo>
                <a:lnTo>
                  <a:pt x="0" y="156"/>
                </a:lnTo>
                <a:lnTo>
                  <a:pt x="0" y="114"/>
                </a:lnTo>
                <a:lnTo>
                  <a:pt x="2" y="98"/>
                </a:lnTo>
                <a:lnTo>
                  <a:pt x="8" y="98"/>
                </a:lnTo>
                <a:lnTo>
                  <a:pt x="8" y="88"/>
                </a:lnTo>
                <a:lnTo>
                  <a:pt x="2" y="88"/>
                </a:lnTo>
                <a:lnTo>
                  <a:pt x="2" y="60"/>
                </a:lnTo>
                <a:lnTo>
                  <a:pt x="2" y="18"/>
                </a:lnTo>
                <a:lnTo>
                  <a:pt x="62" y="18"/>
                </a:lnTo>
                <a:lnTo>
                  <a:pt x="62" y="12"/>
                </a:lnTo>
                <a:lnTo>
                  <a:pt x="70" y="12"/>
                </a:lnTo>
                <a:lnTo>
                  <a:pt x="70" y="20"/>
                </a:lnTo>
                <a:lnTo>
                  <a:pt x="78" y="20"/>
                </a:lnTo>
                <a:lnTo>
                  <a:pt x="78" y="14"/>
                </a:lnTo>
                <a:lnTo>
                  <a:pt x="84" y="14"/>
                </a:lnTo>
                <a:lnTo>
                  <a:pt x="84" y="20"/>
                </a:lnTo>
                <a:lnTo>
                  <a:pt x="90" y="20"/>
                </a:lnTo>
                <a:lnTo>
                  <a:pt x="94" y="22"/>
                </a:lnTo>
                <a:lnTo>
                  <a:pt x="100" y="22"/>
                </a:lnTo>
                <a:lnTo>
                  <a:pt x="100" y="16"/>
                </a:lnTo>
                <a:lnTo>
                  <a:pt x="106" y="16"/>
                </a:lnTo>
                <a:lnTo>
                  <a:pt x="106" y="14"/>
                </a:lnTo>
                <a:lnTo>
                  <a:pt x="116" y="14"/>
                </a:lnTo>
                <a:lnTo>
                  <a:pt x="116" y="6"/>
                </a:lnTo>
                <a:lnTo>
                  <a:pt x="120" y="6"/>
                </a:lnTo>
                <a:lnTo>
                  <a:pt x="120" y="0"/>
                </a:lnTo>
                <a:lnTo>
                  <a:pt x="128" y="0"/>
                </a:lnTo>
                <a:lnTo>
                  <a:pt x="128" y="6"/>
                </a:lnTo>
                <a:lnTo>
                  <a:pt x="136" y="6"/>
                </a:lnTo>
                <a:lnTo>
                  <a:pt x="136" y="12"/>
                </a:lnTo>
                <a:lnTo>
                  <a:pt x="128" y="12"/>
                </a:lnTo>
                <a:lnTo>
                  <a:pt x="128" y="16"/>
                </a:lnTo>
                <a:lnTo>
                  <a:pt x="140" y="16"/>
                </a:lnTo>
                <a:lnTo>
                  <a:pt x="284" y="16"/>
                </a:lnTo>
                <a:lnTo>
                  <a:pt x="284" y="12"/>
                </a:lnTo>
                <a:lnTo>
                  <a:pt x="330" y="14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7" name="Freeform 51"/>
          <p:cNvSpPr>
            <a:spLocks/>
          </p:cNvSpPr>
          <p:nvPr/>
        </p:nvSpPr>
        <p:spPr bwMode="auto">
          <a:xfrm>
            <a:off x="2366010" y="5058728"/>
            <a:ext cx="536575" cy="460375"/>
          </a:xfrm>
          <a:custGeom>
            <a:avLst/>
            <a:gdLst>
              <a:gd name="T0" fmla="*/ 533400 w 338"/>
              <a:gd name="T1" fmla="*/ 139700 h 290"/>
              <a:gd name="T2" fmla="*/ 520700 w 338"/>
              <a:gd name="T3" fmla="*/ 415925 h 290"/>
              <a:gd name="T4" fmla="*/ 530225 w 338"/>
              <a:gd name="T5" fmla="*/ 428625 h 290"/>
              <a:gd name="T6" fmla="*/ 412750 w 338"/>
              <a:gd name="T7" fmla="*/ 460375 h 290"/>
              <a:gd name="T8" fmla="*/ 0 w 338"/>
              <a:gd name="T9" fmla="*/ 460375 h 290"/>
              <a:gd name="T10" fmla="*/ 0 w 338"/>
              <a:gd name="T11" fmla="*/ 422275 h 290"/>
              <a:gd name="T12" fmla="*/ 9525 w 338"/>
              <a:gd name="T13" fmla="*/ 409575 h 290"/>
              <a:gd name="T14" fmla="*/ 22225 w 338"/>
              <a:gd name="T15" fmla="*/ 381000 h 290"/>
              <a:gd name="T16" fmla="*/ 28575 w 338"/>
              <a:gd name="T17" fmla="*/ 381000 h 290"/>
              <a:gd name="T18" fmla="*/ 25400 w 338"/>
              <a:gd name="T19" fmla="*/ 365125 h 290"/>
              <a:gd name="T20" fmla="*/ 44450 w 338"/>
              <a:gd name="T21" fmla="*/ 349250 h 290"/>
              <a:gd name="T22" fmla="*/ 41275 w 338"/>
              <a:gd name="T23" fmla="*/ 346075 h 290"/>
              <a:gd name="T24" fmla="*/ 53975 w 338"/>
              <a:gd name="T25" fmla="*/ 346075 h 290"/>
              <a:gd name="T26" fmla="*/ 73025 w 338"/>
              <a:gd name="T27" fmla="*/ 330200 h 290"/>
              <a:gd name="T28" fmla="*/ 85725 w 338"/>
              <a:gd name="T29" fmla="*/ 317500 h 290"/>
              <a:gd name="T30" fmla="*/ 92075 w 338"/>
              <a:gd name="T31" fmla="*/ 307975 h 290"/>
              <a:gd name="T32" fmla="*/ 92075 w 338"/>
              <a:gd name="T33" fmla="*/ 320675 h 290"/>
              <a:gd name="T34" fmla="*/ 111125 w 338"/>
              <a:gd name="T35" fmla="*/ 307975 h 290"/>
              <a:gd name="T36" fmla="*/ 104775 w 338"/>
              <a:gd name="T37" fmla="*/ 295275 h 290"/>
              <a:gd name="T38" fmla="*/ 107950 w 338"/>
              <a:gd name="T39" fmla="*/ 282575 h 290"/>
              <a:gd name="T40" fmla="*/ 120650 w 338"/>
              <a:gd name="T41" fmla="*/ 269875 h 290"/>
              <a:gd name="T42" fmla="*/ 139700 w 338"/>
              <a:gd name="T43" fmla="*/ 260350 h 290"/>
              <a:gd name="T44" fmla="*/ 152400 w 338"/>
              <a:gd name="T45" fmla="*/ 244475 h 290"/>
              <a:gd name="T46" fmla="*/ 155575 w 338"/>
              <a:gd name="T47" fmla="*/ 234950 h 290"/>
              <a:gd name="T48" fmla="*/ 177800 w 338"/>
              <a:gd name="T49" fmla="*/ 203200 h 290"/>
              <a:gd name="T50" fmla="*/ 180975 w 338"/>
              <a:gd name="T51" fmla="*/ 180975 h 290"/>
              <a:gd name="T52" fmla="*/ 184150 w 338"/>
              <a:gd name="T53" fmla="*/ 168275 h 290"/>
              <a:gd name="T54" fmla="*/ 200025 w 338"/>
              <a:gd name="T55" fmla="*/ 168275 h 290"/>
              <a:gd name="T56" fmla="*/ 206375 w 338"/>
              <a:gd name="T57" fmla="*/ 165100 h 290"/>
              <a:gd name="T58" fmla="*/ 209550 w 338"/>
              <a:gd name="T59" fmla="*/ 152400 h 290"/>
              <a:gd name="T60" fmla="*/ 234950 w 338"/>
              <a:gd name="T61" fmla="*/ 146050 h 290"/>
              <a:gd name="T62" fmla="*/ 241300 w 338"/>
              <a:gd name="T63" fmla="*/ 142875 h 290"/>
              <a:gd name="T64" fmla="*/ 250825 w 338"/>
              <a:gd name="T65" fmla="*/ 142875 h 290"/>
              <a:gd name="T66" fmla="*/ 250825 w 338"/>
              <a:gd name="T67" fmla="*/ 133350 h 290"/>
              <a:gd name="T68" fmla="*/ 269875 w 338"/>
              <a:gd name="T69" fmla="*/ 139700 h 290"/>
              <a:gd name="T70" fmla="*/ 276225 w 338"/>
              <a:gd name="T71" fmla="*/ 127000 h 290"/>
              <a:gd name="T72" fmla="*/ 288925 w 338"/>
              <a:gd name="T73" fmla="*/ 133350 h 290"/>
              <a:gd name="T74" fmla="*/ 298450 w 338"/>
              <a:gd name="T75" fmla="*/ 111125 h 290"/>
              <a:gd name="T76" fmla="*/ 314325 w 338"/>
              <a:gd name="T77" fmla="*/ 107950 h 290"/>
              <a:gd name="T78" fmla="*/ 327025 w 338"/>
              <a:gd name="T79" fmla="*/ 111125 h 290"/>
              <a:gd name="T80" fmla="*/ 327025 w 338"/>
              <a:gd name="T81" fmla="*/ 76200 h 290"/>
              <a:gd name="T82" fmla="*/ 342900 w 338"/>
              <a:gd name="T83" fmla="*/ 57150 h 290"/>
              <a:gd name="T84" fmla="*/ 346075 w 338"/>
              <a:gd name="T85" fmla="*/ 69850 h 290"/>
              <a:gd name="T86" fmla="*/ 346075 w 338"/>
              <a:gd name="T87" fmla="*/ 47625 h 290"/>
              <a:gd name="T88" fmla="*/ 368300 w 338"/>
              <a:gd name="T89" fmla="*/ 38100 h 290"/>
              <a:gd name="T90" fmla="*/ 377825 w 338"/>
              <a:gd name="T91" fmla="*/ 25400 h 290"/>
              <a:gd name="T92" fmla="*/ 384175 w 338"/>
              <a:gd name="T93" fmla="*/ 9525 h 290"/>
              <a:gd name="T94" fmla="*/ 536575 w 338"/>
              <a:gd name="T95" fmla="*/ 0 h 290"/>
              <a:gd name="T96" fmla="*/ 536575 w 338"/>
              <a:gd name="T97" fmla="*/ 0 h 29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38" h="290">
                <a:moveTo>
                  <a:pt x="338" y="0"/>
                </a:moveTo>
                <a:lnTo>
                  <a:pt x="336" y="88"/>
                </a:lnTo>
                <a:lnTo>
                  <a:pt x="334" y="262"/>
                </a:lnTo>
                <a:lnTo>
                  <a:pt x="328" y="262"/>
                </a:lnTo>
                <a:lnTo>
                  <a:pt x="328" y="270"/>
                </a:lnTo>
                <a:lnTo>
                  <a:pt x="334" y="270"/>
                </a:lnTo>
                <a:lnTo>
                  <a:pt x="334" y="290"/>
                </a:lnTo>
                <a:lnTo>
                  <a:pt x="260" y="290"/>
                </a:lnTo>
                <a:lnTo>
                  <a:pt x="88" y="290"/>
                </a:lnTo>
                <a:lnTo>
                  <a:pt x="0" y="290"/>
                </a:lnTo>
                <a:lnTo>
                  <a:pt x="2" y="280"/>
                </a:lnTo>
                <a:lnTo>
                  <a:pt x="0" y="266"/>
                </a:lnTo>
                <a:lnTo>
                  <a:pt x="6" y="262"/>
                </a:lnTo>
                <a:lnTo>
                  <a:pt x="6" y="258"/>
                </a:lnTo>
                <a:lnTo>
                  <a:pt x="0" y="254"/>
                </a:lnTo>
                <a:lnTo>
                  <a:pt x="14" y="240"/>
                </a:lnTo>
                <a:lnTo>
                  <a:pt x="16" y="242"/>
                </a:lnTo>
                <a:lnTo>
                  <a:pt x="18" y="240"/>
                </a:lnTo>
                <a:lnTo>
                  <a:pt x="20" y="234"/>
                </a:lnTo>
                <a:lnTo>
                  <a:pt x="16" y="230"/>
                </a:lnTo>
                <a:lnTo>
                  <a:pt x="16" y="228"/>
                </a:lnTo>
                <a:lnTo>
                  <a:pt x="28" y="220"/>
                </a:lnTo>
                <a:lnTo>
                  <a:pt x="26" y="218"/>
                </a:lnTo>
                <a:lnTo>
                  <a:pt x="32" y="220"/>
                </a:lnTo>
                <a:lnTo>
                  <a:pt x="34" y="218"/>
                </a:lnTo>
                <a:lnTo>
                  <a:pt x="40" y="210"/>
                </a:lnTo>
                <a:lnTo>
                  <a:pt x="46" y="208"/>
                </a:lnTo>
                <a:lnTo>
                  <a:pt x="50" y="200"/>
                </a:lnTo>
                <a:lnTo>
                  <a:pt x="54" y="200"/>
                </a:lnTo>
                <a:lnTo>
                  <a:pt x="58" y="196"/>
                </a:lnTo>
                <a:lnTo>
                  <a:pt x="58" y="194"/>
                </a:lnTo>
                <a:lnTo>
                  <a:pt x="60" y="198"/>
                </a:lnTo>
                <a:lnTo>
                  <a:pt x="58" y="202"/>
                </a:lnTo>
                <a:lnTo>
                  <a:pt x="62" y="202"/>
                </a:lnTo>
                <a:lnTo>
                  <a:pt x="70" y="194"/>
                </a:lnTo>
                <a:lnTo>
                  <a:pt x="70" y="190"/>
                </a:lnTo>
                <a:lnTo>
                  <a:pt x="66" y="186"/>
                </a:lnTo>
                <a:lnTo>
                  <a:pt x="68" y="182"/>
                </a:lnTo>
                <a:lnTo>
                  <a:pt x="68" y="178"/>
                </a:lnTo>
                <a:lnTo>
                  <a:pt x="76" y="172"/>
                </a:lnTo>
                <a:lnTo>
                  <a:pt x="76" y="170"/>
                </a:lnTo>
                <a:lnTo>
                  <a:pt x="82" y="168"/>
                </a:lnTo>
                <a:lnTo>
                  <a:pt x="88" y="164"/>
                </a:lnTo>
                <a:lnTo>
                  <a:pt x="94" y="160"/>
                </a:lnTo>
                <a:lnTo>
                  <a:pt x="96" y="154"/>
                </a:lnTo>
                <a:lnTo>
                  <a:pt x="98" y="150"/>
                </a:lnTo>
                <a:lnTo>
                  <a:pt x="98" y="148"/>
                </a:lnTo>
                <a:lnTo>
                  <a:pt x="112" y="132"/>
                </a:lnTo>
                <a:lnTo>
                  <a:pt x="112" y="128"/>
                </a:lnTo>
                <a:lnTo>
                  <a:pt x="114" y="120"/>
                </a:lnTo>
                <a:lnTo>
                  <a:pt x="114" y="114"/>
                </a:lnTo>
                <a:lnTo>
                  <a:pt x="112" y="112"/>
                </a:lnTo>
                <a:lnTo>
                  <a:pt x="116" y="106"/>
                </a:lnTo>
                <a:lnTo>
                  <a:pt x="122" y="104"/>
                </a:lnTo>
                <a:lnTo>
                  <a:pt x="126" y="106"/>
                </a:lnTo>
                <a:lnTo>
                  <a:pt x="128" y="106"/>
                </a:lnTo>
                <a:lnTo>
                  <a:pt x="130" y="104"/>
                </a:lnTo>
                <a:lnTo>
                  <a:pt x="130" y="96"/>
                </a:lnTo>
                <a:lnTo>
                  <a:pt x="132" y="96"/>
                </a:lnTo>
                <a:lnTo>
                  <a:pt x="146" y="94"/>
                </a:lnTo>
                <a:lnTo>
                  <a:pt x="148" y="92"/>
                </a:lnTo>
                <a:lnTo>
                  <a:pt x="150" y="92"/>
                </a:lnTo>
                <a:lnTo>
                  <a:pt x="152" y="90"/>
                </a:lnTo>
                <a:lnTo>
                  <a:pt x="154" y="92"/>
                </a:lnTo>
                <a:lnTo>
                  <a:pt x="158" y="90"/>
                </a:lnTo>
                <a:lnTo>
                  <a:pt x="156" y="86"/>
                </a:lnTo>
                <a:lnTo>
                  <a:pt x="158" y="84"/>
                </a:lnTo>
                <a:lnTo>
                  <a:pt x="168" y="84"/>
                </a:lnTo>
                <a:lnTo>
                  <a:pt x="170" y="88"/>
                </a:lnTo>
                <a:lnTo>
                  <a:pt x="174" y="86"/>
                </a:lnTo>
                <a:lnTo>
                  <a:pt x="174" y="80"/>
                </a:lnTo>
                <a:lnTo>
                  <a:pt x="176" y="86"/>
                </a:lnTo>
                <a:lnTo>
                  <a:pt x="182" y="84"/>
                </a:lnTo>
                <a:lnTo>
                  <a:pt x="186" y="76"/>
                </a:lnTo>
                <a:lnTo>
                  <a:pt x="188" y="70"/>
                </a:lnTo>
                <a:lnTo>
                  <a:pt x="196" y="70"/>
                </a:lnTo>
                <a:lnTo>
                  <a:pt x="198" y="68"/>
                </a:lnTo>
                <a:lnTo>
                  <a:pt x="206" y="70"/>
                </a:lnTo>
                <a:lnTo>
                  <a:pt x="202" y="56"/>
                </a:lnTo>
                <a:lnTo>
                  <a:pt x="206" y="48"/>
                </a:lnTo>
                <a:lnTo>
                  <a:pt x="208" y="44"/>
                </a:lnTo>
                <a:lnTo>
                  <a:pt x="216" y="36"/>
                </a:lnTo>
                <a:lnTo>
                  <a:pt x="216" y="44"/>
                </a:lnTo>
                <a:lnTo>
                  <a:pt x="218" y="44"/>
                </a:lnTo>
                <a:lnTo>
                  <a:pt x="220" y="36"/>
                </a:lnTo>
                <a:lnTo>
                  <a:pt x="218" y="30"/>
                </a:lnTo>
                <a:lnTo>
                  <a:pt x="220" y="28"/>
                </a:lnTo>
                <a:lnTo>
                  <a:pt x="232" y="24"/>
                </a:lnTo>
                <a:lnTo>
                  <a:pt x="234" y="26"/>
                </a:lnTo>
                <a:lnTo>
                  <a:pt x="238" y="16"/>
                </a:lnTo>
                <a:lnTo>
                  <a:pt x="242" y="10"/>
                </a:lnTo>
                <a:lnTo>
                  <a:pt x="242" y="6"/>
                </a:lnTo>
                <a:lnTo>
                  <a:pt x="246" y="4"/>
                </a:lnTo>
                <a:lnTo>
                  <a:pt x="338" y="0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8" name="Freeform 52"/>
          <p:cNvSpPr>
            <a:spLocks/>
          </p:cNvSpPr>
          <p:nvPr/>
        </p:nvSpPr>
        <p:spPr bwMode="auto">
          <a:xfrm>
            <a:off x="2502535" y="5519103"/>
            <a:ext cx="323850" cy="498475"/>
          </a:xfrm>
          <a:custGeom>
            <a:avLst/>
            <a:gdLst>
              <a:gd name="T0" fmla="*/ 3175 w 204"/>
              <a:gd name="T1" fmla="*/ 0 h 314"/>
              <a:gd name="T2" fmla="*/ 276225 w 204"/>
              <a:gd name="T3" fmla="*/ 0 h 314"/>
              <a:gd name="T4" fmla="*/ 273050 w 204"/>
              <a:gd name="T5" fmla="*/ 107950 h 314"/>
              <a:gd name="T6" fmla="*/ 276225 w 204"/>
              <a:gd name="T7" fmla="*/ 130175 h 314"/>
              <a:gd name="T8" fmla="*/ 273050 w 204"/>
              <a:gd name="T9" fmla="*/ 133350 h 314"/>
              <a:gd name="T10" fmla="*/ 279400 w 204"/>
              <a:gd name="T11" fmla="*/ 139700 h 314"/>
              <a:gd name="T12" fmla="*/ 285750 w 204"/>
              <a:gd name="T13" fmla="*/ 155575 h 314"/>
              <a:gd name="T14" fmla="*/ 295275 w 204"/>
              <a:gd name="T15" fmla="*/ 174625 h 314"/>
              <a:gd name="T16" fmla="*/ 301625 w 204"/>
              <a:gd name="T17" fmla="*/ 180975 h 314"/>
              <a:gd name="T18" fmla="*/ 307975 w 204"/>
              <a:gd name="T19" fmla="*/ 196850 h 314"/>
              <a:gd name="T20" fmla="*/ 317500 w 204"/>
              <a:gd name="T21" fmla="*/ 200025 h 314"/>
              <a:gd name="T22" fmla="*/ 320675 w 204"/>
              <a:gd name="T23" fmla="*/ 206375 h 314"/>
              <a:gd name="T24" fmla="*/ 317500 w 204"/>
              <a:gd name="T25" fmla="*/ 228600 h 314"/>
              <a:gd name="T26" fmla="*/ 320675 w 204"/>
              <a:gd name="T27" fmla="*/ 238125 h 314"/>
              <a:gd name="T28" fmla="*/ 317500 w 204"/>
              <a:gd name="T29" fmla="*/ 241300 h 314"/>
              <a:gd name="T30" fmla="*/ 311150 w 204"/>
              <a:gd name="T31" fmla="*/ 244475 h 314"/>
              <a:gd name="T32" fmla="*/ 311150 w 204"/>
              <a:gd name="T33" fmla="*/ 254000 h 314"/>
              <a:gd name="T34" fmla="*/ 323850 w 204"/>
              <a:gd name="T35" fmla="*/ 263525 h 314"/>
              <a:gd name="T36" fmla="*/ 311150 w 204"/>
              <a:gd name="T37" fmla="*/ 276225 h 314"/>
              <a:gd name="T38" fmla="*/ 317500 w 204"/>
              <a:gd name="T39" fmla="*/ 292100 h 314"/>
              <a:gd name="T40" fmla="*/ 307975 w 204"/>
              <a:gd name="T41" fmla="*/ 498475 h 314"/>
              <a:gd name="T42" fmla="*/ 101600 w 204"/>
              <a:gd name="T43" fmla="*/ 488950 h 314"/>
              <a:gd name="T44" fmla="*/ 0 w 204"/>
              <a:gd name="T45" fmla="*/ 482600 h 314"/>
              <a:gd name="T46" fmla="*/ 3175 w 204"/>
              <a:gd name="T47" fmla="*/ 168275 h 314"/>
              <a:gd name="T48" fmla="*/ 3175 w 204"/>
              <a:gd name="T49" fmla="*/ 0 h 314"/>
              <a:gd name="T50" fmla="*/ 3175 w 204"/>
              <a:gd name="T51" fmla="*/ 0 h 314"/>
              <a:gd name="T52" fmla="*/ 3175 w 204"/>
              <a:gd name="T53" fmla="*/ 0 h 314"/>
              <a:gd name="T54" fmla="*/ 3175 w 204"/>
              <a:gd name="T55" fmla="*/ 0 h 31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04" h="314">
                <a:moveTo>
                  <a:pt x="2" y="0"/>
                </a:moveTo>
                <a:lnTo>
                  <a:pt x="174" y="0"/>
                </a:lnTo>
                <a:lnTo>
                  <a:pt x="172" y="68"/>
                </a:lnTo>
                <a:lnTo>
                  <a:pt x="174" y="82"/>
                </a:lnTo>
                <a:lnTo>
                  <a:pt x="172" y="84"/>
                </a:lnTo>
                <a:lnTo>
                  <a:pt x="176" y="88"/>
                </a:lnTo>
                <a:lnTo>
                  <a:pt x="180" y="98"/>
                </a:lnTo>
                <a:lnTo>
                  <a:pt x="186" y="110"/>
                </a:lnTo>
                <a:lnTo>
                  <a:pt x="190" y="114"/>
                </a:lnTo>
                <a:lnTo>
                  <a:pt x="194" y="124"/>
                </a:lnTo>
                <a:lnTo>
                  <a:pt x="200" y="126"/>
                </a:lnTo>
                <a:lnTo>
                  <a:pt x="202" y="130"/>
                </a:lnTo>
                <a:lnTo>
                  <a:pt x="200" y="144"/>
                </a:lnTo>
                <a:lnTo>
                  <a:pt x="202" y="150"/>
                </a:lnTo>
                <a:lnTo>
                  <a:pt x="200" y="152"/>
                </a:lnTo>
                <a:lnTo>
                  <a:pt x="196" y="154"/>
                </a:lnTo>
                <a:lnTo>
                  <a:pt x="196" y="160"/>
                </a:lnTo>
                <a:lnTo>
                  <a:pt x="204" y="166"/>
                </a:lnTo>
                <a:lnTo>
                  <a:pt x="196" y="174"/>
                </a:lnTo>
                <a:lnTo>
                  <a:pt x="200" y="184"/>
                </a:lnTo>
                <a:lnTo>
                  <a:pt x="194" y="314"/>
                </a:lnTo>
                <a:lnTo>
                  <a:pt x="64" y="308"/>
                </a:lnTo>
                <a:lnTo>
                  <a:pt x="0" y="304"/>
                </a:lnTo>
                <a:lnTo>
                  <a:pt x="2" y="106"/>
                </a:ln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9" name="Freeform 53"/>
          <p:cNvSpPr>
            <a:spLocks/>
          </p:cNvSpPr>
          <p:nvPr/>
        </p:nvSpPr>
        <p:spPr bwMode="auto">
          <a:xfrm>
            <a:off x="2775585" y="5519103"/>
            <a:ext cx="403225" cy="520700"/>
          </a:xfrm>
          <a:custGeom>
            <a:avLst/>
            <a:gdLst>
              <a:gd name="T0" fmla="*/ 3175 w 254"/>
              <a:gd name="T1" fmla="*/ 0 h 328"/>
              <a:gd name="T2" fmla="*/ 120650 w 254"/>
              <a:gd name="T3" fmla="*/ 0 h 328"/>
              <a:gd name="T4" fmla="*/ 120650 w 254"/>
              <a:gd name="T5" fmla="*/ 44450 h 328"/>
              <a:gd name="T6" fmla="*/ 339725 w 254"/>
              <a:gd name="T7" fmla="*/ 47625 h 328"/>
              <a:gd name="T8" fmla="*/ 339725 w 254"/>
              <a:gd name="T9" fmla="*/ 63500 h 328"/>
              <a:gd name="T10" fmla="*/ 352425 w 254"/>
              <a:gd name="T11" fmla="*/ 63500 h 328"/>
              <a:gd name="T12" fmla="*/ 358775 w 254"/>
              <a:gd name="T13" fmla="*/ 47625 h 328"/>
              <a:gd name="T14" fmla="*/ 403225 w 254"/>
              <a:gd name="T15" fmla="*/ 47625 h 328"/>
              <a:gd name="T16" fmla="*/ 396875 w 254"/>
              <a:gd name="T17" fmla="*/ 323850 h 328"/>
              <a:gd name="T18" fmla="*/ 400050 w 254"/>
              <a:gd name="T19" fmla="*/ 409575 h 328"/>
              <a:gd name="T20" fmla="*/ 400050 w 254"/>
              <a:gd name="T21" fmla="*/ 419100 h 328"/>
              <a:gd name="T22" fmla="*/ 396875 w 254"/>
              <a:gd name="T23" fmla="*/ 419100 h 328"/>
              <a:gd name="T24" fmla="*/ 396875 w 254"/>
              <a:gd name="T25" fmla="*/ 520700 h 328"/>
              <a:gd name="T26" fmla="*/ 117475 w 254"/>
              <a:gd name="T27" fmla="*/ 508000 h 328"/>
              <a:gd name="T28" fmla="*/ 34925 w 254"/>
              <a:gd name="T29" fmla="*/ 498475 h 328"/>
              <a:gd name="T30" fmla="*/ 44450 w 254"/>
              <a:gd name="T31" fmla="*/ 292100 h 328"/>
              <a:gd name="T32" fmla="*/ 38100 w 254"/>
              <a:gd name="T33" fmla="*/ 276225 h 328"/>
              <a:gd name="T34" fmla="*/ 50800 w 254"/>
              <a:gd name="T35" fmla="*/ 263525 h 328"/>
              <a:gd name="T36" fmla="*/ 38100 w 254"/>
              <a:gd name="T37" fmla="*/ 254000 h 328"/>
              <a:gd name="T38" fmla="*/ 38100 w 254"/>
              <a:gd name="T39" fmla="*/ 244475 h 328"/>
              <a:gd name="T40" fmla="*/ 44450 w 254"/>
              <a:gd name="T41" fmla="*/ 241300 h 328"/>
              <a:gd name="T42" fmla="*/ 47625 w 254"/>
              <a:gd name="T43" fmla="*/ 238125 h 328"/>
              <a:gd name="T44" fmla="*/ 44450 w 254"/>
              <a:gd name="T45" fmla="*/ 228600 h 328"/>
              <a:gd name="T46" fmla="*/ 47625 w 254"/>
              <a:gd name="T47" fmla="*/ 206375 h 328"/>
              <a:gd name="T48" fmla="*/ 44450 w 254"/>
              <a:gd name="T49" fmla="*/ 200025 h 328"/>
              <a:gd name="T50" fmla="*/ 34925 w 254"/>
              <a:gd name="T51" fmla="*/ 196850 h 328"/>
              <a:gd name="T52" fmla="*/ 28575 w 254"/>
              <a:gd name="T53" fmla="*/ 180975 h 328"/>
              <a:gd name="T54" fmla="*/ 22225 w 254"/>
              <a:gd name="T55" fmla="*/ 174625 h 328"/>
              <a:gd name="T56" fmla="*/ 12700 w 254"/>
              <a:gd name="T57" fmla="*/ 155575 h 328"/>
              <a:gd name="T58" fmla="*/ 6350 w 254"/>
              <a:gd name="T59" fmla="*/ 139700 h 328"/>
              <a:gd name="T60" fmla="*/ 0 w 254"/>
              <a:gd name="T61" fmla="*/ 133350 h 328"/>
              <a:gd name="T62" fmla="*/ 3175 w 254"/>
              <a:gd name="T63" fmla="*/ 130175 h 328"/>
              <a:gd name="T64" fmla="*/ 0 w 254"/>
              <a:gd name="T65" fmla="*/ 107950 h 328"/>
              <a:gd name="T66" fmla="*/ 3175 w 254"/>
              <a:gd name="T67" fmla="*/ 0 h 328"/>
              <a:gd name="T68" fmla="*/ 3175 w 254"/>
              <a:gd name="T69" fmla="*/ 0 h 328"/>
              <a:gd name="T70" fmla="*/ 3175 w 254"/>
              <a:gd name="T71" fmla="*/ 0 h 328"/>
              <a:gd name="T72" fmla="*/ 3175 w 254"/>
              <a:gd name="T73" fmla="*/ 0 h 32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54" h="328">
                <a:moveTo>
                  <a:pt x="2" y="0"/>
                </a:moveTo>
                <a:lnTo>
                  <a:pt x="76" y="0"/>
                </a:lnTo>
                <a:lnTo>
                  <a:pt x="76" y="28"/>
                </a:lnTo>
                <a:lnTo>
                  <a:pt x="214" y="30"/>
                </a:lnTo>
                <a:lnTo>
                  <a:pt x="214" y="40"/>
                </a:lnTo>
                <a:lnTo>
                  <a:pt x="222" y="40"/>
                </a:lnTo>
                <a:lnTo>
                  <a:pt x="226" y="30"/>
                </a:lnTo>
                <a:lnTo>
                  <a:pt x="254" y="30"/>
                </a:lnTo>
                <a:lnTo>
                  <a:pt x="250" y="204"/>
                </a:lnTo>
                <a:lnTo>
                  <a:pt x="252" y="258"/>
                </a:lnTo>
                <a:lnTo>
                  <a:pt x="252" y="264"/>
                </a:lnTo>
                <a:lnTo>
                  <a:pt x="250" y="264"/>
                </a:lnTo>
                <a:lnTo>
                  <a:pt x="250" y="328"/>
                </a:lnTo>
                <a:lnTo>
                  <a:pt x="74" y="320"/>
                </a:lnTo>
                <a:lnTo>
                  <a:pt x="22" y="314"/>
                </a:lnTo>
                <a:lnTo>
                  <a:pt x="28" y="184"/>
                </a:lnTo>
                <a:lnTo>
                  <a:pt x="24" y="174"/>
                </a:lnTo>
                <a:lnTo>
                  <a:pt x="32" y="166"/>
                </a:lnTo>
                <a:lnTo>
                  <a:pt x="24" y="160"/>
                </a:lnTo>
                <a:lnTo>
                  <a:pt x="24" y="154"/>
                </a:lnTo>
                <a:lnTo>
                  <a:pt x="28" y="152"/>
                </a:lnTo>
                <a:lnTo>
                  <a:pt x="30" y="150"/>
                </a:lnTo>
                <a:lnTo>
                  <a:pt x="28" y="144"/>
                </a:lnTo>
                <a:lnTo>
                  <a:pt x="30" y="130"/>
                </a:lnTo>
                <a:lnTo>
                  <a:pt x="28" y="126"/>
                </a:lnTo>
                <a:lnTo>
                  <a:pt x="22" y="124"/>
                </a:lnTo>
                <a:lnTo>
                  <a:pt x="18" y="114"/>
                </a:lnTo>
                <a:lnTo>
                  <a:pt x="14" y="110"/>
                </a:lnTo>
                <a:lnTo>
                  <a:pt x="8" y="98"/>
                </a:lnTo>
                <a:lnTo>
                  <a:pt x="4" y="88"/>
                </a:lnTo>
                <a:lnTo>
                  <a:pt x="0" y="84"/>
                </a:lnTo>
                <a:lnTo>
                  <a:pt x="2" y="82"/>
                </a:lnTo>
                <a:lnTo>
                  <a:pt x="0" y="68"/>
                </a:ln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0" name="Freeform 54"/>
          <p:cNvSpPr>
            <a:spLocks/>
          </p:cNvSpPr>
          <p:nvPr/>
        </p:nvSpPr>
        <p:spPr bwMode="auto">
          <a:xfrm>
            <a:off x="2419985" y="4801553"/>
            <a:ext cx="501650" cy="269875"/>
          </a:xfrm>
          <a:custGeom>
            <a:avLst/>
            <a:gdLst>
              <a:gd name="T0" fmla="*/ 165100 w 316"/>
              <a:gd name="T1" fmla="*/ 38100 h 170"/>
              <a:gd name="T2" fmla="*/ 434975 w 316"/>
              <a:gd name="T3" fmla="*/ 38100 h 170"/>
              <a:gd name="T4" fmla="*/ 438150 w 316"/>
              <a:gd name="T5" fmla="*/ 22225 h 170"/>
              <a:gd name="T6" fmla="*/ 444500 w 316"/>
              <a:gd name="T7" fmla="*/ 12700 h 170"/>
              <a:gd name="T8" fmla="*/ 447675 w 316"/>
              <a:gd name="T9" fmla="*/ 12700 h 170"/>
              <a:gd name="T10" fmla="*/ 450850 w 316"/>
              <a:gd name="T11" fmla="*/ 6350 h 170"/>
              <a:gd name="T12" fmla="*/ 463550 w 316"/>
              <a:gd name="T13" fmla="*/ 0 h 170"/>
              <a:gd name="T14" fmla="*/ 485775 w 316"/>
              <a:gd name="T15" fmla="*/ 0 h 170"/>
              <a:gd name="T16" fmla="*/ 485775 w 316"/>
              <a:gd name="T17" fmla="*/ 12700 h 170"/>
              <a:gd name="T18" fmla="*/ 476250 w 316"/>
              <a:gd name="T19" fmla="*/ 12700 h 170"/>
              <a:gd name="T20" fmla="*/ 476250 w 316"/>
              <a:gd name="T21" fmla="*/ 22225 h 170"/>
              <a:gd name="T22" fmla="*/ 469900 w 316"/>
              <a:gd name="T23" fmla="*/ 22225 h 170"/>
              <a:gd name="T24" fmla="*/ 466725 w 316"/>
              <a:gd name="T25" fmla="*/ 31750 h 170"/>
              <a:gd name="T26" fmla="*/ 482600 w 316"/>
              <a:gd name="T27" fmla="*/ 31750 h 170"/>
              <a:gd name="T28" fmla="*/ 482600 w 316"/>
              <a:gd name="T29" fmla="*/ 111125 h 170"/>
              <a:gd name="T30" fmla="*/ 501650 w 316"/>
              <a:gd name="T31" fmla="*/ 111125 h 170"/>
              <a:gd name="T32" fmla="*/ 501650 w 316"/>
              <a:gd name="T33" fmla="*/ 123825 h 170"/>
              <a:gd name="T34" fmla="*/ 482600 w 316"/>
              <a:gd name="T35" fmla="*/ 123825 h 170"/>
              <a:gd name="T36" fmla="*/ 482600 w 316"/>
              <a:gd name="T37" fmla="*/ 219075 h 170"/>
              <a:gd name="T38" fmla="*/ 501650 w 316"/>
              <a:gd name="T39" fmla="*/ 219075 h 170"/>
              <a:gd name="T40" fmla="*/ 501650 w 316"/>
              <a:gd name="T41" fmla="*/ 222250 h 170"/>
              <a:gd name="T42" fmla="*/ 498475 w 316"/>
              <a:gd name="T43" fmla="*/ 238125 h 170"/>
              <a:gd name="T44" fmla="*/ 482600 w 316"/>
              <a:gd name="T45" fmla="*/ 238125 h 170"/>
              <a:gd name="T46" fmla="*/ 482600 w 316"/>
              <a:gd name="T47" fmla="*/ 257175 h 170"/>
              <a:gd name="T48" fmla="*/ 336550 w 316"/>
              <a:gd name="T49" fmla="*/ 263525 h 170"/>
              <a:gd name="T50" fmla="*/ 330200 w 316"/>
              <a:gd name="T51" fmla="*/ 266700 h 170"/>
              <a:gd name="T52" fmla="*/ 257175 w 316"/>
              <a:gd name="T53" fmla="*/ 263525 h 170"/>
              <a:gd name="T54" fmla="*/ 257175 w 316"/>
              <a:gd name="T55" fmla="*/ 269875 h 170"/>
              <a:gd name="T56" fmla="*/ 28575 w 316"/>
              <a:gd name="T57" fmla="*/ 269875 h 170"/>
              <a:gd name="T58" fmla="*/ 31750 w 316"/>
              <a:gd name="T59" fmla="*/ 254000 h 170"/>
              <a:gd name="T60" fmla="*/ 38100 w 316"/>
              <a:gd name="T61" fmla="*/ 250825 h 170"/>
              <a:gd name="T62" fmla="*/ 41275 w 316"/>
              <a:gd name="T63" fmla="*/ 244475 h 170"/>
              <a:gd name="T64" fmla="*/ 44450 w 316"/>
              <a:gd name="T65" fmla="*/ 244475 h 170"/>
              <a:gd name="T66" fmla="*/ 41275 w 316"/>
              <a:gd name="T67" fmla="*/ 225425 h 170"/>
              <a:gd name="T68" fmla="*/ 34925 w 316"/>
              <a:gd name="T69" fmla="*/ 222250 h 170"/>
              <a:gd name="T70" fmla="*/ 31750 w 316"/>
              <a:gd name="T71" fmla="*/ 215900 h 170"/>
              <a:gd name="T72" fmla="*/ 34925 w 316"/>
              <a:gd name="T73" fmla="*/ 200025 h 170"/>
              <a:gd name="T74" fmla="*/ 25400 w 316"/>
              <a:gd name="T75" fmla="*/ 180975 h 170"/>
              <a:gd name="T76" fmla="*/ 22225 w 316"/>
              <a:gd name="T77" fmla="*/ 177800 h 170"/>
              <a:gd name="T78" fmla="*/ 19050 w 316"/>
              <a:gd name="T79" fmla="*/ 158750 h 170"/>
              <a:gd name="T80" fmla="*/ 9525 w 316"/>
              <a:gd name="T81" fmla="*/ 139700 h 170"/>
              <a:gd name="T82" fmla="*/ 9525 w 316"/>
              <a:gd name="T83" fmla="*/ 136525 h 170"/>
              <a:gd name="T84" fmla="*/ 3175 w 316"/>
              <a:gd name="T85" fmla="*/ 127000 h 170"/>
              <a:gd name="T86" fmla="*/ 6350 w 316"/>
              <a:gd name="T87" fmla="*/ 101600 h 170"/>
              <a:gd name="T88" fmla="*/ 0 w 316"/>
              <a:gd name="T89" fmla="*/ 85725 h 170"/>
              <a:gd name="T90" fmla="*/ 9525 w 316"/>
              <a:gd name="T91" fmla="*/ 57150 h 170"/>
              <a:gd name="T92" fmla="*/ 6350 w 316"/>
              <a:gd name="T93" fmla="*/ 38100 h 170"/>
              <a:gd name="T94" fmla="*/ 165100 w 316"/>
              <a:gd name="T95" fmla="*/ 38100 h 170"/>
              <a:gd name="T96" fmla="*/ 165100 w 316"/>
              <a:gd name="T97" fmla="*/ 38100 h 170"/>
              <a:gd name="T98" fmla="*/ 165100 w 316"/>
              <a:gd name="T99" fmla="*/ 38100 h 170"/>
              <a:gd name="T100" fmla="*/ 165100 w 316"/>
              <a:gd name="T101" fmla="*/ 38100 h 1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16" h="170">
                <a:moveTo>
                  <a:pt x="104" y="24"/>
                </a:moveTo>
                <a:lnTo>
                  <a:pt x="274" y="24"/>
                </a:lnTo>
                <a:lnTo>
                  <a:pt x="276" y="14"/>
                </a:lnTo>
                <a:lnTo>
                  <a:pt x="280" y="8"/>
                </a:lnTo>
                <a:lnTo>
                  <a:pt x="282" y="8"/>
                </a:lnTo>
                <a:lnTo>
                  <a:pt x="284" y="4"/>
                </a:lnTo>
                <a:lnTo>
                  <a:pt x="292" y="0"/>
                </a:lnTo>
                <a:lnTo>
                  <a:pt x="306" y="0"/>
                </a:lnTo>
                <a:lnTo>
                  <a:pt x="306" y="8"/>
                </a:lnTo>
                <a:lnTo>
                  <a:pt x="300" y="8"/>
                </a:lnTo>
                <a:lnTo>
                  <a:pt x="300" y="14"/>
                </a:lnTo>
                <a:lnTo>
                  <a:pt x="296" y="14"/>
                </a:lnTo>
                <a:lnTo>
                  <a:pt x="294" y="20"/>
                </a:lnTo>
                <a:lnTo>
                  <a:pt x="304" y="20"/>
                </a:lnTo>
                <a:lnTo>
                  <a:pt x="304" y="70"/>
                </a:lnTo>
                <a:lnTo>
                  <a:pt x="316" y="70"/>
                </a:lnTo>
                <a:lnTo>
                  <a:pt x="316" y="78"/>
                </a:lnTo>
                <a:lnTo>
                  <a:pt x="304" y="78"/>
                </a:lnTo>
                <a:lnTo>
                  <a:pt x="304" y="138"/>
                </a:lnTo>
                <a:lnTo>
                  <a:pt x="316" y="138"/>
                </a:lnTo>
                <a:lnTo>
                  <a:pt x="316" y="140"/>
                </a:lnTo>
                <a:lnTo>
                  <a:pt x="314" y="150"/>
                </a:lnTo>
                <a:lnTo>
                  <a:pt x="304" y="150"/>
                </a:lnTo>
                <a:lnTo>
                  <a:pt x="304" y="162"/>
                </a:lnTo>
                <a:lnTo>
                  <a:pt x="212" y="166"/>
                </a:lnTo>
                <a:lnTo>
                  <a:pt x="208" y="168"/>
                </a:lnTo>
                <a:lnTo>
                  <a:pt x="162" y="166"/>
                </a:lnTo>
                <a:lnTo>
                  <a:pt x="162" y="170"/>
                </a:lnTo>
                <a:lnTo>
                  <a:pt x="18" y="170"/>
                </a:lnTo>
                <a:lnTo>
                  <a:pt x="20" y="160"/>
                </a:lnTo>
                <a:lnTo>
                  <a:pt x="24" y="158"/>
                </a:lnTo>
                <a:lnTo>
                  <a:pt x="26" y="154"/>
                </a:lnTo>
                <a:lnTo>
                  <a:pt x="28" y="154"/>
                </a:lnTo>
                <a:lnTo>
                  <a:pt x="26" y="142"/>
                </a:lnTo>
                <a:lnTo>
                  <a:pt x="22" y="140"/>
                </a:lnTo>
                <a:lnTo>
                  <a:pt x="20" y="136"/>
                </a:lnTo>
                <a:lnTo>
                  <a:pt x="22" y="126"/>
                </a:lnTo>
                <a:lnTo>
                  <a:pt x="16" y="114"/>
                </a:lnTo>
                <a:lnTo>
                  <a:pt x="14" y="112"/>
                </a:lnTo>
                <a:lnTo>
                  <a:pt x="12" y="100"/>
                </a:lnTo>
                <a:lnTo>
                  <a:pt x="6" y="88"/>
                </a:lnTo>
                <a:lnTo>
                  <a:pt x="6" y="86"/>
                </a:lnTo>
                <a:lnTo>
                  <a:pt x="2" y="80"/>
                </a:lnTo>
                <a:lnTo>
                  <a:pt x="4" y="64"/>
                </a:lnTo>
                <a:lnTo>
                  <a:pt x="0" y="54"/>
                </a:lnTo>
                <a:lnTo>
                  <a:pt x="6" y="36"/>
                </a:lnTo>
                <a:lnTo>
                  <a:pt x="4" y="24"/>
                </a:lnTo>
                <a:lnTo>
                  <a:pt x="104" y="24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" name="Freeform 55"/>
          <p:cNvSpPr>
            <a:spLocks/>
          </p:cNvSpPr>
          <p:nvPr/>
        </p:nvSpPr>
        <p:spPr bwMode="auto">
          <a:xfrm>
            <a:off x="2448560" y="3833178"/>
            <a:ext cx="260350" cy="336550"/>
          </a:xfrm>
          <a:custGeom>
            <a:avLst/>
            <a:gdLst>
              <a:gd name="T0" fmla="*/ 184150 w 164"/>
              <a:gd name="T1" fmla="*/ 66675 h 212"/>
              <a:gd name="T2" fmla="*/ 184150 w 164"/>
              <a:gd name="T3" fmla="*/ 161925 h 212"/>
              <a:gd name="T4" fmla="*/ 222250 w 164"/>
              <a:gd name="T5" fmla="*/ 165100 h 212"/>
              <a:gd name="T6" fmla="*/ 222250 w 164"/>
              <a:gd name="T7" fmla="*/ 244475 h 212"/>
              <a:gd name="T8" fmla="*/ 260350 w 164"/>
              <a:gd name="T9" fmla="*/ 247650 h 212"/>
              <a:gd name="T10" fmla="*/ 260350 w 164"/>
              <a:gd name="T11" fmla="*/ 336550 h 212"/>
              <a:gd name="T12" fmla="*/ 180975 w 164"/>
              <a:gd name="T13" fmla="*/ 336550 h 212"/>
              <a:gd name="T14" fmla="*/ 180975 w 164"/>
              <a:gd name="T15" fmla="*/ 323850 h 212"/>
              <a:gd name="T16" fmla="*/ 168275 w 164"/>
              <a:gd name="T17" fmla="*/ 323850 h 212"/>
              <a:gd name="T18" fmla="*/ 168275 w 164"/>
              <a:gd name="T19" fmla="*/ 336550 h 212"/>
              <a:gd name="T20" fmla="*/ 158750 w 164"/>
              <a:gd name="T21" fmla="*/ 336550 h 212"/>
              <a:gd name="T22" fmla="*/ 158750 w 164"/>
              <a:gd name="T23" fmla="*/ 327025 h 212"/>
              <a:gd name="T24" fmla="*/ 0 w 164"/>
              <a:gd name="T25" fmla="*/ 323850 h 212"/>
              <a:gd name="T26" fmla="*/ 0 w 164"/>
              <a:gd name="T27" fmla="*/ 314325 h 212"/>
              <a:gd name="T28" fmla="*/ 9525 w 164"/>
              <a:gd name="T29" fmla="*/ 314325 h 212"/>
              <a:gd name="T30" fmla="*/ 9525 w 164"/>
              <a:gd name="T31" fmla="*/ 292100 h 212"/>
              <a:gd name="T32" fmla="*/ 0 w 164"/>
              <a:gd name="T33" fmla="*/ 288925 h 212"/>
              <a:gd name="T34" fmla="*/ 0 w 164"/>
              <a:gd name="T35" fmla="*/ 244475 h 212"/>
              <a:gd name="T36" fmla="*/ 22225 w 164"/>
              <a:gd name="T37" fmla="*/ 244475 h 212"/>
              <a:gd name="T38" fmla="*/ 22225 w 164"/>
              <a:gd name="T39" fmla="*/ 174625 h 212"/>
              <a:gd name="T40" fmla="*/ 15875 w 164"/>
              <a:gd name="T41" fmla="*/ 174625 h 212"/>
              <a:gd name="T42" fmla="*/ 15875 w 164"/>
              <a:gd name="T43" fmla="*/ 161925 h 212"/>
              <a:gd name="T44" fmla="*/ 41275 w 164"/>
              <a:gd name="T45" fmla="*/ 161925 h 212"/>
              <a:gd name="T46" fmla="*/ 38100 w 164"/>
              <a:gd name="T47" fmla="*/ 19050 h 212"/>
              <a:gd name="T48" fmla="*/ 47625 w 164"/>
              <a:gd name="T49" fmla="*/ 15875 h 212"/>
              <a:gd name="T50" fmla="*/ 47625 w 164"/>
              <a:gd name="T51" fmla="*/ 0 h 212"/>
              <a:gd name="T52" fmla="*/ 69850 w 164"/>
              <a:gd name="T53" fmla="*/ 0 h 212"/>
              <a:gd name="T54" fmla="*/ 69850 w 164"/>
              <a:gd name="T55" fmla="*/ 34925 h 212"/>
              <a:gd name="T56" fmla="*/ 79375 w 164"/>
              <a:gd name="T57" fmla="*/ 34925 h 212"/>
              <a:gd name="T58" fmla="*/ 79375 w 164"/>
              <a:gd name="T59" fmla="*/ 53975 h 212"/>
              <a:gd name="T60" fmla="*/ 92075 w 164"/>
              <a:gd name="T61" fmla="*/ 53975 h 212"/>
              <a:gd name="T62" fmla="*/ 92075 w 164"/>
              <a:gd name="T63" fmla="*/ 34925 h 212"/>
              <a:gd name="T64" fmla="*/ 111125 w 164"/>
              <a:gd name="T65" fmla="*/ 34925 h 212"/>
              <a:gd name="T66" fmla="*/ 111125 w 164"/>
              <a:gd name="T67" fmla="*/ 66675 h 212"/>
              <a:gd name="T68" fmla="*/ 184150 w 164"/>
              <a:gd name="T69" fmla="*/ 66675 h 212"/>
              <a:gd name="T70" fmla="*/ 184150 w 164"/>
              <a:gd name="T71" fmla="*/ 66675 h 212"/>
              <a:gd name="T72" fmla="*/ 184150 w 164"/>
              <a:gd name="T73" fmla="*/ 66675 h 212"/>
              <a:gd name="T74" fmla="*/ 184150 w 164"/>
              <a:gd name="T75" fmla="*/ 66675 h 21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64" h="212">
                <a:moveTo>
                  <a:pt x="116" y="42"/>
                </a:moveTo>
                <a:lnTo>
                  <a:pt x="116" y="102"/>
                </a:lnTo>
                <a:lnTo>
                  <a:pt x="140" y="104"/>
                </a:lnTo>
                <a:lnTo>
                  <a:pt x="140" y="154"/>
                </a:lnTo>
                <a:lnTo>
                  <a:pt x="164" y="156"/>
                </a:lnTo>
                <a:lnTo>
                  <a:pt x="164" y="212"/>
                </a:lnTo>
                <a:lnTo>
                  <a:pt x="114" y="212"/>
                </a:lnTo>
                <a:lnTo>
                  <a:pt x="114" y="204"/>
                </a:lnTo>
                <a:lnTo>
                  <a:pt x="106" y="204"/>
                </a:lnTo>
                <a:lnTo>
                  <a:pt x="106" y="212"/>
                </a:lnTo>
                <a:lnTo>
                  <a:pt x="100" y="212"/>
                </a:lnTo>
                <a:lnTo>
                  <a:pt x="100" y="206"/>
                </a:lnTo>
                <a:lnTo>
                  <a:pt x="0" y="204"/>
                </a:lnTo>
                <a:lnTo>
                  <a:pt x="0" y="198"/>
                </a:lnTo>
                <a:lnTo>
                  <a:pt x="6" y="198"/>
                </a:lnTo>
                <a:lnTo>
                  <a:pt x="6" y="184"/>
                </a:lnTo>
                <a:lnTo>
                  <a:pt x="0" y="182"/>
                </a:lnTo>
                <a:lnTo>
                  <a:pt x="0" y="154"/>
                </a:lnTo>
                <a:lnTo>
                  <a:pt x="14" y="154"/>
                </a:lnTo>
                <a:lnTo>
                  <a:pt x="14" y="110"/>
                </a:lnTo>
                <a:lnTo>
                  <a:pt x="10" y="110"/>
                </a:lnTo>
                <a:lnTo>
                  <a:pt x="10" y="102"/>
                </a:lnTo>
                <a:lnTo>
                  <a:pt x="26" y="102"/>
                </a:lnTo>
                <a:lnTo>
                  <a:pt x="24" y="12"/>
                </a:lnTo>
                <a:lnTo>
                  <a:pt x="30" y="10"/>
                </a:lnTo>
                <a:lnTo>
                  <a:pt x="30" y="0"/>
                </a:lnTo>
                <a:lnTo>
                  <a:pt x="44" y="0"/>
                </a:lnTo>
                <a:lnTo>
                  <a:pt x="44" y="22"/>
                </a:lnTo>
                <a:lnTo>
                  <a:pt x="50" y="22"/>
                </a:lnTo>
                <a:lnTo>
                  <a:pt x="50" y="34"/>
                </a:lnTo>
                <a:lnTo>
                  <a:pt x="58" y="34"/>
                </a:lnTo>
                <a:lnTo>
                  <a:pt x="58" y="22"/>
                </a:lnTo>
                <a:lnTo>
                  <a:pt x="70" y="22"/>
                </a:lnTo>
                <a:lnTo>
                  <a:pt x="70" y="42"/>
                </a:lnTo>
                <a:lnTo>
                  <a:pt x="116" y="42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2" name="Freeform 56"/>
          <p:cNvSpPr>
            <a:spLocks/>
          </p:cNvSpPr>
          <p:nvPr/>
        </p:nvSpPr>
        <p:spPr bwMode="auto">
          <a:xfrm>
            <a:off x="2432685" y="4080828"/>
            <a:ext cx="552450" cy="444500"/>
          </a:xfrm>
          <a:custGeom>
            <a:avLst/>
            <a:gdLst>
              <a:gd name="T0" fmla="*/ 438150 w 348"/>
              <a:gd name="T1" fmla="*/ 76200 h 280"/>
              <a:gd name="T2" fmla="*/ 434975 w 348"/>
              <a:gd name="T3" fmla="*/ 85725 h 280"/>
              <a:gd name="T4" fmla="*/ 431800 w 348"/>
              <a:gd name="T5" fmla="*/ 95250 h 280"/>
              <a:gd name="T6" fmla="*/ 447675 w 348"/>
              <a:gd name="T7" fmla="*/ 117475 h 280"/>
              <a:gd name="T8" fmla="*/ 460375 w 348"/>
              <a:gd name="T9" fmla="*/ 123825 h 280"/>
              <a:gd name="T10" fmla="*/ 457200 w 348"/>
              <a:gd name="T11" fmla="*/ 136525 h 280"/>
              <a:gd name="T12" fmla="*/ 466725 w 348"/>
              <a:gd name="T13" fmla="*/ 149225 h 280"/>
              <a:gd name="T14" fmla="*/ 466725 w 348"/>
              <a:gd name="T15" fmla="*/ 155575 h 280"/>
              <a:gd name="T16" fmla="*/ 482600 w 348"/>
              <a:gd name="T17" fmla="*/ 158750 h 280"/>
              <a:gd name="T18" fmla="*/ 482600 w 348"/>
              <a:gd name="T19" fmla="*/ 165100 h 280"/>
              <a:gd name="T20" fmla="*/ 492125 w 348"/>
              <a:gd name="T21" fmla="*/ 168275 h 280"/>
              <a:gd name="T22" fmla="*/ 482600 w 348"/>
              <a:gd name="T23" fmla="*/ 196850 h 280"/>
              <a:gd name="T24" fmla="*/ 488950 w 348"/>
              <a:gd name="T25" fmla="*/ 231775 h 280"/>
              <a:gd name="T26" fmla="*/ 501650 w 348"/>
              <a:gd name="T27" fmla="*/ 228600 h 280"/>
              <a:gd name="T28" fmla="*/ 498475 w 348"/>
              <a:gd name="T29" fmla="*/ 238125 h 280"/>
              <a:gd name="T30" fmla="*/ 511175 w 348"/>
              <a:gd name="T31" fmla="*/ 247650 h 280"/>
              <a:gd name="T32" fmla="*/ 520700 w 348"/>
              <a:gd name="T33" fmla="*/ 266700 h 280"/>
              <a:gd name="T34" fmla="*/ 520700 w 348"/>
              <a:gd name="T35" fmla="*/ 288925 h 280"/>
              <a:gd name="T36" fmla="*/ 527050 w 348"/>
              <a:gd name="T37" fmla="*/ 295275 h 280"/>
              <a:gd name="T38" fmla="*/ 542925 w 348"/>
              <a:gd name="T39" fmla="*/ 330200 h 280"/>
              <a:gd name="T40" fmla="*/ 549275 w 348"/>
              <a:gd name="T41" fmla="*/ 352425 h 280"/>
              <a:gd name="T42" fmla="*/ 552450 w 348"/>
              <a:gd name="T43" fmla="*/ 384175 h 280"/>
              <a:gd name="T44" fmla="*/ 111125 w 348"/>
              <a:gd name="T45" fmla="*/ 390525 h 280"/>
              <a:gd name="T46" fmla="*/ 107950 w 348"/>
              <a:gd name="T47" fmla="*/ 444500 h 280"/>
              <a:gd name="T48" fmla="*/ 95250 w 348"/>
              <a:gd name="T49" fmla="*/ 431800 h 280"/>
              <a:gd name="T50" fmla="*/ 92075 w 348"/>
              <a:gd name="T51" fmla="*/ 428625 h 280"/>
              <a:gd name="T52" fmla="*/ 79375 w 348"/>
              <a:gd name="T53" fmla="*/ 415925 h 280"/>
              <a:gd name="T54" fmla="*/ 63500 w 348"/>
              <a:gd name="T55" fmla="*/ 390525 h 280"/>
              <a:gd name="T56" fmla="*/ 44450 w 348"/>
              <a:gd name="T57" fmla="*/ 365125 h 280"/>
              <a:gd name="T58" fmla="*/ 31750 w 348"/>
              <a:gd name="T59" fmla="*/ 365125 h 280"/>
              <a:gd name="T60" fmla="*/ 12700 w 348"/>
              <a:gd name="T61" fmla="*/ 346075 h 280"/>
              <a:gd name="T62" fmla="*/ 6350 w 348"/>
              <a:gd name="T63" fmla="*/ 333375 h 280"/>
              <a:gd name="T64" fmla="*/ 6350 w 348"/>
              <a:gd name="T65" fmla="*/ 231775 h 280"/>
              <a:gd name="T66" fmla="*/ 15875 w 348"/>
              <a:gd name="T67" fmla="*/ 120650 h 280"/>
              <a:gd name="T68" fmla="*/ 174625 w 348"/>
              <a:gd name="T69" fmla="*/ 79375 h 280"/>
              <a:gd name="T70" fmla="*/ 184150 w 348"/>
              <a:gd name="T71" fmla="*/ 88900 h 280"/>
              <a:gd name="T72" fmla="*/ 196850 w 348"/>
              <a:gd name="T73" fmla="*/ 76200 h 280"/>
              <a:gd name="T74" fmla="*/ 276225 w 348"/>
              <a:gd name="T75" fmla="*/ 88900 h 280"/>
              <a:gd name="T76" fmla="*/ 327025 w 348"/>
              <a:gd name="T77" fmla="*/ 0 h 280"/>
              <a:gd name="T78" fmla="*/ 333375 w 348"/>
              <a:gd name="T79" fmla="*/ 47625 h 280"/>
              <a:gd name="T80" fmla="*/ 390525 w 348"/>
              <a:gd name="T81" fmla="*/ 57150 h 280"/>
              <a:gd name="T82" fmla="*/ 422275 w 348"/>
              <a:gd name="T83" fmla="*/ 60325 h 280"/>
              <a:gd name="T84" fmla="*/ 438150 w 348"/>
              <a:gd name="T85" fmla="*/ 73025 h 280"/>
              <a:gd name="T86" fmla="*/ 438150 w 348"/>
              <a:gd name="T87" fmla="*/ 73025 h 2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48" h="280">
                <a:moveTo>
                  <a:pt x="276" y="46"/>
                </a:moveTo>
                <a:lnTo>
                  <a:pt x="276" y="48"/>
                </a:lnTo>
                <a:lnTo>
                  <a:pt x="276" y="54"/>
                </a:lnTo>
                <a:lnTo>
                  <a:pt x="274" y="54"/>
                </a:lnTo>
                <a:lnTo>
                  <a:pt x="274" y="58"/>
                </a:lnTo>
                <a:lnTo>
                  <a:pt x="272" y="60"/>
                </a:lnTo>
                <a:lnTo>
                  <a:pt x="282" y="68"/>
                </a:lnTo>
                <a:lnTo>
                  <a:pt x="282" y="74"/>
                </a:lnTo>
                <a:lnTo>
                  <a:pt x="286" y="76"/>
                </a:lnTo>
                <a:lnTo>
                  <a:pt x="290" y="78"/>
                </a:lnTo>
                <a:lnTo>
                  <a:pt x="288" y="82"/>
                </a:lnTo>
                <a:lnTo>
                  <a:pt x="288" y="86"/>
                </a:lnTo>
                <a:lnTo>
                  <a:pt x="290" y="86"/>
                </a:lnTo>
                <a:lnTo>
                  <a:pt x="294" y="94"/>
                </a:lnTo>
                <a:lnTo>
                  <a:pt x="296" y="90"/>
                </a:lnTo>
                <a:lnTo>
                  <a:pt x="294" y="98"/>
                </a:lnTo>
                <a:lnTo>
                  <a:pt x="296" y="102"/>
                </a:lnTo>
                <a:lnTo>
                  <a:pt x="304" y="100"/>
                </a:lnTo>
                <a:lnTo>
                  <a:pt x="302" y="104"/>
                </a:lnTo>
                <a:lnTo>
                  <a:pt x="304" y="104"/>
                </a:lnTo>
                <a:lnTo>
                  <a:pt x="306" y="106"/>
                </a:lnTo>
                <a:lnTo>
                  <a:pt x="310" y="106"/>
                </a:lnTo>
                <a:lnTo>
                  <a:pt x="312" y="108"/>
                </a:lnTo>
                <a:lnTo>
                  <a:pt x="304" y="124"/>
                </a:lnTo>
                <a:lnTo>
                  <a:pt x="310" y="130"/>
                </a:lnTo>
                <a:lnTo>
                  <a:pt x="308" y="146"/>
                </a:lnTo>
                <a:lnTo>
                  <a:pt x="310" y="146"/>
                </a:lnTo>
                <a:lnTo>
                  <a:pt x="316" y="144"/>
                </a:lnTo>
                <a:lnTo>
                  <a:pt x="316" y="146"/>
                </a:lnTo>
                <a:lnTo>
                  <a:pt x="314" y="150"/>
                </a:lnTo>
                <a:lnTo>
                  <a:pt x="322" y="154"/>
                </a:lnTo>
                <a:lnTo>
                  <a:pt x="322" y="156"/>
                </a:lnTo>
                <a:lnTo>
                  <a:pt x="324" y="164"/>
                </a:lnTo>
                <a:lnTo>
                  <a:pt x="328" y="168"/>
                </a:lnTo>
                <a:lnTo>
                  <a:pt x="328" y="170"/>
                </a:lnTo>
                <a:lnTo>
                  <a:pt x="328" y="182"/>
                </a:lnTo>
                <a:lnTo>
                  <a:pt x="332" y="184"/>
                </a:lnTo>
                <a:lnTo>
                  <a:pt x="332" y="186"/>
                </a:lnTo>
                <a:lnTo>
                  <a:pt x="330" y="186"/>
                </a:lnTo>
                <a:lnTo>
                  <a:pt x="342" y="208"/>
                </a:lnTo>
                <a:lnTo>
                  <a:pt x="338" y="212"/>
                </a:lnTo>
                <a:lnTo>
                  <a:pt x="346" y="222"/>
                </a:lnTo>
                <a:lnTo>
                  <a:pt x="344" y="230"/>
                </a:lnTo>
                <a:lnTo>
                  <a:pt x="348" y="242"/>
                </a:lnTo>
                <a:lnTo>
                  <a:pt x="346" y="250"/>
                </a:lnTo>
                <a:lnTo>
                  <a:pt x="70" y="246"/>
                </a:lnTo>
                <a:lnTo>
                  <a:pt x="70" y="280"/>
                </a:lnTo>
                <a:lnTo>
                  <a:pt x="68" y="280"/>
                </a:lnTo>
                <a:lnTo>
                  <a:pt x="64" y="272"/>
                </a:lnTo>
                <a:lnTo>
                  <a:pt x="60" y="272"/>
                </a:lnTo>
                <a:lnTo>
                  <a:pt x="60" y="270"/>
                </a:lnTo>
                <a:lnTo>
                  <a:pt x="58" y="270"/>
                </a:lnTo>
                <a:lnTo>
                  <a:pt x="52" y="262"/>
                </a:lnTo>
                <a:lnTo>
                  <a:pt x="50" y="262"/>
                </a:lnTo>
                <a:lnTo>
                  <a:pt x="44" y="252"/>
                </a:lnTo>
                <a:lnTo>
                  <a:pt x="40" y="246"/>
                </a:lnTo>
                <a:lnTo>
                  <a:pt x="32" y="240"/>
                </a:lnTo>
                <a:lnTo>
                  <a:pt x="28" y="230"/>
                </a:lnTo>
                <a:lnTo>
                  <a:pt x="24" y="228"/>
                </a:lnTo>
                <a:lnTo>
                  <a:pt x="20" y="230"/>
                </a:lnTo>
                <a:lnTo>
                  <a:pt x="10" y="218"/>
                </a:lnTo>
                <a:lnTo>
                  <a:pt x="8" y="218"/>
                </a:lnTo>
                <a:lnTo>
                  <a:pt x="6" y="210"/>
                </a:lnTo>
                <a:lnTo>
                  <a:pt x="4" y="210"/>
                </a:lnTo>
                <a:lnTo>
                  <a:pt x="0" y="206"/>
                </a:lnTo>
                <a:lnTo>
                  <a:pt x="4" y="146"/>
                </a:lnTo>
                <a:lnTo>
                  <a:pt x="8" y="146"/>
                </a:lnTo>
                <a:lnTo>
                  <a:pt x="10" y="76"/>
                </a:lnTo>
                <a:lnTo>
                  <a:pt x="10" y="48"/>
                </a:lnTo>
                <a:lnTo>
                  <a:pt x="110" y="50"/>
                </a:lnTo>
                <a:lnTo>
                  <a:pt x="110" y="56"/>
                </a:lnTo>
                <a:lnTo>
                  <a:pt x="116" y="56"/>
                </a:lnTo>
                <a:lnTo>
                  <a:pt x="116" y="48"/>
                </a:lnTo>
                <a:lnTo>
                  <a:pt x="124" y="48"/>
                </a:lnTo>
                <a:lnTo>
                  <a:pt x="124" y="56"/>
                </a:lnTo>
                <a:lnTo>
                  <a:pt x="174" y="56"/>
                </a:lnTo>
                <a:lnTo>
                  <a:pt x="174" y="0"/>
                </a:lnTo>
                <a:lnTo>
                  <a:pt x="206" y="0"/>
                </a:lnTo>
                <a:lnTo>
                  <a:pt x="206" y="34"/>
                </a:lnTo>
                <a:lnTo>
                  <a:pt x="210" y="30"/>
                </a:lnTo>
                <a:lnTo>
                  <a:pt x="236" y="28"/>
                </a:lnTo>
                <a:lnTo>
                  <a:pt x="246" y="36"/>
                </a:lnTo>
                <a:lnTo>
                  <a:pt x="264" y="36"/>
                </a:lnTo>
                <a:lnTo>
                  <a:pt x="266" y="38"/>
                </a:lnTo>
                <a:lnTo>
                  <a:pt x="268" y="42"/>
                </a:lnTo>
                <a:lnTo>
                  <a:pt x="276" y="46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3" name="Freeform 57"/>
          <p:cNvSpPr>
            <a:spLocks/>
          </p:cNvSpPr>
          <p:nvPr/>
        </p:nvSpPr>
        <p:spPr bwMode="auto">
          <a:xfrm>
            <a:off x="2543810" y="4471353"/>
            <a:ext cx="438150" cy="368300"/>
          </a:xfrm>
          <a:custGeom>
            <a:avLst/>
            <a:gdLst>
              <a:gd name="T0" fmla="*/ 431800 w 276"/>
              <a:gd name="T1" fmla="*/ 22225 h 232"/>
              <a:gd name="T2" fmla="*/ 434975 w 276"/>
              <a:gd name="T3" fmla="*/ 38100 h 232"/>
              <a:gd name="T4" fmla="*/ 434975 w 276"/>
              <a:gd name="T5" fmla="*/ 66675 h 232"/>
              <a:gd name="T6" fmla="*/ 419100 w 276"/>
              <a:gd name="T7" fmla="*/ 85725 h 232"/>
              <a:gd name="T8" fmla="*/ 409575 w 276"/>
              <a:gd name="T9" fmla="*/ 88900 h 232"/>
              <a:gd name="T10" fmla="*/ 400050 w 276"/>
              <a:gd name="T11" fmla="*/ 101600 h 232"/>
              <a:gd name="T12" fmla="*/ 377825 w 276"/>
              <a:gd name="T13" fmla="*/ 130175 h 232"/>
              <a:gd name="T14" fmla="*/ 371475 w 276"/>
              <a:gd name="T15" fmla="*/ 136525 h 232"/>
              <a:gd name="T16" fmla="*/ 349250 w 276"/>
              <a:gd name="T17" fmla="*/ 142875 h 232"/>
              <a:gd name="T18" fmla="*/ 349250 w 276"/>
              <a:gd name="T19" fmla="*/ 152400 h 232"/>
              <a:gd name="T20" fmla="*/ 355600 w 276"/>
              <a:gd name="T21" fmla="*/ 161925 h 232"/>
              <a:gd name="T22" fmla="*/ 361950 w 276"/>
              <a:gd name="T23" fmla="*/ 174625 h 232"/>
              <a:gd name="T24" fmla="*/ 371475 w 276"/>
              <a:gd name="T25" fmla="*/ 187325 h 232"/>
              <a:gd name="T26" fmla="*/ 358775 w 276"/>
              <a:gd name="T27" fmla="*/ 196850 h 232"/>
              <a:gd name="T28" fmla="*/ 349250 w 276"/>
              <a:gd name="T29" fmla="*/ 225425 h 232"/>
              <a:gd name="T30" fmla="*/ 336550 w 276"/>
              <a:gd name="T31" fmla="*/ 244475 h 232"/>
              <a:gd name="T32" fmla="*/ 330200 w 276"/>
              <a:gd name="T33" fmla="*/ 257175 h 232"/>
              <a:gd name="T34" fmla="*/ 336550 w 276"/>
              <a:gd name="T35" fmla="*/ 279400 h 232"/>
              <a:gd name="T36" fmla="*/ 346075 w 276"/>
              <a:gd name="T37" fmla="*/ 314325 h 232"/>
              <a:gd name="T38" fmla="*/ 327025 w 276"/>
              <a:gd name="T39" fmla="*/ 336550 h 232"/>
              <a:gd name="T40" fmla="*/ 320675 w 276"/>
              <a:gd name="T41" fmla="*/ 342900 h 232"/>
              <a:gd name="T42" fmla="*/ 311150 w 276"/>
              <a:gd name="T43" fmla="*/ 368300 h 232"/>
              <a:gd name="T44" fmla="*/ 44450 w 276"/>
              <a:gd name="T45" fmla="*/ 282575 h 232"/>
              <a:gd name="T46" fmla="*/ 34925 w 276"/>
              <a:gd name="T47" fmla="*/ 273050 h 232"/>
              <a:gd name="T48" fmla="*/ 47625 w 276"/>
              <a:gd name="T49" fmla="*/ 209550 h 232"/>
              <a:gd name="T50" fmla="*/ 57150 w 276"/>
              <a:gd name="T51" fmla="*/ 155575 h 232"/>
              <a:gd name="T52" fmla="*/ 79375 w 276"/>
              <a:gd name="T53" fmla="*/ 155575 h 232"/>
              <a:gd name="T54" fmla="*/ 79375 w 276"/>
              <a:gd name="T55" fmla="*/ 149225 h 232"/>
              <a:gd name="T56" fmla="*/ 76200 w 276"/>
              <a:gd name="T57" fmla="*/ 130175 h 232"/>
              <a:gd name="T58" fmla="*/ 79375 w 276"/>
              <a:gd name="T59" fmla="*/ 117475 h 232"/>
              <a:gd name="T60" fmla="*/ 76200 w 276"/>
              <a:gd name="T61" fmla="*/ 101600 h 232"/>
              <a:gd name="T62" fmla="*/ 69850 w 276"/>
              <a:gd name="T63" fmla="*/ 95250 h 232"/>
              <a:gd name="T64" fmla="*/ 66675 w 276"/>
              <a:gd name="T65" fmla="*/ 92075 h 232"/>
              <a:gd name="T66" fmla="*/ 60325 w 276"/>
              <a:gd name="T67" fmla="*/ 82550 h 232"/>
              <a:gd name="T68" fmla="*/ 47625 w 276"/>
              <a:gd name="T69" fmla="*/ 63500 h 232"/>
              <a:gd name="T70" fmla="*/ 25400 w 276"/>
              <a:gd name="T71" fmla="*/ 60325 h 232"/>
              <a:gd name="T72" fmla="*/ 0 w 276"/>
              <a:gd name="T73" fmla="*/ 53975 h 232"/>
              <a:gd name="T74" fmla="*/ 438150 w 276"/>
              <a:gd name="T75" fmla="*/ 6350 h 232"/>
              <a:gd name="T76" fmla="*/ 438150 w 276"/>
              <a:gd name="T77" fmla="*/ 6350 h 23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76" h="232">
                <a:moveTo>
                  <a:pt x="276" y="4"/>
                </a:moveTo>
                <a:lnTo>
                  <a:pt x="272" y="14"/>
                </a:lnTo>
                <a:lnTo>
                  <a:pt x="268" y="18"/>
                </a:lnTo>
                <a:lnTo>
                  <a:pt x="274" y="24"/>
                </a:lnTo>
                <a:lnTo>
                  <a:pt x="268" y="26"/>
                </a:lnTo>
                <a:lnTo>
                  <a:pt x="274" y="42"/>
                </a:lnTo>
                <a:lnTo>
                  <a:pt x="266" y="46"/>
                </a:lnTo>
                <a:lnTo>
                  <a:pt x="264" y="54"/>
                </a:lnTo>
                <a:lnTo>
                  <a:pt x="260" y="54"/>
                </a:lnTo>
                <a:lnTo>
                  <a:pt x="258" y="56"/>
                </a:lnTo>
                <a:lnTo>
                  <a:pt x="254" y="60"/>
                </a:lnTo>
                <a:lnTo>
                  <a:pt x="252" y="64"/>
                </a:lnTo>
                <a:lnTo>
                  <a:pt x="246" y="64"/>
                </a:lnTo>
                <a:lnTo>
                  <a:pt x="238" y="82"/>
                </a:lnTo>
                <a:lnTo>
                  <a:pt x="240" y="90"/>
                </a:lnTo>
                <a:lnTo>
                  <a:pt x="234" y="86"/>
                </a:lnTo>
                <a:lnTo>
                  <a:pt x="228" y="90"/>
                </a:lnTo>
                <a:lnTo>
                  <a:pt x="220" y="90"/>
                </a:lnTo>
                <a:lnTo>
                  <a:pt x="220" y="92"/>
                </a:lnTo>
                <a:lnTo>
                  <a:pt x="220" y="96"/>
                </a:lnTo>
                <a:lnTo>
                  <a:pt x="220" y="98"/>
                </a:lnTo>
                <a:lnTo>
                  <a:pt x="224" y="102"/>
                </a:lnTo>
                <a:lnTo>
                  <a:pt x="232" y="102"/>
                </a:lnTo>
                <a:lnTo>
                  <a:pt x="228" y="110"/>
                </a:lnTo>
                <a:lnTo>
                  <a:pt x="234" y="116"/>
                </a:lnTo>
                <a:lnTo>
                  <a:pt x="234" y="118"/>
                </a:lnTo>
                <a:lnTo>
                  <a:pt x="228" y="124"/>
                </a:lnTo>
                <a:lnTo>
                  <a:pt x="226" y="124"/>
                </a:lnTo>
                <a:lnTo>
                  <a:pt x="222" y="126"/>
                </a:lnTo>
                <a:lnTo>
                  <a:pt x="220" y="142"/>
                </a:lnTo>
                <a:lnTo>
                  <a:pt x="216" y="144"/>
                </a:lnTo>
                <a:lnTo>
                  <a:pt x="212" y="154"/>
                </a:lnTo>
                <a:lnTo>
                  <a:pt x="204" y="158"/>
                </a:lnTo>
                <a:lnTo>
                  <a:pt x="208" y="162"/>
                </a:lnTo>
                <a:lnTo>
                  <a:pt x="208" y="168"/>
                </a:lnTo>
                <a:lnTo>
                  <a:pt x="212" y="176"/>
                </a:lnTo>
                <a:lnTo>
                  <a:pt x="212" y="182"/>
                </a:lnTo>
                <a:lnTo>
                  <a:pt x="218" y="198"/>
                </a:lnTo>
                <a:lnTo>
                  <a:pt x="214" y="208"/>
                </a:lnTo>
                <a:lnTo>
                  <a:pt x="206" y="212"/>
                </a:lnTo>
                <a:lnTo>
                  <a:pt x="204" y="216"/>
                </a:lnTo>
                <a:lnTo>
                  <a:pt x="202" y="216"/>
                </a:lnTo>
                <a:lnTo>
                  <a:pt x="198" y="222"/>
                </a:lnTo>
                <a:lnTo>
                  <a:pt x="196" y="232"/>
                </a:lnTo>
                <a:lnTo>
                  <a:pt x="26" y="232"/>
                </a:lnTo>
                <a:lnTo>
                  <a:pt x="28" y="178"/>
                </a:lnTo>
                <a:lnTo>
                  <a:pt x="22" y="178"/>
                </a:lnTo>
                <a:lnTo>
                  <a:pt x="22" y="172"/>
                </a:lnTo>
                <a:lnTo>
                  <a:pt x="28" y="172"/>
                </a:lnTo>
                <a:lnTo>
                  <a:pt x="30" y="132"/>
                </a:lnTo>
                <a:lnTo>
                  <a:pt x="36" y="132"/>
                </a:lnTo>
                <a:lnTo>
                  <a:pt x="36" y="98"/>
                </a:lnTo>
                <a:lnTo>
                  <a:pt x="54" y="98"/>
                </a:lnTo>
                <a:lnTo>
                  <a:pt x="50" y="98"/>
                </a:lnTo>
                <a:lnTo>
                  <a:pt x="54" y="96"/>
                </a:lnTo>
                <a:lnTo>
                  <a:pt x="50" y="94"/>
                </a:lnTo>
                <a:lnTo>
                  <a:pt x="54" y="90"/>
                </a:lnTo>
                <a:lnTo>
                  <a:pt x="48" y="82"/>
                </a:lnTo>
                <a:lnTo>
                  <a:pt x="50" y="76"/>
                </a:lnTo>
                <a:lnTo>
                  <a:pt x="50" y="74"/>
                </a:lnTo>
                <a:lnTo>
                  <a:pt x="54" y="70"/>
                </a:lnTo>
                <a:lnTo>
                  <a:pt x="48" y="64"/>
                </a:lnTo>
                <a:lnTo>
                  <a:pt x="44" y="62"/>
                </a:lnTo>
                <a:lnTo>
                  <a:pt x="44" y="60"/>
                </a:lnTo>
                <a:lnTo>
                  <a:pt x="44" y="58"/>
                </a:lnTo>
                <a:lnTo>
                  <a:pt x="42" y="58"/>
                </a:lnTo>
                <a:lnTo>
                  <a:pt x="42" y="52"/>
                </a:lnTo>
                <a:lnTo>
                  <a:pt x="38" y="52"/>
                </a:lnTo>
                <a:lnTo>
                  <a:pt x="30" y="44"/>
                </a:lnTo>
                <a:lnTo>
                  <a:pt x="30" y="40"/>
                </a:lnTo>
                <a:lnTo>
                  <a:pt x="20" y="36"/>
                </a:lnTo>
                <a:lnTo>
                  <a:pt x="16" y="38"/>
                </a:lnTo>
                <a:lnTo>
                  <a:pt x="4" y="34"/>
                </a:lnTo>
                <a:lnTo>
                  <a:pt x="0" y="34"/>
                </a:lnTo>
                <a:lnTo>
                  <a:pt x="0" y="0"/>
                </a:lnTo>
                <a:lnTo>
                  <a:pt x="276" y="4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4" name="Freeform 58"/>
          <p:cNvSpPr>
            <a:spLocks/>
          </p:cNvSpPr>
          <p:nvPr/>
        </p:nvSpPr>
        <p:spPr bwMode="auto">
          <a:xfrm>
            <a:off x="2769235" y="2553653"/>
            <a:ext cx="336550" cy="339725"/>
          </a:xfrm>
          <a:custGeom>
            <a:avLst/>
            <a:gdLst>
              <a:gd name="T0" fmla="*/ 276225 w 212"/>
              <a:gd name="T1" fmla="*/ 117475 h 214"/>
              <a:gd name="T2" fmla="*/ 276225 w 212"/>
              <a:gd name="T3" fmla="*/ 139700 h 214"/>
              <a:gd name="T4" fmla="*/ 295275 w 212"/>
              <a:gd name="T5" fmla="*/ 165100 h 214"/>
              <a:gd name="T6" fmla="*/ 304800 w 212"/>
              <a:gd name="T7" fmla="*/ 180975 h 214"/>
              <a:gd name="T8" fmla="*/ 314325 w 212"/>
              <a:gd name="T9" fmla="*/ 196850 h 214"/>
              <a:gd name="T10" fmla="*/ 307975 w 212"/>
              <a:gd name="T11" fmla="*/ 212725 h 214"/>
              <a:gd name="T12" fmla="*/ 311150 w 212"/>
              <a:gd name="T13" fmla="*/ 234950 h 214"/>
              <a:gd name="T14" fmla="*/ 317500 w 212"/>
              <a:gd name="T15" fmla="*/ 244475 h 214"/>
              <a:gd name="T16" fmla="*/ 317500 w 212"/>
              <a:gd name="T17" fmla="*/ 285750 h 214"/>
              <a:gd name="T18" fmla="*/ 307975 w 212"/>
              <a:gd name="T19" fmla="*/ 304800 h 214"/>
              <a:gd name="T20" fmla="*/ 317500 w 212"/>
              <a:gd name="T21" fmla="*/ 311150 h 214"/>
              <a:gd name="T22" fmla="*/ 323850 w 212"/>
              <a:gd name="T23" fmla="*/ 320675 h 214"/>
              <a:gd name="T24" fmla="*/ 336550 w 212"/>
              <a:gd name="T25" fmla="*/ 323850 h 214"/>
              <a:gd name="T26" fmla="*/ 317500 w 212"/>
              <a:gd name="T27" fmla="*/ 339725 h 214"/>
              <a:gd name="T28" fmla="*/ 295275 w 212"/>
              <a:gd name="T29" fmla="*/ 317500 h 214"/>
              <a:gd name="T30" fmla="*/ 279400 w 212"/>
              <a:gd name="T31" fmla="*/ 314325 h 214"/>
              <a:gd name="T32" fmla="*/ 88900 w 212"/>
              <a:gd name="T33" fmla="*/ 311150 h 214"/>
              <a:gd name="T34" fmla="*/ 3175 w 212"/>
              <a:gd name="T35" fmla="*/ 257175 h 214"/>
              <a:gd name="T36" fmla="*/ 6350 w 212"/>
              <a:gd name="T37" fmla="*/ 254000 h 214"/>
              <a:gd name="T38" fmla="*/ 3175 w 212"/>
              <a:gd name="T39" fmla="*/ 247650 h 214"/>
              <a:gd name="T40" fmla="*/ 25400 w 212"/>
              <a:gd name="T41" fmla="*/ 190500 h 214"/>
              <a:gd name="T42" fmla="*/ 53975 w 212"/>
              <a:gd name="T43" fmla="*/ 187325 h 214"/>
              <a:gd name="T44" fmla="*/ 63500 w 212"/>
              <a:gd name="T45" fmla="*/ 165100 h 214"/>
              <a:gd name="T46" fmla="*/ 73025 w 212"/>
              <a:gd name="T47" fmla="*/ 165100 h 214"/>
              <a:gd name="T48" fmla="*/ 88900 w 212"/>
              <a:gd name="T49" fmla="*/ 155575 h 214"/>
              <a:gd name="T50" fmla="*/ 95250 w 212"/>
              <a:gd name="T51" fmla="*/ 146050 h 214"/>
              <a:gd name="T52" fmla="*/ 123825 w 212"/>
              <a:gd name="T53" fmla="*/ 117475 h 214"/>
              <a:gd name="T54" fmla="*/ 149225 w 212"/>
              <a:gd name="T55" fmla="*/ 76200 h 214"/>
              <a:gd name="T56" fmla="*/ 158750 w 212"/>
              <a:gd name="T57" fmla="*/ 63500 h 214"/>
              <a:gd name="T58" fmla="*/ 149225 w 212"/>
              <a:gd name="T59" fmla="*/ 60325 h 214"/>
              <a:gd name="T60" fmla="*/ 212725 w 212"/>
              <a:gd name="T61" fmla="*/ 9525 h 214"/>
              <a:gd name="T62" fmla="*/ 215900 w 212"/>
              <a:gd name="T63" fmla="*/ 22225 h 214"/>
              <a:gd name="T64" fmla="*/ 222250 w 212"/>
              <a:gd name="T65" fmla="*/ 31750 h 214"/>
              <a:gd name="T66" fmla="*/ 222250 w 212"/>
              <a:gd name="T67" fmla="*/ 44450 h 214"/>
              <a:gd name="T68" fmla="*/ 228600 w 212"/>
              <a:gd name="T69" fmla="*/ 50800 h 214"/>
              <a:gd name="T70" fmla="*/ 244475 w 212"/>
              <a:gd name="T71" fmla="*/ 73025 h 214"/>
              <a:gd name="T72" fmla="*/ 263525 w 212"/>
              <a:gd name="T73" fmla="*/ 92075 h 214"/>
              <a:gd name="T74" fmla="*/ 273050 w 212"/>
              <a:gd name="T75" fmla="*/ 98425 h 214"/>
              <a:gd name="T76" fmla="*/ 276225 w 212"/>
              <a:gd name="T77" fmla="*/ 104775 h 214"/>
              <a:gd name="T78" fmla="*/ 276225 w 212"/>
              <a:gd name="T79" fmla="*/ 104775 h 21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12" h="214">
                <a:moveTo>
                  <a:pt x="174" y="66"/>
                </a:moveTo>
                <a:lnTo>
                  <a:pt x="174" y="74"/>
                </a:lnTo>
                <a:lnTo>
                  <a:pt x="178" y="76"/>
                </a:lnTo>
                <a:lnTo>
                  <a:pt x="174" y="88"/>
                </a:lnTo>
                <a:lnTo>
                  <a:pt x="190" y="98"/>
                </a:lnTo>
                <a:lnTo>
                  <a:pt x="186" y="104"/>
                </a:lnTo>
                <a:lnTo>
                  <a:pt x="192" y="110"/>
                </a:lnTo>
                <a:lnTo>
                  <a:pt x="192" y="114"/>
                </a:lnTo>
                <a:lnTo>
                  <a:pt x="196" y="118"/>
                </a:lnTo>
                <a:lnTo>
                  <a:pt x="198" y="124"/>
                </a:lnTo>
                <a:lnTo>
                  <a:pt x="196" y="132"/>
                </a:lnTo>
                <a:lnTo>
                  <a:pt x="194" y="134"/>
                </a:lnTo>
                <a:lnTo>
                  <a:pt x="194" y="140"/>
                </a:lnTo>
                <a:lnTo>
                  <a:pt x="196" y="148"/>
                </a:lnTo>
                <a:lnTo>
                  <a:pt x="200" y="148"/>
                </a:lnTo>
                <a:lnTo>
                  <a:pt x="200" y="154"/>
                </a:lnTo>
                <a:lnTo>
                  <a:pt x="206" y="160"/>
                </a:lnTo>
                <a:lnTo>
                  <a:pt x="200" y="180"/>
                </a:lnTo>
                <a:lnTo>
                  <a:pt x="194" y="190"/>
                </a:lnTo>
                <a:lnTo>
                  <a:pt x="194" y="192"/>
                </a:lnTo>
                <a:lnTo>
                  <a:pt x="198" y="192"/>
                </a:lnTo>
                <a:lnTo>
                  <a:pt x="200" y="196"/>
                </a:lnTo>
                <a:lnTo>
                  <a:pt x="206" y="200"/>
                </a:lnTo>
                <a:lnTo>
                  <a:pt x="204" y="202"/>
                </a:lnTo>
                <a:lnTo>
                  <a:pt x="212" y="204"/>
                </a:lnTo>
                <a:lnTo>
                  <a:pt x="204" y="210"/>
                </a:lnTo>
                <a:lnTo>
                  <a:pt x="200" y="214"/>
                </a:lnTo>
                <a:lnTo>
                  <a:pt x="194" y="212"/>
                </a:lnTo>
                <a:lnTo>
                  <a:pt x="186" y="200"/>
                </a:lnTo>
                <a:lnTo>
                  <a:pt x="180" y="202"/>
                </a:lnTo>
                <a:lnTo>
                  <a:pt x="176" y="198"/>
                </a:lnTo>
                <a:lnTo>
                  <a:pt x="172" y="196"/>
                </a:lnTo>
                <a:lnTo>
                  <a:pt x="56" y="196"/>
                </a:lnTo>
                <a:lnTo>
                  <a:pt x="0" y="196"/>
                </a:lnTo>
                <a:lnTo>
                  <a:pt x="2" y="162"/>
                </a:lnTo>
                <a:lnTo>
                  <a:pt x="4" y="162"/>
                </a:lnTo>
                <a:lnTo>
                  <a:pt x="4" y="160"/>
                </a:lnTo>
                <a:lnTo>
                  <a:pt x="2" y="160"/>
                </a:lnTo>
                <a:lnTo>
                  <a:pt x="2" y="156"/>
                </a:lnTo>
                <a:lnTo>
                  <a:pt x="24" y="132"/>
                </a:lnTo>
                <a:lnTo>
                  <a:pt x="16" y="120"/>
                </a:lnTo>
                <a:lnTo>
                  <a:pt x="16" y="118"/>
                </a:lnTo>
                <a:lnTo>
                  <a:pt x="34" y="118"/>
                </a:lnTo>
                <a:lnTo>
                  <a:pt x="34" y="104"/>
                </a:lnTo>
                <a:lnTo>
                  <a:pt x="40" y="104"/>
                </a:lnTo>
                <a:lnTo>
                  <a:pt x="40" y="112"/>
                </a:lnTo>
                <a:lnTo>
                  <a:pt x="46" y="104"/>
                </a:lnTo>
                <a:lnTo>
                  <a:pt x="46" y="98"/>
                </a:lnTo>
                <a:lnTo>
                  <a:pt x="56" y="98"/>
                </a:lnTo>
                <a:lnTo>
                  <a:pt x="56" y="92"/>
                </a:lnTo>
                <a:lnTo>
                  <a:pt x="60" y="92"/>
                </a:lnTo>
                <a:lnTo>
                  <a:pt x="60" y="74"/>
                </a:lnTo>
                <a:lnTo>
                  <a:pt x="78" y="74"/>
                </a:lnTo>
                <a:lnTo>
                  <a:pt x="94" y="52"/>
                </a:lnTo>
                <a:lnTo>
                  <a:pt x="94" y="48"/>
                </a:lnTo>
                <a:lnTo>
                  <a:pt x="100" y="48"/>
                </a:lnTo>
                <a:lnTo>
                  <a:pt x="100" y="40"/>
                </a:lnTo>
                <a:lnTo>
                  <a:pt x="94" y="40"/>
                </a:lnTo>
                <a:lnTo>
                  <a:pt x="94" y="38"/>
                </a:lnTo>
                <a:lnTo>
                  <a:pt x="134" y="0"/>
                </a:lnTo>
                <a:lnTo>
                  <a:pt x="134" y="6"/>
                </a:lnTo>
                <a:lnTo>
                  <a:pt x="136" y="10"/>
                </a:lnTo>
                <a:lnTo>
                  <a:pt x="136" y="14"/>
                </a:lnTo>
                <a:lnTo>
                  <a:pt x="138" y="12"/>
                </a:lnTo>
                <a:lnTo>
                  <a:pt x="140" y="20"/>
                </a:lnTo>
                <a:lnTo>
                  <a:pt x="142" y="20"/>
                </a:lnTo>
                <a:lnTo>
                  <a:pt x="140" y="28"/>
                </a:lnTo>
                <a:lnTo>
                  <a:pt x="144" y="28"/>
                </a:lnTo>
                <a:lnTo>
                  <a:pt x="144" y="32"/>
                </a:lnTo>
                <a:lnTo>
                  <a:pt x="152" y="34"/>
                </a:lnTo>
                <a:lnTo>
                  <a:pt x="154" y="46"/>
                </a:lnTo>
                <a:lnTo>
                  <a:pt x="164" y="50"/>
                </a:lnTo>
                <a:lnTo>
                  <a:pt x="166" y="58"/>
                </a:lnTo>
                <a:lnTo>
                  <a:pt x="174" y="58"/>
                </a:lnTo>
                <a:lnTo>
                  <a:pt x="172" y="62"/>
                </a:lnTo>
                <a:lnTo>
                  <a:pt x="174" y="6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5" name="Freeform 59"/>
          <p:cNvSpPr>
            <a:spLocks/>
          </p:cNvSpPr>
          <p:nvPr/>
        </p:nvSpPr>
        <p:spPr bwMode="auto">
          <a:xfrm>
            <a:off x="2705735" y="2134553"/>
            <a:ext cx="285750" cy="327025"/>
          </a:xfrm>
          <a:custGeom>
            <a:avLst/>
            <a:gdLst>
              <a:gd name="T0" fmla="*/ 215900 w 180"/>
              <a:gd name="T1" fmla="*/ 0 h 206"/>
              <a:gd name="T2" fmla="*/ 285750 w 180"/>
              <a:gd name="T3" fmla="*/ 53975 h 206"/>
              <a:gd name="T4" fmla="*/ 282575 w 180"/>
              <a:gd name="T5" fmla="*/ 82550 h 206"/>
              <a:gd name="T6" fmla="*/ 285750 w 180"/>
              <a:gd name="T7" fmla="*/ 95250 h 206"/>
              <a:gd name="T8" fmla="*/ 282575 w 180"/>
              <a:gd name="T9" fmla="*/ 98425 h 206"/>
              <a:gd name="T10" fmla="*/ 276225 w 180"/>
              <a:gd name="T11" fmla="*/ 95250 h 206"/>
              <a:gd name="T12" fmla="*/ 276225 w 180"/>
              <a:gd name="T13" fmla="*/ 98425 h 206"/>
              <a:gd name="T14" fmla="*/ 282575 w 180"/>
              <a:gd name="T15" fmla="*/ 123825 h 206"/>
              <a:gd name="T16" fmla="*/ 276225 w 180"/>
              <a:gd name="T17" fmla="*/ 133350 h 206"/>
              <a:gd name="T18" fmla="*/ 276225 w 180"/>
              <a:gd name="T19" fmla="*/ 142875 h 206"/>
              <a:gd name="T20" fmla="*/ 269875 w 180"/>
              <a:gd name="T21" fmla="*/ 171450 h 206"/>
              <a:gd name="T22" fmla="*/ 184150 w 180"/>
              <a:gd name="T23" fmla="*/ 279400 h 206"/>
              <a:gd name="T24" fmla="*/ 190500 w 180"/>
              <a:gd name="T25" fmla="*/ 279400 h 206"/>
              <a:gd name="T26" fmla="*/ 190500 w 180"/>
              <a:gd name="T27" fmla="*/ 288925 h 206"/>
              <a:gd name="T28" fmla="*/ 184150 w 180"/>
              <a:gd name="T29" fmla="*/ 288925 h 206"/>
              <a:gd name="T30" fmla="*/ 184150 w 180"/>
              <a:gd name="T31" fmla="*/ 279400 h 206"/>
              <a:gd name="T32" fmla="*/ 149225 w 180"/>
              <a:gd name="T33" fmla="*/ 327025 h 206"/>
              <a:gd name="T34" fmla="*/ 146050 w 180"/>
              <a:gd name="T35" fmla="*/ 320675 h 206"/>
              <a:gd name="T36" fmla="*/ 136525 w 180"/>
              <a:gd name="T37" fmla="*/ 323850 h 206"/>
              <a:gd name="T38" fmla="*/ 136525 w 180"/>
              <a:gd name="T39" fmla="*/ 320675 h 206"/>
              <a:gd name="T40" fmla="*/ 142875 w 180"/>
              <a:gd name="T41" fmla="*/ 320675 h 206"/>
              <a:gd name="T42" fmla="*/ 142875 w 180"/>
              <a:gd name="T43" fmla="*/ 314325 h 206"/>
              <a:gd name="T44" fmla="*/ 146050 w 180"/>
              <a:gd name="T45" fmla="*/ 311150 h 206"/>
              <a:gd name="T46" fmla="*/ 142875 w 180"/>
              <a:gd name="T47" fmla="*/ 307975 h 206"/>
              <a:gd name="T48" fmla="*/ 133350 w 180"/>
              <a:gd name="T49" fmla="*/ 311150 h 206"/>
              <a:gd name="T50" fmla="*/ 127000 w 180"/>
              <a:gd name="T51" fmla="*/ 295275 h 206"/>
              <a:gd name="T52" fmla="*/ 123825 w 180"/>
              <a:gd name="T53" fmla="*/ 301625 h 206"/>
              <a:gd name="T54" fmla="*/ 107950 w 180"/>
              <a:gd name="T55" fmla="*/ 288925 h 206"/>
              <a:gd name="T56" fmla="*/ 101600 w 180"/>
              <a:gd name="T57" fmla="*/ 292100 h 206"/>
              <a:gd name="T58" fmla="*/ 82550 w 180"/>
              <a:gd name="T59" fmla="*/ 276225 h 206"/>
              <a:gd name="T60" fmla="*/ 73025 w 180"/>
              <a:gd name="T61" fmla="*/ 276225 h 206"/>
              <a:gd name="T62" fmla="*/ 66675 w 180"/>
              <a:gd name="T63" fmla="*/ 282575 h 206"/>
              <a:gd name="T64" fmla="*/ 57150 w 180"/>
              <a:gd name="T65" fmla="*/ 279400 h 206"/>
              <a:gd name="T66" fmla="*/ 50800 w 180"/>
              <a:gd name="T67" fmla="*/ 269875 h 206"/>
              <a:gd name="T68" fmla="*/ 50800 w 180"/>
              <a:gd name="T69" fmla="*/ 257175 h 206"/>
              <a:gd name="T70" fmla="*/ 38100 w 180"/>
              <a:gd name="T71" fmla="*/ 250825 h 206"/>
              <a:gd name="T72" fmla="*/ 31750 w 180"/>
              <a:gd name="T73" fmla="*/ 238125 h 206"/>
              <a:gd name="T74" fmla="*/ 12700 w 180"/>
              <a:gd name="T75" fmla="*/ 209550 h 206"/>
              <a:gd name="T76" fmla="*/ 3175 w 180"/>
              <a:gd name="T77" fmla="*/ 196850 h 206"/>
              <a:gd name="T78" fmla="*/ 6350 w 180"/>
              <a:gd name="T79" fmla="*/ 193675 h 206"/>
              <a:gd name="T80" fmla="*/ 0 w 180"/>
              <a:gd name="T81" fmla="*/ 177800 h 206"/>
              <a:gd name="T82" fmla="*/ 19050 w 180"/>
              <a:gd name="T83" fmla="*/ 177800 h 206"/>
              <a:gd name="T84" fmla="*/ 12700 w 180"/>
              <a:gd name="T85" fmla="*/ 184150 h 206"/>
              <a:gd name="T86" fmla="*/ 25400 w 180"/>
              <a:gd name="T87" fmla="*/ 187325 h 206"/>
              <a:gd name="T88" fmla="*/ 28575 w 180"/>
              <a:gd name="T89" fmla="*/ 180975 h 206"/>
              <a:gd name="T90" fmla="*/ 31750 w 180"/>
              <a:gd name="T91" fmla="*/ 177800 h 206"/>
              <a:gd name="T92" fmla="*/ 34925 w 180"/>
              <a:gd name="T93" fmla="*/ 187325 h 206"/>
              <a:gd name="T94" fmla="*/ 44450 w 180"/>
              <a:gd name="T95" fmla="*/ 190500 h 206"/>
              <a:gd name="T96" fmla="*/ 50800 w 180"/>
              <a:gd name="T97" fmla="*/ 187325 h 206"/>
              <a:gd name="T98" fmla="*/ 44450 w 180"/>
              <a:gd name="T99" fmla="*/ 193675 h 206"/>
              <a:gd name="T100" fmla="*/ 60325 w 180"/>
              <a:gd name="T101" fmla="*/ 193675 h 206"/>
              <a:gd name="T102" fmla="*/ 60325 w 180"/>
              <a:gd name="T103" fmla="*/ 203200 h 206"/>
              <a:gd name="T104" fmla="*/ 73025 w 180"/>
              <a:gd name="T105" fmla="*/ 212725 h 206"/>
              <a:gd name="T106" fmla="*/ 73025 w 180"/>
              <a:gd name="T107" fmla="*/ 215900 h 206"/>
              <a:gd name="T108" fmla="*/ 133350 w 180"/>
              <a:gd name="T109" fmla="*/ 79375 h 206"/>
              <a:gd name="T110" fmla="*/ 168275 w 180"/>
              <a:gd name="T111" fmla="*/ 44450 h 206"/>
              <a:gd name="T112" fmla="*/ 215900 w 180"/>
              <a:gd name="T113" fmla="*/ 0 h 206"/>
              <a:gd name="T114" fmla="*/ 215900 w 180"/>
              <a:gd name="T115" fmla="*/ 0 h 206"/>
              <a:gd name="T116" fmla="*/ 215900 w 180"/>
              <a:gd name="T117" fmla="*/ 0 h 206"/>
              <a:gd name="T118" fmla="*/ 215900 w 180"/>
              <a:gd name="T119" fmla="*/ 0 h 20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80" h="206">
                <a:moveTo>
                  <a:pt x="136" y="0"/>
                </a:moveTo>
                <a:lnTo>
                  <a:pt x="180" y="34"/>
                </a:lnTo>
                <a:lnTo>
                  <a:pt x="178" y="52"/>
                </a:lnTo>
                <a:lnTo>
                  <a:pt x="180" y="60"/>
                </a:lnTo>
                <a:lnTo>
                  <a:pt x="178" y="62"/>
                </a:lnTo>
                <a:lnTo>
                  <a:pt x="174" y="60"/>
                </a:lnTo>
                <a:lnTo>
                  <a:pt x="174" y="62"/>
                </a:lnTo>
                <a:lnTo>
                  <a:pt x="178" y="78"/>
                </a:lnTo>
                <a:lnTo>
                  <a:pt x="174" y="84"/>
                </a:lnTo>
                <a:lnTo>
                  <a:pt x="174" y="90"/>
                </a:lnTo>
                <a:lnTo>
                  <a:pt x="170" y="108"/>
                </a:lnTo>
                <a:lnTo>
                  <a:pt x="116" y="176"/>
                </a:lnTo>
                <a:lnTo>
                  <a:pt x="120" y="176"/>
                </a:lnTo>
                <a:lnTo>
                  <a:pt x="120" y="182"/>
                </a:lnTo>
                <a:lnTo>
                  <a:pt x="116" y="182"/>
                </a:lnTo>
                <a:lnTo>
                  <a:pt x="116" y="176"/>
                </a:lnTo>
                <a:lnTo>
                  <a:pt x="94" y="206"/>
                </a:lnTo>
                <a:lnTo>
                  <a:pt x="92" y="202"/>
                </a:lnTo>
                <a:lnTo>
                  <a:pt x="86" y="204"/>
                </a:lnTo>
                <a:lnTo>
                  <a:pt x="86" y="202"/>
                </a:lnTo>
                <a:lnTo>
                  <a:pt x="90" y="202"/>
                </a:lnTo>
                <a:lnTo>
                  <a:pt x="90" y="198"/>
                </a:lnTo>
                <a:lnTo>
                  <a:pt x="92" y="196"/>
                </a:lnTo>
                <a:lnTo>
                  <a:pt x="90" y="194"/>
                </a:lnTo>
                <a:lnTo>
                  <a:pt x="84" y="196"/>
                </a:lnTo>
                <a:lnTo>
                  <a:pt x="80" y="186"/>
                </a:lnTo>
                <a:lnTo>
                  <a:pt x="78" y="190"/>
                </a:lnTo>
                <a:lnTo>
                  <a:pt x="68" y="182"/>
                </a:lnTo>
                <a:lnTo>
                  <a:pt x="64" y="184"/>
                </a:lnTo>
                <a:lnTo>
                  <a:pt x="52" y="174"/>
                </a:lnTo>
                <a:lnTo>
                  <a:pt x="46" y="174"/>
                </a:lnTo>
                <a:lnTo>
                  <a:pt x="42" y="178"/>
                </a:lnTo>
                <a:lnTo>
                  <a:pt x="36" y="176"/>
                </a:lnTo>
                <a:lnTo>
                  <a:pt x="32" y="170"/>
                </a:lnTo>
                <a:lnTo>
                  <a:pt x="32" y="162"/>
                </a:lnTo>
                <a:lnTo>
                  <a:pt x="24" y="158"/>
                </a:lnTo>
                <a:lnTo>
                  <a:pt x="20" y="150"/>
                </a:lnTo>
                <a:lnTo>
                  <a:pt x="8" y="132"/>
                </a:lnTo>
                <a:lnTo>
                  <a:pt x="2" y="124"/>
                </a:lnTo>
                <a:lnTo>
                  <a:pt x="4" y="122"/>
                </a:lnTo>
                <a:lnTo>
                  <a:pt x="0" y="112"/>
                </a:lnTo>
                <a:lnTo>
                  <a:pt x="12" y="112"/>
                </a:lnTo>
                <a:lnTo>
                  <a:pt x="8" y="116"/>
                </a:lnTo>
                <a:lnTo>
                  <a:pt x="16" y="118"/>
                </a:lnTo>
                <a:lnTo>
                  <a:pt x="18" y="114"/>
                </a:lnTo>
                <a:lnTo>
                  <a:pt x="20" y="112"/>
                </a:lnTo>
                <a:lnTo>
                  <a:pt x="22" y="118"/>
                </a:lnTo>
                <a:lnTo>
                  <a:pt x="28" y="120"/>
                </a:lnTo>
                <a:lnTo>
                  <a:pt x="32" y="118"/>
                </a:lnTo>
                <a:lnTo>
                  <a:pt x="28" y="122"/>
                </a:lnTo>
                <a:lnTo>
                  <a:pt x="38" y="122"/>
                </a:lnTo>
                <a:lnTo>
                  <a:pt x="38" y="128"/>
                </a:lnTo>
                <a:lnTo>
                  <a:pt x="46" y="134"/>
                </a:lnTo>
                <a:lnTo>
                  <a:pt x="46" y="136"/>
                </a:lnTo>
                <a:lnTo>
                  <a:pt x="84" y="50"/>
                </a:lnTo>
                <a:lnTo>
                  <a:pt x="106" y="28"/>
                </a:lnTo>
                <a:lnTo>
                  <a:pt x="13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6" name="Freeform 60"/>
          <p:cNvSpPr>
            <a:spLocks/>
          </p:cNvSpPr>
          <p:nvPr/>
        </p:nvSpPr>
        <p:spPr bwMode="auto">
          <a:xfrm>
            <a:off x="2534285" y="1905953"/>
            <a:ext cx="339725" cy="444500"/>
          </a:xfrm>
          <a:custGeom>
            <a:avLst/>
            <a:gdLst>
              <a:gd name="T0" fmla="*/ 339725 w 214"/>
              <a:gd name="T1" fmla="*/ 273050 h 280"/>
              <a:gd name="T2" fmla="*/ 304800 w 214"/>
              <a:gd name="T3" fmla="*/ 307975 h 280"/>
              <a:gd name="T4" fmla="*/ 244475 w 214"/>
              <a:gd name="T5" fmla="*/ 444500 h 280"/>
              <a:gd name="T6" fmla="*/ 244475 w 214"/>
              <a:gd name="T7" fmla="*/ 441325 h 280"/>
              <a:gd name="T8" fmla="*/ 231775 w 214"/>
              <a:gd name="T9" fmla="*/ 431800 h 280"/>
              <a:gd name="T10" fmla="*/ 231775 w 214"/>
              <a:gd name="T11" fmla="*/ 422275 h 280"/>
              <a:gd name="T12" fmla="*/ 215900 w 214"/>
              <a:gd name="T13" fmla="*/ 422275 h 280"/>
              <a:gd name="T14" fmla="*/ 222250 w 214"/>
              <a:gd name="T15" fmla="*/ 415925 h 280"/>
              <a:gd name="T16" fmla="*/ 215900 w 214"/>
              <a:gd name="T17" fmla="*/ 419100 h 280"/>
              <a:gd name="T18" fmla="*/ 206375 w 214"/>
              <a:gd name="T19" fmla="*/ 415925 h 280"/>
              <a:gd name="T20" fmla="*/ 203200 w 214"/>
              <a:gd name="T21" fmla="*/ 406400 h 280"/>
              <a:gd name="T22" fmla="*/ 200025 w 214"/>
              <a:gd name="T23" fmla="*/ 409575 h 280"/>
              <a:gd name="T24" fmla="*/ 196850 w 214"/>
              <a:gd name="T25" fmla="*/ 415925 h 280"/>
              <a:gd name="T26" fmla="*/ 184150 w 214"/>
              <a:gd name="T27" fmla="*/ 412750 h 280"/>
              <a:gd name="T28" fmla="*/ 190500 w 214"/>
              <a:gd name="T29" fmla="*/ 406400 h 280"/>
              <a:gd name="T30" fmla="*/ 171450 w 214"/>
              <a:gd name="T31" fmla="*/ 406400 h 280"/>
              <a:gd name="T32" fmla="*/ 130175 w 214"/>
              <a:gd name="T33" fmla="*/ 406400 h 280"/>
              <a:gd name="T34" fmla="*/ 130175 w 214"/>
              <a:gd name="T35" fmla="*/ 425450 h 280"/>
              <a:gd name="T36" fmla="*/ 111125 w 214"/>
              <a:gd name="T37" fmla="*/ 425450 h 280"/>
              <a:gd name="T38" fmla="*/ 111125 w 214"/>
              <a:gd name="T39" fmla="*/ 406400 h 280"/>
              <a:gd name="T40" fmla="*/ 69850 w 214"/>
              <a:gd name="T41" fmla="*/ 406400 h 280"/>
              <a:gd name="T42" fmla="*/ 0 w 214"/>
              <a:gd name="T43" fmla="*/ 403225 h 280"/>
              <a:gd name="T44" fmla="*/ 3175 w 214"/>
              <a:gd name="T45" fmla="*/ 3175 h 280"/>
              <a:gd name="T46" fmla="*/ 3175 w 214"/>
              <a:gd name="T47" fmla="*/ 6350 h 280"/>
              <a:gd name="T48" fmla="*/ 12700 w 214"/>
              <a:gd name="T49" fmla="*/ 0 h 280"/>
              <a:gd name="T50" fmla="*/ 38100 w 214"/>
              <a:gd name="T51" fmla="*/ 6350 h 280"/>
              <a:gd name="T52" fmla="*/ 47625 w 214"/>
              <a:gd name="T53" fmla="*/ 15875 h 280"/>
              <a:gd name="T54" fmla="*/ 53975 w 214"/>
              <a:gd name="T55" fmla="*/ 15875 h 280"/>
              <a:gd name="T56" fmla="*/ 66675 w 214"/>
              <a:gd name="T57" fmla="*/ 19050 h 280"/>
              <a:gd name="T58" fmla="*/ 76200 w 214"/>
              <a:gd name="T59" fmla="*/ 19050 h 280"/>
              <a:gd name="T60" fmla="*/ 76200 w 214"/>
              <a:gd name="T61" fmla="*/ 22225 h 280"/>
              <a:gd name="T62" fmla="*/ 79375 w 214"/>
              <a:gd name="T63" fmla="*/ 19050 h 280"/>
              <a:gd name="T64" fmla="*/ 85725 w 214"/>
              <a:gd name="T65" fmla="*/ 28575 h 280"/>
              <a:gd name="T66" fmla="*/ 79375 w 214"/>
              <a:gd name="T67" fmla="*/ 31750 h 280"/>
              <a:gd name="T68" fmla="*/ 98425 w 214"/>
              <a:gd name="T69" fmla="*/ 69850 h 280"/>
              <a:gd name="T70" fmla="*/ 120650 w 214"/>
              <a:gd name="T71" fmla="*/ 85725 h 280"/>
              <a:gd name="T72" fmla="*/ 139700 w 214"/>
              <a:gd name="T73" fmla="*/ 111125 h 280"/>
              <a:gd name="T74" fmla="*/ 149225 w 214"/>
              <a:gd name="T75" fmla="*/ 117475 h 280"/>
              <a:gd name="T76" fmla="*/ 152400 w 214"/>
              <a:gd name="T77" fmla="*/ 123825 h 280"/>
              <a:gd name="T78" fmla="*/ 158750 w 214"/>
              <a:gd name="T79" fmla="*/ 123825 h 280"/>
              <a:gd name="T80" fmla="*/ 171450 w 214"/>
              <a:gd name="T81" fmla="*/ 130175 h 280"/>
              <a:gd name="T82" fmla="*/ 177800 w 214"/>
              <a:gd name="T83" fmla="*/ 133350 h 280"/>
              <a:gd name="T84" fmla="*/ 184150 w 214"/>
              <a:gd name="T85" fmla="*/ 139700 h 280"/>
              <a:gd name="T86" fmla="*/ 203200 w 214"/>
              <a:gd name="T87" fmla="*/ 149225 h 280"/>
              <a:gd name="T88" fmla="*/ 209550 w 214"/>
              <a:gd name="T89" fmla="*/ 158750 h 280"/>
              <a:gd name="T90" fmla="*/ 225425 w 214"/>
              <a:gd name="T91" fmla="*/ 168275 h 280"/>
              <a:gd name="T92" fmla="*/ 244475 w 214"/>
              <a:gd name="T93" fmla="*/ 203200 h 280"/>
              <a:gd name="T94" fmla="*/ 263525 w 214"/>
              <a:gd name="T95" fmla="*/ 215900 h 280"/>
              <a:gd name="T96" fmla="*/ 288925 w 214"/>
              <a:gd name="T97" fmla="*/ 244475 h 280"/>
              <a:gd name="T98" fmla="*/ 304800 w 214"/>
              <a:gd name="T99" fmla="*/ 247650 h 280"/>
              <a:gd name="T100" fmla="*/ 314325 w 214"/>
              <a:gd name="T101" fmla="*/ 254000 h 280"/>
              <a:gd name="T102" fmla="*/ 320675 w 214"/>
              <a:gd name="T103" fmla="*/ 260350 h 280"/>
              <a:gd name="T104" fmla="*/ 323850 w 214"/>
              <a:gd name="T105" fmla="*/ 266700 h 280"/>
              <a:gd name="T106" fmla="*/ 339725 w 214"/>
              <a:gd name="T107" fmla="*/ 273050 h 280"/>
              <a:gd name="T108" fmla="*/ 339725 w 214"/>
              <a:gd name="T109" fmla="*/ 273050 h 280"/>
              <a:gd name="T110" fmla="*/ 339725 w 214"/>
              <a:gd name="T111" fmla="*/ 273050 h 280"/>
              <a:gd name="T112" fmla="*/ 339725 w 214"/>
              <a:gd name="T113" fmla="*/ 273050 h 28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14" h="280">
                <a:moveTo>
                  <a:pt x="214" y="172"/>
                </a:moveTo>
                <a:lnTo>
                  <a:pt x="192" y="194"/>
                </a:lnTo>
                <a:lnTo>
                  <a:pt x="154" y="280"/>
                </a:lnTo>
                <a:lnTo>
                  <a:pt x="154" y="278"/>
                </a:lnTo>
                <a:lnTo>
                  <a:pt x="146" y="272"/>
                </a:lnTo>
                <a:lnTo>
                  <a:pt x="146" y="266"/>
                </a:lnTo>
                <a:lnTo>
                  <a:pt x="136" y="266"/>
                </a:lnTo>
                <a:lnTo>
                  <a:pt x="140" y="262"/>
                </a:lnTo>
                <a:lnTo>
                  <a:pt x="136" y="264"/>
                </a:lnTo>
                <a:lnTo>
                  <a:pt x="130" y="262"/>
                </a:lnTo>
                <a:lnTo>
                  <a:pt x="128" y="256"/>
                </a:lnTo>
                <a:lnTo>
                  <a:pt x="126" y="258"/>
                </a:lnTo>
                <a:lnTo>
                  <a:pt x="124" y="262"/>
                </a:lnTo>
                <a:lnTo>
                  <a:pt x="116" y="260"/>
                </a:lnTo>
                <a:lnTo>
                  <a:pt x="120" y="256"/>
                </a:lnTo>
                <a:lnTo>
                  <a:pt x="108" y="256"/>
                </a:lnTo>
                <a:lnTo>
                  <a:pt x="82" y="256"/>
                </a:lnTo>
                <a:lnTo>
                  <a:pt x="82" y="268"/>
                </a:lnTo>
                <a:lnTo>
                  <a:pt x="70" y="268"/>
                </a:lnTo>
                <a:lnTo>
                  <a:pt x="70" y="256"/>
                </a:lnTo>
                <a:lnTo>
                  <a:pt x="44" y="256"/>
                </a:lnTo>
                <a:lnTo>
                  <a:pt x="0" y="254"/>
                </a:lnTo>
                <a:lnTo>
                  <a:pt x="2" y="2"/>
                </a:lnTo>
                <a:lnTo>
                  <a:pt x="2" y="4"/>
                </a:lnTo>
                <a:lnTo>
                  <a:pt x="8" y="0"/>
                </a:lnTo>
                <a:lnTo>
                  <a:pt x="24" y="4"/>
                </a:lnTo>
                <a:lnTo>
                  <a:pt x="30" y="10"/>
                </a:lnTo>
                <a:lnTo>
                  <a:pt x="34" y="10"/>
                </a:lnTo>
                <a:lnTo>
                  <a:pt x="42" y="12"/>
                </a:lnTo>
                <a:lnTo>
                  <a:pt x="48" y="12"/>
                </a:lnTo>
                <a:lnTo>
                  <a:pt x="48" y="14"/>
                </a:lnTo>
                <a:lnTo>
                  <a:pt x="50" y="12"/>
                </a:lnTo>
                <a:lnTo>
                  <a:pt x="54" y="18"/>
                </a:lnTo>
                <a:lnTo>
                  <a:pt x="50" y="20"/>
                </a:lnTo>
                <a:lnTo>
                  <a:pt x="62" y="44"/>
                </a:lnTo>
                <a:lnTo>
                  <a:pt x="76" y="54"/>
                </a:lnTo>
                <a:lnTo>
                  <a:pt x="88" y="70"/>
                </a:lnTo>
                <a:lnTo>
                  <a:pt x="94" y="74"/>
                </a:lnTo>
                <a:lnTo>
                  <a:pt x="96" y="78"/>
                </a:lnTo>
                <a:lnTo>
                  <a:pt x="100" y="78"/>
                </a:lnTo>
                <a:lnTo>
                  <a:pt x="108" y="82"/>
                </a:lnTo>
                <a:lnTo>
                  <a:pt x="112" y="84"/>
                </a:lnTo>
                <a:lnTo>
                  <a:pt x="116" y="88"/>
                </a:lnTo>
                <a:lnTo>
                  <a:pt x="128" y="94"/>
                </a:lnTo>
                <a:lnTo>
                  <a:pt x="132" y="100"/>
                </a:lnTo>
                <a:lnTo>
                  <a:pt x="142" y="106"/>
                </a:lnTo>
                <a:lnTo>
                  <a:pt x="154" y="128"/>
                </a:lnTo>
                <a:lnTo>
                  <a:pt x="166" y="136"/>
                </a:lnTo>
                <a:lnTo>
                  <a:pt x="182" y="154"/>
                </a:lnTo>
                <a:lnTo>
                  <a:pt x="192" y="156"/>
                </a:lnTo>
                <a:lnTo>
                  <a:pt x="198" y="160"/>
                </a:lnTo>
                <a:lnTo>
                  <a:pt x="202" y="164"/>
                </a:lnTo>
                <a:lnTo>
                  <a:pt x="204" y="168"/>
                </a:lnTo>
                <a:lnTo>
                  <a:pt x="214" y="17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7" name="Freeform 61"/>
          <p:cNvSpPr>
            <a:spLocks/>
          </p:cNvSpPr>
          <p:nvPr/>
        </p:nvSpPr>
        <p:spPr bwMode="auto">
          <a:xfrm>
            <a:off x="2419985" y="2309178"/>
            <a:ext cx="225425" cy="368300"/>
          </a:xfrm>
          <a:custGeom>
            <a:avLst/>
            <a:gdLst>
              <a:gd name="T0" fmla="*/ 184150 w 142"/>
              <a:gd name="T1" fmla="*/ 9525 h 232"/>
              <a:gd name="T2" fmla="*/ 193675 w 142"/>
              <a:gd name="T3" fmla="*/ 19050 h 232"/>
              <a:gd name="T4" fmla="*/ 203200 w 142"/>
              <a:gd name="T5" fmla="*/ 50800 h 232"/>
              <a:gd name="T6" fmla="*/ 215900 w 142"/>
              <a:gd name="T7" fmla="*/ 63500 h 232"/>
              <a:gd name="T8" fmla="*/ 225425 w 142"/>
              <a:gd name="T9" fmla="*/ 69850 h 232"/>
              <a:gd name="T10" fmla="*/ 215900 w 142"/>
              <a:gd name="T11" fmla="*/ 82550 h 232"/>
              <a:gd name="T12" fmla="*/ 203200 w 142"/>
              <a:gd name="T13" fmla="*/ 120650 h 232"/>
              <a:gd name="T14" fmla="*/ 171450 w 142"/>
              <a:gd name="T15" fmla="*/ 142875 h 232"/>
              <a:gd name="T16" fmla="*/ 184150 w 142"/>
              <a:gd name="T17" fmla="*/ 200025 h 232"/>
              <a:gd name="T18" fmla="*/ 171450 w 142"/>
              <a:gd name="T19" fmla="*/ 203200 h 232"/>
              <a:gd name="T20" fmla="*/ 161925 w 142"/>
              <a:gd name="T21" fmla="*/ 266700 h 232"/>
              <a:gd name="T22" fmla="*/ 139700 w 142"/>
              <a:gd name="T23" fmla="*/ 273050 h 232"/>
              <a:gd name="T24" fmla="*/ 107950 w 142"/>
              <a:gd name="T25" fmla="*/ 263525 h 232"/>
              <a:gd name="T26" fmla="*/ 73025 w 142"/>
              <a:gd name="T27" fmla="*/ 368300 h 232"/>
              <a:gd name="T28" fmla="*/ 66675 w 142"/>
              <a:gd name="T29" fmla="*/ 358775 h 232"/>
              <a:gd name="T30" fmla="*/ 63500 w 142"/>
              <a:gd name="T31" fmla="*/ 349250 h 232"/>
              <a:gd name="T32" fmla="*/ 63500 w 142"/>
              <a:gd name="T33" fmla="*/ 342900 h 232"/>
              <a:gd name="T34" fmla="*/ 69850 w 142"/>
              <a:gd name="T35" fmla="*/ 333375 h 232"/>
              <a:gd name="T36" fmla="*/ 66675 w 142"/>
              <a:gd name="T37" fmla="*/ 323850 h 232"/>
              <a:gd name="T38" fmla="*/ 66675 w 142"/>
              <a:gd name="T39" fmla="*/ 317500 h 232"/>
              <a:gd name="T40" fmla="*/ 76200 w 142"/>
              <a:gd name="T41" fmla="*/ 304800 h 232"/>
              <a:gd name="T42" fmla="*/ 73025 w 142"/>
              <a:gd name="T43" fmla="*/ 295275 h 232"/>
              <a:gd name="T44" fmla="*/ 66675 w 142"/>
              <a:gd name="T45" fmla="*/ 285750 h 232"/>
              <a:gd name="T46" fmla="*/ 57150 w 142"/>
              <a:gd name="T47" fmla="*/ 263525 h 232"/>
              <a:gd name="T48" fmla="*/ 66675 w 142"/>
              <a:gd name="T49" fmla="*/ 257175 h 232"/>
              <a:gd name="T50" fmla="*/ 69850 w 142"/>
              <a:gd name="T51" fmla="*/ 247650 h 232"/>
              <a:gd name="T52" fmla="*/ 73025 w 142"/>
              <a:gd name="T53" fmla="*/ 228600 h 232"/>
              <a:gd name="T54" fmla="*/ 73025 w 142"/>
              <a:gd name="T55" fmla="*/ 212725 h 232"/>
              <a:gd name="T56" fmla="*/ 50800 w 142"/>
              <a:gd name="T57" fmla="*/ 193675 h 232"/>
              <a:gd name="T58" fmla="*/ 38100 w 142"/>
              <a:gd name="T59" fmla="*/ 174625 h 232"/>
              <a:gd name="T60" fmla="*/ 25400 w 142"/>
              <a:gd name="T61" fmla="*/ 142875 h 232"/>
              <a:gd name="T62" fmla="*/ 0 w 142"/>
              <a:gd name="T63" fmla="*/ 120650 h 232"/>
              <a:gd name="T64" fmla="*/ 3175 w 142"/>
              <a:gd name="T65" fmla="*/ 0 h 232"/>
              <a:gd name="T66" fmla="*/ 9525 w 142"/>
              <a:gd name="T67" fmla="*/ 9525 h 232"/>
              <a:gd name="T68" fmla="*/ 9525 w 142"/>
              <a:gd name="T69" fmla="*/ 3175 h 232"/>
              <a:gd name="T70" fmla="*/ 114300 w 142"/>
              <a:gd name="T71" fmla="*/ 0 h 232"/>
              <a:gd name="T72" fmla="*/ 184150 w 142"/>
              <a:gd name="T73" fmla="*/ 3175 h 232"/>
              <a:gd name="T74" fmla="*/ 184150 w 142"/>
              <a:gd name="T75" fmla="*/ 3175 h 2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2" h="232">
                <a:moveTo>
                  <a:pt x="116" y="2"/>
                </a:moveTo>
                <a:lnTo>
                  <a:pt x="116" y="6"/>
                </a:lnTo>
                <a:lnTo>
                  <a:pt x="122" y="6"/>
                </a:lnTo>
                <a:lnTo>
                  <a:pt x="122" y="12"/>
                </a:lnTo>
                <a:lnTo>
                  <a:pt x="128" y="12"/>
                </a:lnTo>
                <a:lnTo>
                  <a:pt x="128" y="32"/>
                </a:lnTo>
                <a:lnTo>
                  <a:pt x="136" y="32"/>
                </a:lnTo>
                <a:lnTo>
                  <a:pt x="136" y="40"/>
                </a:lnTo>
                <a:lnTo>
                  <a:pt x="142" y="40"/>
                </a:lnTo>
                <a:lnTo>
                  <a:pt x="142" y="44"/>
                </a:lnTo>
                <a:lnTo>
                  <a:pt x="136" y="44"/>
                </a:lnTo>
                <a:lnTo>
                  <a:pt x="136" y="52"/>
                </a:lnTo>
                <a:lnTo>
                  <a:pt x="128" y="52"/>
                </a:lnTo>
                <a:lnTo>
                  <a:pt x="128" y="76"/>
                </a:lnTo>
                <a:lnTo>
                  <a:pt x="108" y="76"/>
                </a:lnTo>
                <a:lnTo>
                  <a:pt x="108" y="90"/>
                </a:lnTo>
                <a:lnTo>
                  <a:pt x="116" y="90"/>
                </a:lnTo>
                <a:lnTo>
                  <a:pt x="116" y="126"/>
                </a:lnTo>
                <a:lnTo>
                  <a:pt x="116" y="128"/>
                </a:lnTo>
                <a:lnTo>
                  <a:pt x="108" y="128"/>
                </a:lnTo>
                <a:lnTo>
                  <a:pt x="108" y="168"/>
                </a:lnTo>
                <a:lnTo>
                  <a:pt x="102" y="168"/>
                </a:lnTo>
                <a:lnTo>
                  <a:pt x="102" y="174"/>
                </a:lnTo>
                <a:lnTo>
                  <a:pt x="88" y="172"/>
                </a:lnTo>
                <a:lnTo>
                  <a:pt x="88" y="166"/>
                </a:lnTo>
                <a:lnTo>
                  <a:pt x="68" y="166"/>
                </a:lnTo>
                <a:lnTo>
                  <a:pt x="68" y="232"/>
                </a:lnTo>
                <a:lnTo>
                  <a:pt x="46" y="232"/>
                </a:lnTo>
                <a:lnTo>
                  <a:pt x="44" y="230"/>
                </a:lnTo>
                <a:lnTo>
                  <a:pt x="42" y="226"/>
                </a:lnTo>
                <a:lnTo>
                  <a:pt x="42" y="222"/>
                </a:lnTo>
                <a:lnTo>
                  <a:pt x="40" y="220"/>
                </a:lnTo>
                <a:lnTo>
                  <a:pt x="42" y="220"/>
                </a:lnTo>
                <a:lnTo>
                  <a:pt x="40" y="216"/>
                </a:lnTo>
                <a:lnTo>
                  <a:pt x="46" y="214"/>
                </a:lnTo>
                <a:lnTo>
                  <a:pt x="44" y="210"/>
                </a:lnTo>
                <a:lnTo>
                  <a:pt x="44" y="206"/>
                </a:lnTo>
                <a:lnTo>
                  <a:pt x="42" y="204"/>
                </a:lnTo>
                <a:lnTo>
                  <a:pt x="42" y="202"/>
                </a:lnTo>
                <a:lnTo>
                  <a:pt x="42" y="200"/>
                </a:lnTo>
                <a:lnTo>
                  <a:pt x="44" y="200"/>
                </a:lnTo>
                <a:lnTo>
                  <a:pt x="48" y="192"/>
                </a:lnTo>
                <a:lnTo>
                  <a:pt x="46" y="192"/>
                </a:lnTo>
                <a:lnTo>
                  <a:pt x="46" y="186"/>
                </a:lnTo>
                <a:lnTo>
                  <a:pt x="42" y="186"/>
                </a:lnTo>
                <a:lnTo>
                  <a:pt x="42" y="180"/>
                </a:lnTo>
                <a:lnTo>
                  <a:pt x="36" y="180"/>
                </a:lnTo>
                <a:lnTo>
                  <a:pt x="36" y="166"/>
                </a:lnTo>
                <a:lnTo>
                  <a:pt x="42" y="166"/>
                </a:lnTo>
                <a:lnTo>
                  <a:pt x="42" y="162"/>
                </a:lnTo>
                <a:lnTo>
                  <a:pt x="48" y="162"/>
                </a:lnTo>
                <a:lnTo>
                  <a:pt x="44" y="156"/>
                </a:lnTo>
                <a:lnTo>
                  <a:pt x="48" y="146"/>
                </a:lnTo>
                <a:lnTo>
                  <a:pt x="46" y="144"/>
                </a:lnTo>
                <a:lnTo>
                  <a:pt x="48" y="140"/>
                </a:lnTo>
                <a:lnTo>
                  <a:pt x="46" y="134"/>
                </a:lnTo>
                <a:lnTo>
                  <a:pt x="40" y="128"/>
                </a:lnTo>
                <a:lnTo>
                  <a:pt x="32" y="122"/>
                </a:lnTo>
                <a:lnTo>
                  <a:pt x="24" y="122"/>
                </a:lnTo>
                <a:lnTo>
                  <a:pt x="24" y="110"/>
                </a:lnTo>
                <a:lnTo>
                  <a:pt x="16" y="96"/>
                </a:lnTo>
                <a:lnTo>
                  <a:pt x="16" y="90"/>
                </a:lnTo>
                <a:lnTo>
                  <a:pt x="12" y="76"/>
                </a:lnTo>
                <a:lnTo>
                  <a:pt x="0" y="76"/>
                </a:lnTo>
                <a:lnTo>
                  <a:pt x="0" y="0"/>
                </a:lnTo>
                <a:lnTo>
                  <a:pt x="2" y="0"/>
                </a:lnTo>
                <a:lnTo>
                  <a:pt x="2" y="6"/>
                </a:lnTo>
                <a:lnTo>
                  <a:pt x="6" y="6"/>
                </a:lnTo>
                <a:lnTo>
                  <a:pt x="6" y="2"/>
                </a:lnTo>
                <a:lnTo>
                  <a:pt x="6" y="0"/>
                </a:lnTo>
                <a:lnTo>
                  <a:pt x="72" y="0"/>
                </a:lnTo>
                <a:lnTo>
                  <a:pt x="116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8" name="Freeform 62"/>
          <p:cNvSpPr>
            <a:spLocks/>
          </p:cNvSpPr>
          <p:nvPr/>
        </p:nvSpPr>
        <p:spPr bwMode="auto">
          <a:xfrm>
            <a:off x="2527935" y="2312353"/>
            <a:ext cx="454025" cy="431800"/>
          </a:xfrm>
          <a:custGeom>
            <a:avLst/>
            <a:gdLst>
              <a:gd name="T0" fmla="*/ 117475 w 286"/>
              <a:gd name="T1" fmla="*/ 0 h 272"/>
              <a:gd name="T2" fmla="*/ 136525 w 286"/>
              <a:gd name="T3" fmla="*/ 19050 h 272"/>
              <a:gd name="T4" fmla="*/ 177800 w 286"/>
              <a:gd name="T5" fmla="*/ 0 h 272"/>
              <a:gd name="T6" fmla="*/ 180975 w 286"/>
              <a:gd name="T7" fmla="*/ 19050 h 272"/>
              <a:gd name="T8" fmla="*/ 209550 w 286"/>
              <a:gd name="T9" fmla="*/ 60325 h 272"/>
              <a:gd name="T10" fmla="*/ 228600 w 286"/>
              <a:gd name="T11" fmla="*/ 79375 h 272"/>
              <a:gd name="T12" fmla="*/ 234950 w 286"/>
              <a:gd name="T13" fmla="*/ 101600 h 272"/>
              <a:gd name="T14" fmla="*/ 250825 w 286"/>
              <a:gd name="T15" fmla="*/ 98425 h 272"/>
              <a:gd name="T16" fmla="*/ 279400 w 286"/>
              <a:gd name="T17" fmla="*/ 114300 h 272"/>
              <a:gd name="T18" fmla="*/ 301625 w 286"/>
              <a:gd name="T19" fmla="*/ 123825 h 272"/>
              <a:gd name="T20" fmla="*/ 311150 w 286"/>
              <a:gd name="T21" fmla="*/ 133350 h 272"/>
              <a:gd name="T22" fmla="*/ 323850 w 286"/>
              <a:gd name="T23" fmla="*/ 133350 h 272"/>
              <a:gd name="T24" fmla="*/ 320675 w 286"/>
              <a:gd name="T25" fmla="*/ 142875 h 272"/>
              <a:gd name="T26" fmla="*/ 314325 w 286"/>
              <a:gd name="T27" fmla="*/ 146050 h 272"/>
              <a:gd name="T28" fmla="*/ 327025 w 286"/>
              <a:gd name="T29" fmla="*/ 149225 h 272"/>
              <a:gd name="T30" fmla="*/ 320675 w 286"/>
              <a:gd name="T31" fmla="*/ 168275 h 272"/>
              <a:gd name="T32" fmla="*/ 320675 w 286"/>
              <a:gd name="T33" fmla="*/ 161925 h 272"/>
              <a:gd name="T34" fmla="*/ 330200 w 286"/>
              <a:gd name="T35" fmla="*/ 158750 h 272"/>
              <a:gd name="T36" fmla="*/ 336550 w 286"/>
              <a:gd name="T37" fmla="*/ 171450 h 272"/>
              <a:gd name="T38" fmla="*/ 333375 w 286"/>
              <a:gd name="T39" fmla="*/ 187325 h 272"/>
              <a:gd name="T40" fmla="*/ 346075 w 286"/>
              <a:gd name="T41" fmla="*/ 187325 h 272"/>
              <a:gd name="T42" fmla="*/ 361950 w 286"/>
              <a:gd name="T43" fmla="*/ 193675 h 272"/>
              <a:gd name="T44" fmla="*/ 384175 w 286"/>
              <a:gd name="T45" fmla="*/ 190500 h 272"/>
              <a:gd name="T46" fmla="*/ 396875 w 286"/>
              <a:gd name="T47" fmla="*/ 196850 h 272"/>
              <a:gd name="T48" fmla="*/ 403225 w 286"/>
              <a:gd name="T49" fmla="*/ 200025 h 272"/>
              <a:gd name="T50" fmla="*/ 425450 w 286"/>
              <a:gd name="T51" fmla="*/ 200025 h 272"/>
              <a:gd name="T52" fmla="*/ 428625 w 286"/>
              <a:gd name="T53" fmla="*/ 209550 h 272"/>
              <a:gd name="T54" fmla="*/ 438150 w 286"/>
              <a:gd name="T55" fmla="*/ 222250 h 272"/>
              <a:gd name="T56" fmla="*/ 454025 w 286"/>
              <a:gd name="T57" fmla="*/ 241300 h 272"/>
              <a:gd name="T58" fmla="*/ 390525 w 286"/>
              <a:gd name="T59" fmla="*/ 304800 h 272"/>
              <a:gd name="T60" fmla="*/ 400050 w 286"/>
              <a:gd name="T61" fmla="*/ 317500 h 272"/>
              <a:gd name="T62" fmla="*/ 390525 w 286"/>
              <a:gd name="T63" fmla="*/ 323850 h 272"/>
              <a:gd name="T64" fmla="*/ 336550 w 286"/>
              <a:gd name="T65" fmla="*/ 358775 h 272"/>
              <a:gd name="T66" fmla="*/ 330200 w 286"/>
              <a:gd name="T67" fmla="*/ 387350 h 272"/>
              <a:gd name="T68" fmla="*/ 314325 w 286"/>
              <a:gd name="T69" fmla="*/ 396875 h 272"/>
              <a:gd name="T70" fmla="*/ 304800 w 286"/>
              <a:gd name="T71" fmla="*/ 419100 h 272"/>
              <a:gd name="T72" fmla="*/ 295275 w 286"/>
              <a:gd name="T73" fmla="*/ 406400 h 272"/>
              <a:gd name="T74" fmla="*/ 266700 w 286"/>
              <a:gd name="T75" fmla="*/ 428625 h 272"/>
              <a:gd name="T76" fmla="*/ 260350 w 286"/>
              <a:gd name="T77" fmla="*/ 428625 h 272"/>
              <a:gd name="T78" fmla="*/ 247650 w 286"/>
              <a:gd name="T79" fmla="*/ 428625 h 272"/>
              <a:gd name="T80" fmla="*/ 234950 w 286"/>
              <a:gd name="T81" fmla="*/ 428625 h 272"/>
              <a:gd name="T82" fmla="*/ 231775 w 286"/>
              <a:gd name="T83" fmla="*/ 422275 h 272"/>
              <a:gd name="T84" fmla="*/ 228600 w 286"/>
              <a:gd name="T85" fmla="*/ 415925 h 272"/>
              <a:gd name="T86" fmla="*/ 219075 w 286"/>
              <a:gd name="T87" fmla="*/ 412750 h 272"/>
              <a:gd name="T88" fmla="*/ 212725 w 286"/>
              <a:gd name="T89" fmla="*/ 387350 h 272"/>
              <a:gd name="T90" fmla="*/ 114300 w 286"/>
              <a:gd name="T91" fmla="*/ 365125 h 272"/>
              <a:gd name="T92" fmla="*/ 0 w 286"/>
              <a:gd name="T93" fmla="*/ 260350 h 272"/>
              <a:gd name="T94" fmla="*/ 31750 w 286"/>
              <a:gd name="T95" fmla="*/ 269875 h 272"/>
              <a:gd name="T96" fmla="*/ 53975 w 286"/>
              <a:gd name="T97" fmla="*/ 263525 h 272"/>
              <a:gd name="T98" fmla="*/ 63500 w 286"/>
              <a:gd name="T99" fmla="*/ 200025 h 272"/>
              <a:gd name="T100" fmla="*/ 76200 w 286"/>
              <a:gd name="T101" fmla="*/ 196850 h 272"/>
              <a:gd name="T102" fmla="*/ 63500 w 286"/>
              <a:gd name="T103" fmla="*/ 139700 h 272"/>
              <a:gd name="T104" fmla="*/ 95250 w 286"/>
              <a:gd name="T105" fmla="*/ 117475 h 272"/>
              <a:gd name="T106" fmla="*/ 107950 w 286"/>
              <a:gd name="T107" fmla="*/ 79375 h 272"/>
              <a:gd name="T108" fmla="*/ 117475 w 286"/>
              <a:gd name="T109" fmla="*/ 66675 h 272"/>
              <a:gd name="T110" fmla="*/ 107950 w 286"/>
              <a:gd name="T111" fmla="*/ 60325 h 272"/>
              <a:gd name="T112" fmla="*/ 95250 w 286"/>
              <a:gd name="T113" fmla="*/ 47625 h 272"/>
              <a:gd name="T114" fmla="*/ 85725 w 286"/>
              <a:gd name="T115" fmla="*/ 15875 h 272"/>
              <a:gd name="T116" fmla="*/ 76200 w 286"/>
              <a:gd name="T117" fmla="*/ 6350 h 272"/>
              <a:gd name="T118" fmla="*/ 76200 w 286"/>
              <a:gd name="T119" fmla="*/ 0 h 272"/>
              <a:gd name="T120" fmla="*/ 76200 w 286"/>
              <a:gd name="T121" fmla="*/ 0 h 27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86" h="272">
                <a:moveTo>
                  <a:pt x="48" y="0"/>
                </a:moveTo>
                <a:lnTo>
                  <a:pt x="74" y="0"/>
                </a:lnTo>
                <a:lnTo>
                  <a:pt x="74" y="12"/>
                </a:lnTo>
                <a:lnTo>
                  <a:pt x="86" y="12"/>
                </a:lnTo>
                <a:lnTo>
                  <a:pt x="86" y="0"/>
                </a:lnTo>
                <a:lnTo>
                  <a:pt x="112" y="0"/>
                </a:lnTo>
                <a:lnTo>
                  <a:pt x="116" y="10"/>
                </a:lnTo>
                <a:lnTo>
                  <a:pt x="114" y="12"/>
                </a:lnTo>
                <a:lnTo>
                  <a:pt x="120" y="20"/>
                </a:lnTo>
                <a:lnTo>
                  <a:pt x="132" y="38"/>
                </a:lnTo>
                <a:lnTo>
                  <a:pt x="136" y="46"/>
                </a:lnTo>
                <a:lnTo>
                  <a:pt x="144" y="50"/>
                </a:lnTo>
                <a:lnTo>
                  <a:pt x="144" y="58"/>
                </a:lnTo>
                <a:lnTo>
                  <a:pt x="148" y="64"/>
                </a:lnTo>
                <a:lnTo>
                  <a:pt x="154" y="66"/>
                </a:lnTo>
                <a:lnTo>
                  <a:pt x="158" y="62"/>
                </a:lnTo>
                <a:lnTo>
                  <a:pt x="164" y="62"/>
                </a:lnTo>
                <a:lnTo>
                  <a:pt x="176" y="72"/>
                </a:lnTo>
                <a:lnTo>
                  <a:pt x="180" y="70"/>
                </a:lnTo>
                <a:lnTo>
                  <a:pt x="190" y="78"/>
                </a:lnTo>
                <a:lnTo>
                  <a:pt x="192" y="74"/>
                </a:lnTo>
                <a:lnTo>
                  <a:pt x="196" y="84"/>
                </a:lnTo>
                <a:lnTo>
                  <a:pt x="202" y="82"/>
                </a:lnTo>
                <a:lnTo>
                  <a:pt x="204" y="84"/>
                </a:lnTo>
                <a:lnTo>
                  <a:pt x="202" y="86"/>
                </a:lnTo>
                <a:lnTo>
                  <a:pt x="202" y="90"/>
                </a:lnTo>
                <a:lnTo>
                  <a:pt x="198" y="90"/>
                </a:lnTo>
                <a:lnTo>
                  <a:pt x="198" y="92"/>
                </a:lnTo>
                <a:lnTo>
                  <a:pt x="204" y="90"/>
                </a:lnTo>
                <a:lnTo>
                  <a:pt x="206" y="94"/>
                </a:lnTo>
                <a:lnTo>
                  <a:pt x="198" y="100"/>
                </a:lnTo>
                <a:lnTo>
                  <a:pt x="202" y="106"/>
                </a:lnTo>
                <a:lnTo>
                  <a:pt x="204" y="106"/>
                </a:lnTo>
                <a:lnTo>
                  <a:pt x="202" y="102"/>
                </a:lnTo>
                <a:lnTo>
                  <a:pt x="206" y="100"/>
                </a:lnTo>
                <a:lnTo>
                  <a:pt x="208" y="100"/>
                </a:lnTo>
                <a:lnTo>
                  <a:pt x="208" y="106"/>
                </a:lnTo>
                <a:lnTo>
                  <a:pt x="212" y="108"/>
                </a:lnTo>
                <a:lnTo>
                  <a:pt x="214" y="114"/>
                </a:lnTo>
                <a:lnTo>
                  <a:pt x="210" y="118"/>
                </a:lnTo>
                <a:lnTo>
                  <a:pt x="216" y="122"/>
                </a:lnTo>
                <a:lnTo>
                  <a:pt x="218" y="118"/>
                </a:lnTo>
                <a:lnTo>
                  <a:pt x="226" y="118"/>
                </a:lnTo>
                <a:lnTo>
                  <a:pt x="228" y="122"/>
                </a:lnTo>
                <a:lnTo>
                  <a:pt x="234" y="120"/>
                </a:lnTo>
                <a:lnTo>
                  <a:pt x="242" y="120"/>
                </a:lnTo>
                <a:lnTo>
                  <a:pt x="244" y="124"/>
                </a:lnTo>
                <a:lnTo>
                  <a:pt x="250" y="124"/>
                </a:lnTo>
                <a:lnTo>
                  <a:pt x="252" y="128"/>
                </a:lnTo>
                <a:lnTo>
                  <a:pt x="254" y="126"/>
                </a:lnTo>
                <a:lnTo>
                  <a:pt x="264" y="128"/>
                </a:lnTo>
                <a:lnTo>
                  <a:pt x="268" y="126"/>
                </a:lnTo>
                <a:lnTo>
                  <a:pt x="270" y="128"/>
                </a:lnTo>
                <a:lnTo>
                  <a:pt x="270" y="132"/>
                </a:lnTo>
                <a:lnTo>
                  <a:pt x="272" y="138"/>
                </a:lnTo>
                <a:lnTo>
                  <a:pt x="276" y="140"/>
                </a:lnTo>
                <a:lnTo>
                  <a:pt x="282" y="150"/>
                </a:lnTo>
                <a:lnTo>
                  <a:pt x="286" y="152"/>
                </a:lnTo>
                <a:lnTo>
                  <a:pt x="246" y="190"/>
                </a:lnTo>
                <a:lnTo>
                  <a:pt x="246" y="192"/>
                </a:lnTo>
                <a:lnTo>
                  <a:pt x="252" y="192"/>
                </a:lnTo>
                <a:lnTo>
                  <a:pt x="252" y="200"/>
                </a:lnTo>
                <a:lnTo>
                  <a:pt x="246" y="200"/>
                </a:lnTo>
                <a:lnTo>
                  <a:pt x="246" y="204"/>
                </a:lnTo>
                <a:lnTo>
                  <a:pt x="230" y="226"/>
                </a:lnTo>
                <a:lnTo>
                  <a:pt x="212" y="226"/>
                </a:lnTo>
                <a:lnTo>
                  <a:pt x="212" y="244"/>
                </a:lnTo>
                <a:lnTo>
                  <a:pt x="208" y="244"/>
                </a:lnTo>
                <a:lnTo>
                  <a:pt x="208" y="250"/>
                </a:lnTo>
                <a:lnTo>
                  <a:pt x="198" y="250"/>
                </a:lnTo>
                <a:lnTo>
                  <a:pt x="198" y="256"/>
                </a:lnTo>
                <a:lnTo>
                  <a:pt x="192" y="264"/>
                </a:lnTo>
                <a:lnTo>
                  <a:pt x="192" y="256"/>
                </a:lnTo>
                <a:lnTo>
                  <a:pt x="186" y="256"/>
                </a:lnTo>
                <a:lnTo>
                  <a:pt x="186" y="270"/>
                </a:lnTo>
                <a:lnTo>
                  <a:pt x="168" y="270"/>
                </a:lnTo>
                <a:lnTo>
                  <a:pt x="168" y="272"/>
                </a:lnTo>
                <a:lnTo>
                  <a:pt x="164" y="270"/>
                </a:lnTo>
                <a:lnTo>
                  <a:pt x="160" y="272"/>
                </a:lnTo>
                <a:lnTo>
                  <a:pt x="156" y="270"/>
                </a:lnTo>
                <a:lnTo>
                  <a:pt x="152" y="272"/>
                </a:lnTo>
                <a:lnTo>
                  <a:pt x="148" y="270"/>
                </a:lnTo>
                <a:lnTo>
                  <a:pt x="146" y="268"/>
                </a:lnTo>
                <a:lnTo>
                  <a:pt x="146" y="266"/>
                </a:lnTo>
                <a:lnTo>
                  <a:pt x="144" y="264"/>
                </a:lnTo>
                <a:lnTo>
                  <a:pt x="144" y="262"/>
                </a:lnTo>
                <a:lnTo>
                  <a:pt x="138" y="262"/>
                </a:lnTo>
                <a:lnTo>
                  <a:pt x="138" y="260"/>
                </a:lnTo>
                <a:lnTo>
                  <a:pt x="134" y="262"/>
                </a:lnTo>
                <a:lnTo>
                  <a:pt x="134" y="244"/>
                </a:lnTo>
                <a:lnTo>
                  <a:pt x="72" y="244"/>
                </a:lnTo>
                <a:lnTo>
                  <a:pt x="72" y="230"/>
                </a:lnTo>
                <a:lnTo>
                  <a:pt x="0" y="230"/>
                </a:lnTo>
                <a:lnTo>
                  <a:pt x="0" y="164"/>
                </a:lnTo>
                <a:lnTo>
                  <a:pt x="20" y="164"/>
                </a:lnTo>
                <a:lnTo>
                  <a:pt x="20" y="170"/>
                </a:lnTo>
                <a:lnTo>
                  <a:pt x="34" y="172"/>
                </a:lnTo>
                <a:lnTo>
                  <a:pt x="34" y="166"/>
                </a:lnTo>
                <a:lnTo>
                  <a:pt x="40" y="166"/>
                </a:lnTo>
                <a:lnTo>
                  <a:pt x="40" y="126"/>
                </a:lnTo>
                <a:lnTo>
                  <a:pt x="48" y="126"/>
                </a:lnTo>
                <a:lnTo>
                  <a:pt x="48" y="124"/>
                </a:lnTo>
                <a:lnTo>
                  <a:pt x="48" y="88"/>
                </a:lnTo>
                <a:lnTo>
                  <a:pt x="40" y="88"/>
                </a:lnTo>
                <a:lnTo>
                  <a:pt x="40" y="74"/>
                </a:lnTo>
                <a:lnTo>
                  <a:pt x="60" y="74"/>
                </a:lnTo>
                <a:lnTo>
                  <a:pt x="60" y="50"/>
                </a:lnTo>
                <a:lnTo>
                  <a:pt x="68" y="50"/>
                </a:lnTo>
                <a:lnTo>
                  <a:pt x="68" y="42"/>
                </a:lnTo>
                <a:lnTo>
                  <a:pt x="74" y="42"/>
                </a:lnTo>
                <a:lnTo>
                  <a:pt x="74" y="38"/>
                </a:lnTo>
                <a:lnTo>
                  <a:pt x="68" y="38"/>
                </a:lnTo>
                <a:lnTo>
                  <a:pt x="68" y="30"/>
                </a:lnTo>
                <a:lnTo>
                  <a:pt x="60" y="30"/>
                </a:lnTo>
                <a:lnTo>
                  <a:pt x="60" y="10"/>
                </a:lnTo>
                <a:lnTo>
                  <a:pt x="54" y="10"/>
                </a:lnTo>
                <a:lnTo>
                  <a:pt x="54" y="4"/>
                </a:lnTo>
                <a:lnTo>
                  <a:pt x="48" y="4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9" name="Freeform 63"/>
          <p:cNvSpPr>
            <a:spLocks/>
          </p:cNvSpPr>
          <p:nvPr/>
        </p:nvSpPr>
        <p:spPr bwMode="auto">
          <a:xfrm>
            <a:off x="2366010" y="2677478"/>
            <a:ext cx="441325" cy="219075"/>
          </a:xfrm>
          <a:custGeom>
            <a:avLst/>
            <a:gdLst>
              <a:gd name="T0" fmla="*/ 161925 w 278"/>
              <a:gd name="T1" fmla="*/ 0 h 138"/>
              <a:gd name="T2" fmla="*/ 276225 w 278"/>
              <a:gd name="T3" fmla="*/ 22225 h 138"/>
              <a:gd name="T4" fmla="*/ 374650 w 278"/>
              <a:gd name="T5" fmla="*/ 50800 h 138"/>
              <a:gd name="T6" fmla="*/ 381000 w 278"/>
              <a:gd name="T7" fmla="*/ 50800 h 138"/>
              <a:gd name="T8" fmla="*/ 390525 w 278"/>
              <a:gd name="T9" fmla="*/ 53975 h 138"/>
              <a:gd name="T10" fmla="*/ 393700 w 278"/>
              <a:gd name="T11" fmla="*/ 60325 h 138"/>
              <a:gd name="T12" fmla="*/ 403225 w 278"/>
              <a:gd name="T13" fmla="*/ 66675 h 138"/>
              <a:gd name="T14" fmla="*/ 415925 w 278"/>
              <a:gd name="T15" fmla="*/ 66675 h 138"/>
              <a:gd name="T16" fmla="*/ 428625 w 278"/>
              <a:gd name="T17" fmla="*/ 66675 h 138"/>
              <a:gd name="T18" fmla="*/ 406400 w 278"/>
              <a:gd name="T19" fmla="*/ 123825 h 138"/>
              <a:gd name="T20" fmla="*/ 409575 w 278"/>
              <a:gd name="T21" fmla="*/ 130175 h 138"/>
              <a:gd name="T22" fmla="*/ 406400 w 278"/>
              <a:gd name="T23" fmla="*/ 133350 h 138"/>
              <a:gd name="T24" fmla="*/ 403225 w 278"/>
              <a:gd name="T25" fmla="*/ 219075 h 138"/>
              <a:gd name="T26" fmla="*/ 295275 w 278"/>
              <a:gd name="T27" fmla="*/ 206375 h 138"/>
              <a:gd name="T28" fmla="*/ 142875 w 278"/>
              <a:gd name="T29" fmla="*/ 206375 h 138"/>
              <a:gd name="T30" fmla="*/ 120650 w 278"/>
              <a:gd name="T31" fmla="*/ 190500 h 138"/>
              <a:gd name="T32" fmla="*/ 60325 w 278"/>
              <a:gd name="T33" fmla="*/ 180975 h 138"/>
              <a:gd name="T34" fmla="*/ 50800 w 278"/>
              <a:gd name="T35" fmla="*/ 187325 h 138"/>
              <a:gd name="T36" fmla="*/ 41275 w 278"/>
              <a:gd name="T37" fmla="*/ 190500 h 138"/>
              <a:gd name="T38" fmla="*/ 31750 w 278"/>
              <a:gd name="T39" fmla="*/ 200025 h 138"/>
              <a:gd name="T40" fmla="*/ 15875 w 278"/>
              <a:gd name="T41" fmla="*/ 209550 h 138"/>
              <a:gd name="T42" fmla="*/ 12700 w 278"/>
              <a:gd name="T43" fmla="*/ 200025 h 138"/>
              <a:gd name="T44" fmla="*/ 12700 w 278"/>
              <a:gd name="T45" fmla="*/ 190500 h 138"/>
              <a:gd name="T46" fmla="*/ 9525 w 278"/>
              <a:gd name="T47" fmla="*/ 174625 h 138"/>
              <a:gd name="T48" fmla="*/ 9525 w 278"/>
              <a:gd name="T49" fmla="*/ 165100 h 138"/>
              <a:gd name="T50" fmla="*/ 3175 w 278"/>
              <a:gd name="T51" fmla="*/ 155575 h 138"/>
              <a:gd name="T52" fmla="*/ 3175 w 278"/>
              <a:gd name="T53" fmla="*/ 155575 h 138"/>
              <a:gd name="T54" fmla="*/ 3175 w 278"/>
              <a:gd name="T55" fmla="*/ 142875 h 138"/>
              <a:gd name="T56" fmla="*/ 0 w 278"/>
              <a:gd name="T57" fmla="*/ 133350 h 138"/>
              <a:gd name="T58" fmla="*/ 9525 w 278"/>
              <a:gd name="T59" fmla="*/ 127000 h 138"/>
              <a:gd name="T60" fmla="*/ 12700 w 278"/>
              <a:gd name="T61" fmla="*/ 120650 h 138"/>
              <a:gd name="T62" fmla="*/ 82550 w 278"/>
              <a:gd name="T63" fmla="*/ 95250 h 138"/>
              <a:gd name="T64" fmla="*/ 88900 w 278"/>
              <a:gd name="T65" fmla="*/ 82550 h 138"/>
              <a:gd name="T66" fmla="*/ 92075 w 278"/>
              <a:gd name="T67" fmla="*/ 73025 h 138"/>
              <a:gd name="T68" fmla="*/ 98425 w 278"/>
              <a:gd name="T69" fmla="*/ 73025 h 138"/>
              <a:gd name="T70" fmla="*/ 107950 w 278"/>
              <a:gd name="T71" fmla="*/ 66675 h 138"/>
              <a:gd name="T72" fmla="*/ 117475 w 278"/>
              <a:gd name="T73" fmla="*/ 63500 h 138"/>
              <a:gd name="T74" fmla="*/ 120650 w 278"/>
              <a:gd name="T75" fmla="*/ 47625 h 138"/>
              <a:gd name="T76" fmla="*/ 130175 w 278"/>
              <a:gd name="T77" fmla="*/ 41275 h 138"/>
              <a:gd name="T78" fmla="*/ 123825 w 278"/>
              <a:gd name="T79" fmla="*/ 25400 h 138"/>
              <a:gd name="T80" fmla="*/ 127000 w 278"/>
              <a:gd name="T81" fmla="*/ 19050 h 138"/>
              <a:gd name="T82" fmla="*/ 130175 w 278"/>
              <a:gd name="T83" fmla="*/ 19050 h 138"/>
              <a:gd name="T84" fmla="*/ 127000 w 278"/>
              <a:gd name="T85" fmla="*/ 0 h 138"/>
              <a:gd name="T86" fmla="*/ 127000 w 278"/>
              <a:gd name="T87" fmla="*/ 0 h 13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78" h="138">
                <a:moveTo>
                  <a:pt x="80" y="0"/>
                </a:moveTo>
                <a:lnTo>
                  <a:pt x="102" y="0"/>
                </a:lnTo>
                <a:lnTo>
                  <a:pt x="174" y="0"/>
                </a:lnTo>
                <a:lnTo>
                  <a:pt x="174" y="14"/>
                </a:lnTo>
                <a:lnTo>
                  <a:pt x="236" y="14"/>
                </a:lnTo>
                <a:lnTo>
                  <a:pt x="236" y="32"/>
                </a:lnTo>
                <a:lnTo>
                  <a:pt x="240" y="30"/>
                </a:lnTo>
                <a:lnTo>
                  <a:pt x="240" y="32"/>
                </a:lnTo>
                <a:lnTo>
                  <a:pt x="246" y="32"/>
                </a:lnTo>
                <a:lnTo>
                  <a:pt x="246" y="34"/>
                </a:lnTo>
                <a:lnTo>
                  <a:pt x="248" y="36"/>
                </a:lnTo>
                <a:lnTo>
                  <a:pt x="248" y="38"/>
                </a:lnTo>
                <a:lnTo>
                  <a:pt x="250" y="40"/>
                </a:lnTo>
                <a:lnTo>
                  <a:pt x="254" y="42"/>
                </a:lnTo>
                <a:lnTo>
                  <a:pt x="258" y="40"/>
                </a:lnTo>
                <a:lnTo>
                  <a:pt x="262" y="42"/>
                </a:lnTo>
                <a:lnTo>
                  <a:pt x="266" y="40"/>
                </a:lnTo>
                <a:lnTo>
                  <a:pt x="270" y="42"/>
                </a:lnTo>
                <a:lnTo>
                  <a:pt x="278" y="54"/>
                </a:lnTo>
                <a:lnTo>
                  <a:pt x="256" y="78"/>
                </a:lnTo>
                <a:lnTo>
                  <a:pt x="256" y="82"/>
                </a:lnTo>
                <a:lnTo>
                  <a:pt x="258" y="82"/>
                </a:lnTo>
                <a:lnTo>
                  <a:pt x="258" y="84"/>
                </a:lnTo>
                <a:lnTo>
                  <a:pt x="256" y="84"/>
                </a:lnTo>
                <a:lnTo>
                  <a:pt x="254" y="118"/>
                </a:lnTo>
                <a:lnTo>
                  <a:pt x="254" y="138"/>
                </a:lnTo>
                <a:lnTo>
                  <a:pt x="188" y="136"/>
                </a:lnTo>
                <a:lnTo>
                  <a:pt x="186" y="130"/>
                </a:lnTo>
                <a:lnTo>
                  <a:pt x="172" y="130"/>
                </a:lnTo>
                <a:lnTo>
                  <a:pt x="90" y="130"/>
                </a:lnTo>
                <a:lnTo>
                  <a:pt x="90" y="120"/>
                </a:lnTo>
                <a:lnTo>
                  <a:pt x="76" y="120"/>
                </a:lnTo>
                <a:lnTo>
                  <a:pt x="76" y="114"/>
                </a:lnTo>
                <a:lnTo>
                  <a:pt x="38" y="114"/>
                </a:lnTo>
                <a:lnTo>
                  <a:pt x="34" y="120"/>
                </a:lnTo>
                <a:lnTo>
                  <a:pt x="32" y="118"/>
                </a:lnTo>
                <a:lnTo>
                  <a:pt x="28" y="120"/>
                </a:lnTo>
                <a:lnTo>
                  <a:pt x="26" y="120"/>
                </a:lnTo>
                <a:lnTo>
                  <a:pt x="22" y="120"/>
                </a:lnTo>
                <a:lnTo>
                  <a:pt x="20" y="126"/>
                </a:lnTo>
                <a:lnTo>
                  <a:pt x="18" y="130"/>
                </a:lnTo>
                <a:lnTo>
                  <a:pt x="10" y="132"/>
                </a:lnTo>
                <a:lnTo>
                  <a:pt x="8" y="134"/>
                </a:lnTo>
                <a:lnTo>
                  <a:pt x="8" y="126"/>
                </a:lnTo>
                <a:lnTo>
                  <a:pt x="12" y="122"/>
                </a:lnTo>
                <a:lnTo>
                  <a:pt x="8" y="120"/>
                </a:lnTo>
                <a:lnTo>
                  <a:pt x="8" y="114"/>
                </a:lnTo>
                <a:lnTo>
                  <a:pt x="6" y="110"/>
                </a:lnTo>
                <a:lnTo>
                  <a:pt x="6" y="106"/>
                </a:lnTo>
                <a:lnTo>
                  <a:pt x="6" y="104"/>
                </a:lnTo>
                <a:lnTo>
                  <a:pt x="0" y="98"/>
                </a:lnTo>
                <a:lnTo>
                  <a:pt x="2" y="98"/>
                </a:lnTo>
                <a:lnTo>
                  <a:pt x="2" y="100"/>
                </a:lnTo>
                <a:lnTo>
                  <a:pt x="2" y="98"/>
                </a:lnTo>
                <a:lnTo>
                  <a:pt x="6" y="94"/>
                </a:lnTo>
                <a:lnTo>
                  <a:pt x="2" y="90"/>
                </a:lnTo>
                <a:lnTo>
                  <a:pt x="0" y="92"/>
                </a:lnTo>
                <a:lnTo>
                  <a:pt x="0" y="84"/>
                </a:lnTo>
                <a:lnTo>
                  <a:pt x="0" y="82"/>
                </a:lnTo>
                <a:lnTo>
                  <a:pt x="6" y="80"/>
                </a:lnTo>
                <a:lnTo>
                  <a:pt x="8" y="80"/>
                </a:lnTo>
                <a:lnTo>
                  <a:pt x="8" y="76"/>
                </a:lnTo>
                <a:lnTo>
                  <a:pt x="50" y="76"/>
                </a:lnTo>
                <a:lnTo>
                  <a:pt x="52" y="60"/>
                </a:lnTo>
                <a:lnTo>
                  <a:pt x="54" y="60"/>
                </a:lnTo>
                <a:lnTo>
                  <a:pt x="56" y="52"/>
                </a:lnTo>
                <a:lnTo>
                  <a:pt x="58" y="52"/>
                </a:lnTo>
                <a:lnTo>
                  <a:pt x="58" y="46"/>
                </a:lnTo>
                <a:lnTo>
                  <a:pt x="62" y="46"/>
                </a:lnTo>
                <a:lnTo>
                  <a:pt x="68" y="46"/>
                </a:lnTo>
                <a:lnTo>
                  <a:pt x="68" y="42"/>
                </a:lnTo>
                <a:lnTo>
                  <a:pt x="70" y="38"/>
                </a:lnTo>
                <a:lnTo>
                  <a:pt x="74" y="40"/>
                </a:lnTo>
                <a:lnTo>
                  <a:pt x="76" y="36"/>
                </a:lnTo>
                <a:lnTo>
                  <a:pt x="76" y="30"/>
                </a:lnTo>
                <a:lnTo>
                  <a:pt x="78" y="30"/>
                </a:lnTo>
                <a:lnTo>
                  <a:pt x="82" y="26"/>
                </a:lnTo>
                <a:lnTo>
                  <a:pt x="82" y="20"/>
                </a:lnTo>
                <a:lnTo>
                  <a:pt x="78" y="16"/>
                </a:lnTo>
                <a:lnTo>
                  <a:pt x="78" y="12"/>
                </a:lnTo>
                <a:lnTo>
                  <a:pt x="80" y="12"/>
                </a:lnTo>
                <a:lnTo>
                  <a:pt x="80" y="10"/>
                </a:lnTo>
                <a:lnTo>
                  <a:pt x="82" y="12"/>
                </a:lnTo>
                <a:lnTo>
                  <a:pt x="80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0" name="Freeform 64"/>
          <p:cNvSpPr>
            <a:spLocks/>
          </p:cNvSpPr>
          <p:nvPr/>
        </p:nvSpPr>
        <p:spPr bwMode="auto">
          <a:xfrm>
            <a:off x="2842260" y="3703003"/>
            <a:ext cx="57150" cy="15875"/>
          </a:xfrm>
          <a:custGeom>
            <a:avLst/>
            <a:gdLst>
              <a:gd name="T0" fmla="*/ 0 w 36"/>
              <a:gd name="T1" fmla="*/ 9525 h 10"/>
              <a:gd name="T2" fmla="*/ 0 w 36"/>
              <a:gd name="T3" fmla="*/ 0 h 10"/>
              <a:gd name="T4" fmla="*/ 53975 w 36"/>
              <a:gd name="T5" fmla="*/ 3175 h 10"/>
              <a:gd name="T6" fmla="*/ 57150 w 36"/>
              <a:gd name="T7" fmla="*/ 15875 h 10"/>
              <a:gd name="T8" fmla="*/ 50800 w 36"/>
              <a:gd name="T9" fmla="*/ 9525 h 10"/>
              <a:gd name="T10" fmla="*/ 0 w 36"/>
              <a:gd name="T11" fmla="*/ 9525 h 10"/>
              <a:gd name="T12" fmla="*/ 0 w 36"/>
              <a:gd name="T13" fmla="*/ 9525 h 10"/>
              <a:gd name="T14" fmla="*/ 0 w 36"/>
              <a:gd name="T15" fmla="*/ 9525 h 10"/>
              <a:gd name="T16" fmla="*/ 0 w 36"/>
              <a:gd name="T17" fmla="*/ 9525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" h="10">
                <a:moveTo>
                  <a:pt x="0" y="6"/>
                </a:moveTo>
                <a:lnTo>
                  <a:pt x="0" y="0"/>
                </a:lnTo>
                <a:lnTo>
                  <a:pt x="34" y="2"/>
                </a:lnTo>
                <a:lnTo>
                  <a:pt x="36" y="10"/>
                </a:lnTo>
                <a:lnTo>
                  <a:pt x="32" y="6"/>
                </a:lnTo>
                <a:lnTo>
                  <a:pt x="0" y="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1" name="Freeform 65"/>
          <p:cNvSpPr>
            <a:spLocks/>
          </p:cNvSpPr>
          <p:nvPr/>
        </p:nvSpPr>
        <p:spPr bwMode="auto">
          <a:xfrm>
            <a:off x="2769235" y="2864803"/>
            <a:ext cx="441325" cy="444500"/>
          </a:xfrm>
          <a:custGeom>
            <a:avLst/>
            <a:gdLst>
              <a:gd name="T0" fmla="*/ 88900 w 278"/>
              <a:gd name="T1" fmla="*/ 0 h 280"/>
              <a:gd name="T2" fmla="*/ 273050 w 278"/>
              <a:gd name="T3" fmla="*/ 0 h 280"/>
              <a:gd name="T4" fmla="*/ 279400 w 278"/>
              <a:gd name="T5" fmla="*/ 3175 h 280"/>
              <a:gd name="T6" fmla="*/ 285750 w 278"/>
              <a:gd name="T7" fmla="*/ 9525 h 280"/>
              <a:gd name="T8" fmla="*/ 295275 w 278"/>
              <a:gd name="T9" fmla="*/ 6350 h 280"/>
              <a:gd name="T10" fmla="*/ 307975 w 278"/>
              <a:gd name="T11" fmla="*/ 25400 h 280"/>
              <a:gd name="T12" fmla="*/ 317500 w 278"/>
              <a:gd name="T13" fmla="*/ 28575 h 280"/>
              <a:gd name="T14" fmla="*/ 317500 w 278"/>
              <a:gd name="T15" fmla="*/ 31750 h 280"/>
              <a:gd name="T16" fmla="*/ 317500 w 278"/>
              <a:gd name="T17" fmla="*/ 50800 h 280"/>
              <a:gd name="T18" fmla="*/ 317500 w 278"/>
              <a:gd name="T19" fmla="*/ 57150 h 280"/>
              <a:gd name="T20" fmla="*/ 327025 w 278"/>
              <a:gd name="T21" fmla="*/ 66675 h 280"/>
              <a:gd name="T22" fmla="*/ 323850 w 278"/>
              <a:gd name="T23" fmla="*/ 76200 h 280"/>
              <a:gd name="T24" fmla="*/ 323850 w 278"/>
              <a:gd name="T25" fmla="*/ 88900 h 280"/>
              <a:gd name="T26" fmla="*/ 323850 w 278"/>
              <a:gd name="T27" fmla="*/ 98425 h 280"/>
              <a:gd name="T28" fmla="*/ 336550 w 278"/>
              <a:gd name="T29" fmla="*/ 101600 h 280"/>
              <a:gd name="T30" fmla="*/ 342900 w 278"/>
              <a:gd name="T31" fmla="*/ 107950 h 280"/>
              <a:gd name="T32" fmla="*/ 349250 w 278"/>
              <a:gd name="T33" fmla="*/ 123825 h 280"/>
              <a:gd name="T34" fmla="*/ 365125 w 278"/>
              <a:gd name="T35" fmla="*/ 136525 h 280"/>
              <a:gd name="T36" fmla="*/ 368300 w 278"/>
              <a:gd name="T37" fmla="*/ 155575 h 280"/>
              <a:gd name="T38" fmla="*/ 400050 w 278"/>
              <a:gd name="T39" fmla="*/ 177800 h 280"/>
              <a:gd name="T40" fmla="*/ 409575 w 278"/>
              <a:gd name="T41" fmla="*/ 196850 h 280"/>
              <a:gd name="T42" fmla="*/ 419100 w 278"/>
              <a:gd name="T43" fmla="*/ 212725 h 280"/>
              <a:gd name="T44" fmla="*/ 422275 w 278"/>
              <a:gd name="T45" fmla="*/ 225425 h 280"/>
              <a:gd name="T46" fmla="*/ 415925 w 278"/>
              <a:gd name="T47" fmla="*/ 234950 h 280"/>
              <a:gd name="T48" fmla="*/ 419100 w 278"/>
              <a:gd name="T49" fmla="*/ 244475 h 280"/>
              <a:gd name="T50" fmla="*/ 428625 w 278"/>
              <a:gd name="T51" fmla="*/ 254000 h 280"/>
              <a:gd name="T52" fmla="*/ 419100 w 278"/>
              <a:gd name="T53" fmla="*/ 260350 h 280"/>
              <a:gd name="T54" fmla="*/ 422275 w 278"/>
              <a:gd name="T55" fmla="*/ 266700 h 280"/>
              <a:gd name="T56" fmla="*/ 422275 w 278"/>
              <a:gd name="T57" fmla="*/ 282575 h 280"/>
              <a:gd name="T58" fmla="*/ 431800 w 278"/>
              <a:gd name="T59" fmla="*/ 292100 h 280"/>
              <a:gd name="T60" fmla="*/ 441325 w 278"/>
              <a:gd name="T61" fmla="*/ 295275 h 280"/>
              <a:gd name="T62" fmla="*/ 441325 w 278"/>
              <a:gd name="T63" fmla="*/ 301625 h 280"/>
              <a:gd name="T64" fmla="*/ 438150 w 278"/>
              <a:gd name="T65" fmla="*/ 314325 h 280"/>
              <a:gd name="T66" fmla="*/ 412750 w 278"/>
              <a:gd name="T67" fmla="*/ 314325 h 280"/>
              <a:gd name="T68" fmla="*/ 412750 w 278"/>
              <a:gd name="T69" fmla="*/ 317500 h 280"/>
              <a:gd name="T70" fmla="*/ 415925 w 278"/>
              <a:gd name="T71" fmla="*/ 317500 h 280"/>
              <a:gd name="T72" fmla="*/ 415925 w 278"/>
              <a:gd name="T73" fmla="*/ 323850 h 280"/>
              <a:gd name="T74" fmla="*/ 419100 w 278"/>
              <a:gd name="T75" fmla="*/ 323850 h 280"/>
              <a:gd name="T76" fmla="*/ 371475 w 278"/>
              <a:gd name="T77" fmla="*/ 358775 h 280"/>
              <a:gd name="T78" fmla="*/ 327025 w 278"/>
              <a:gd name="T79" fmla="*/ 381000 h 280"/>
              <a:gd name="T80" fmla="*/ 244475 w 278"/>
              <a:gd name="T81" fmla="*/ 444500 h 280"/>
              <a:gd name="T82" fmla="*/ 165100 w 278"/>
              <a:gd name="T83" fmla="*/ 444500 h 280"/>
              <a:gd name="T84" fmla="*/ 165100 w 278"/>
              <a:gd name="T85" fmla="*/ 434975 h 280"/>
              <a:gd name="T86" fmla="*/ 155575 w 278"/>
              <a:gd name="T87" fmla="*/ 434975 h 280"/>
              <a:gd name="T88" fmla="*/ 155575 w 278"/>
              <a:gd name="T89" fmla="*/ 441325 h 280"/>
              <a:gd name="T90" fmla="*/ 0 w 278"/>
              <a:gd name="T91" fmla="*/ 441325 h 280"/>
              <a:gd name="T92" fmla="*/ 3175 w 278"/>
              <a:gd name="T93" fmla="*/ 339725 h 280"/>
              <a:gd name="T94" fmla="*/ 73025 w 278"/>
              <a:gd name="T95" fmla="*/ 339725 h 280"/>
              <a:gd name="T96" fmla="*/ 73025 w 278"/>
              <a:gd name="T97" fmla="*/ 317500 h 280"/>
              <a:gd name="T98" fmla="*/ 85725 w 278"/>
              <a:gd name="T99" fmla="*/ 317500 h 280"/>
              <a:gd name="T100" fmla="*/ 88900 w 278"/>
              <a:gd name="T101" fmla="*/ 0 h 280"/>
              <a:gd name="T102" fmla="*/ 88900 w 278"/>
              <a:gd name="T103" fmla="*/ 0 h 280"/>
              <a:gd name="T104" fmla="*/ 88900 w 278"/>
              <a:gd name="T105" fmla="*/ 0 h 280"/>
              <a:gd name="T106" fmla="*/ 88900 w 278"/>
              <a:gd name="T107" fmla="*/ 0 h 2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8" h="280">
                <a:moveTo>
                  <a:pt x="56" y="0"/>
                </a:moveTo>
                <a:lnTo>
                  <a:pt x="172" y="0"/>
                </a:lnTo>
                <a:lnTo>
                  <a:pt x="176" y="2"/>
                </a:lnTo>
                <a:lnTo>
                  <a:pt x="180" y="6"/>
                </a:lnTo>
                <a:lnTo>
                  <a:pt x="186" y="4"/>
                </a:lnTo>
                <a:lnTo>
                  <a:pt x="194" y="16"/>
                </a:lnTo>
                <a:lnTo>
                  <a:pt x="200" y="18"/>
                </a:lnTo>
                <a:lnTo>
                  <a:pt x="200" y="20"/>
                </a:lnTo>
                <a:lnTo>
                  <a:pt x="200" y="32"/>
                </a:lnTo>
                <a:lnTo>
                  <a:pt x="200" y="36"/>
                </a:lnTo>
                <a:lnTo>
                  <a:pt x="206" y="42"/>
                </a:lnTo>
                <a:lnTo>
                  <a:pt x="204" y="48"/>
                </a:lnTo>
                <a:lnTo>
                  <a:pt x="204" y="56"/>
                </a:lnTo>
                <a:lnTo>
                  <a:pt x="204" y="62"/>
                </a:lnTo>
                <a:lnTo>
                  <a:pt x="212" y="64"/>
                </a:lnTo>
                <a:lnTo>
                  <a:pt x="216" y="68"/>
                </a:lnTo>
                <a:lnTo>
                  <a:pt x="220" y="78"/>
                </a:lnTo>
                <a:lnTo>
                  <a:pt x="230" y="86"/>
                </a:lnTo>
                <a:lnTo>
                  <a:pt x="232" y="98"/>
                </a:lnTo>
                <a:lnTo>
                  <a:pt x="252" y="112"/>
                </a:lnTo>
                <a:lnTo>
                  <a:pt x="258" y="124"/>
                </a:lnTo>
                <a:lnTo>
                  <a:pt x="264" y="134"/>
                </a:lnTo>
                <a:lnTo>
                  <a:pt x="266" y="142"/>
                </a:lnTo>
                <a:lnTo>
                  <a:pt x="262" y="148"/>
                </a:lnTo>
                <a:lnTo>
                  <a:pt x="264" y="154"/>
                </a:lnTo>
                <a:lnTo>
                  <a:pt x="270" y="160"/>
                </a:lnTo>
                <a:lnTo>
                  <a:pt x="264" y="164"/>
                </a:lnTo>
                <a:lnTo>
                  <a:pt x="266" y="168"/>
                </a:lnTo>
                <a:lnTo>
                  <a:pt x="266" y="178"/>
                </a:lnTo>
                <a:lnTo>
                  <a:pt x="272" y="184"/>
                </a:lnTo>
                <a:lnTo>
                  <a:pt x="278" y="186"/>
                </a:lnTo>
                <a:lnTo>
                  <a:pt x="278" y="190"/>
                </a:lnTo>
                <a:lnTo>
                  <a:pt x="276" y="198"/>
                </a:lnTo>
                <a:lnTo>
                  <a:pt x="260" y="198"/>
                </a:lnTo>
                <a:lnTo>
                  <a:pt x="260" y="200"/>
                </a:lnTo>
                <a:lnTo>
                  <a:pt x="262" y="200"/>
                </a:lnTo>
                <a:lnTo>
                  <a:pt x="262" y="204"/>
                </a:lnTo>
                <a:lnTo>
                  <a:pt x="264" y="204"/>
                </a:lnTo>
                <a:lnTo>
                  <a:pt x="234" y="226"/>
                </a:lnTo>
                <a:lnTo>
                  <a:pt x="206" y="240"/>
                </a:lnTo>
                <a:lnTo>
                  <a:pt x="154" y="280"/>
                </a:lnTo>
                <a:lnTo>
                  <a:pt x="104" y="280"/>
                </a:lnTo>
                <a:lnTo>
                  <a:pt x="104" y="274"/>
                </a:lnTo>
                <a:lnTo>
                  <a:pt x="98" y="274"/>
                </a:lnTo>
                <a:lnTo>
                  <a:pt x="98" y="278"/>
                </a:lnTo>
                <a:lnTo>
                  <a:pt x="0" y="278"/>
                </a:lnTo>
                <a:lnTo>
                  <a:pt x="2" y="214"/>
                </a:lnTo>
                <a:lnTo>
                  <a:pt x="46" y="214"/>
                </a:lnTo>
                <a:lnTo>
                  <a:pt x="46" y="200"/>
                </a:lnTo>
                <a:lnTo>
                  <a:pt x="54" y="200"/>
                </a:lnTo>
                <a:lnTo>
                  <a:pt x="56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2" name="Freeform 66"/>
          <p:cNvSpPr>
            <a:spLocks/>
          </p:cNvSpPr>
          <p:nvPr/>
        </p:nvSpPr>
        <p:spPr bwMode="auto">
          <a:xfrm>
            <a:off x="2616835" y="2864803"/>
            <a:ext cx="241300" cy="339725"/>
          </a:xfrm>
          <a:custGeom>
            <a:avLst/>
            <a:gdLst>
              <a:gd name="T0" fmla="*/ 152400 w 152"/>
              <a:gd name="T1" fmla="*/ 0 h 214"/>
              <a:gd name="T2" fmla="*/ 241300 w 152"/>
              <a:gd name="T3" fmla="*/ 0 h 214"/>
              <a:gd name="T4" fmla="*/ 238125 w 152"/>
              <a:gd name="T5" fmla="*/ 317500 h 214"/>
              <a:gd name="T6" fmla="*/ 225425 w 152"/>
              <a:gd name="T7" fmla="*/ 317500 h 214"/>
              <a:gd name="T8" fmla="*/ 225425 w 152"/>
              <a:gd name="T9" fmla="*/ 339725 h 214"/>
              <a:gd name="T10" fmla="*/ 155575 w 152"/>
              <a:gd name="T11" fmla="*/ 339725 h 214"/>
              <a:gd name="T12" fmla="*/ 155575 w 152"/>
              <a:gd name="T13" fmla="*/ 266700 h 214"/>
              <a:gd name="T14" fmla="*/ 0 w 152"/>
              <a:gd name="T15" fmla="*/ 263525 h 214"/>
              <a:gd name="T16" fmla="*/ 0 w 152"/>
              <a:gd name="T17" fmla="*/ 215900 h 214"/>
              <a:gd name="T18" fmla="*/ 12700 w 152"/>
              <a:gd name="T19" fmla="*/ 215900 h 214"/>
              <a:gd name="T20" fmla="*/ 12700 w 152"/>
              <a:gd name="T21" fmla="*/ 203200 h 214"/>
              <a:gd name="T22" fmla="*/ 22225 w 152"/>
              <a:gd name="T23" fmla="*/ 203200 h 214"/>
              <a:gd name="T24" fmla="*/ 22225 w 152"/>
              <a:gd name="T25" fmla="*/ 19050 h 214"/>
              <a:gd name="T26" fmla="*/ 44450 w 152"/>
              <a:gd name="T27" fmla="*/ 19050 h 214"/>
              <a:gd name="T28" fmla="*/ 47625 w 152"/>
              <a:gd name="T29" fmla="*/ 28575 h 214"/>
              <a:gd name="T30" fmla="*/ 152400 w 152"/>
              <a:gd name="T31" fmla="*/ 31750 h 214"/>
              <a:gd name="T32" fmla="*/ 152400 w 152"/>
              <a:gd name="T33" fmla="*/ 0 h 214"/>
              <a:gd name="T34" fmla="*/ 152400 w 152"/>
              <a:gd name="T35" fmla="*/ 0 h 214"/>
              <a:gd name="T36" fmla="*/ 152400 w 152"/>
              <a:gd name="T37" fmla="*/ 0 h 214"/>
              <a:gd name="T38" fmla="*/ 152400 w 152"/>
              <a:gd name="T39" fmla="*/ 0 h 21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214">
                <a:moveTo>
                  <a:pt x="96" y="0"/>
                </a:moveTo>
                <a:lnTo>
                  <a:pt x="152" y="0"/>
                </a:lnTo>
                <a:lnTo>
                  <a:pt x="150" y="200"/>
                </a:lnTo>
                <a:lnTo>
                  <a:pt x="142" y="200"/>
                </a:lnTo>
                <a:lnTo>
                  <a:pt x="142" y="214"/>
                </a:lnTo>
                <a:lnTo>
                  <a:pt x="98" y="214"/>
                </a:lnTo>
                <a:lnTo>
                  <a:pt x="98" y="168"/>
                </a:lnTo>
                <a:lnTo>
                  <a:pt x="0" y="166"/>
                </a:lnTo>
                <a:lnTo>
                  <a:pt x="0" y="136"/>
                </a:lnTo>
                <a:lnTo>
                  <a:pt x="8" y="136"/>
                </a:lnTo>
                <a:lnTo>
                  <a:pt x="8" y="128"/>
                </a:lnTo>
                <a:lnTo>
                  <a:pt x="14" y="128"/>
                </a:lnTo>
                <a:lnTo>
                  <a:pt x="14" y="12"/>
                </a:lnTo>
                <a:lnTo>
                  <a:pt x="28" y="12"/>
                </a:lnTo>
                <a:lnTo>
                  <a:pt x="30" y="18"/>
                </a:lnTo>
                <a:lnTo>
                  <a:pt x="96" y="20"/>
                </a:lnTo>
                <a:lnTo>
                  <a:pt x="96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3" name="Freeform 67"/>
          <p:cNvSpPr>
            <a:spLocks/>
          </p:cNvSpPr>
          <p:nvPr/>
        </p:nvSpPr>
        <p:spPr bwMode="auto">
          <a:xfrm>
            <a:off x="2337435" y="3118803"/>
            <a:ext cx="434975" cy="387350"/>
          </a:xfrm>
          <a:custGeom>
            <a:avLst/>
            <a:gdLst>
              <a:gd name="T0" fmla="*/ 434975 w 274"/>
              <a:gd name="T1" fmla="*/ 12700 h 244"/>
              <a:gd name="T2" fmla="*/ 431800 w 274"/>
              <a:gd name="T3" fmla="*/ 187325 h 244"/>
              <a:gd name="T4" fmla="*/ 406400 w 274"/>
              <a:gd name="T5" fmla="*/ 247650 h 244"/>
              <a:gd name="T6" fmla="*/ 349250 w 274"/>
              <a:gd name="T7" fmla="*/ 377825 h 244"/>
              <a:gd name="T8" fmla="*/ 333375 w 274"/>
              <a:gd name="T9" fmla="*/ 349250 h 244"/>
              <a:gd name="T10" fmla="*/ 314325 w 274"/>
              <a:gd name="T11" fmla="*/ 349250 h 244"/>
              <a:gd name="T12" fmla="*/ 323850 w 274"/>
              <a:gd name="T13" fmla="*/ 333375 h 244"/>
              <a:gd name="T14" fmla="*/ 311150 w 274"/>
              <a:gd name="T15" fmla="*/ 327025 h 244"/>
              <a:gd name="T16" fmla="*/ 295275 w 274"/>
              <a:gd name="T17" fmla="*/ 342900 h 244"/>
              <a:gd name="T18" fmla="*/ 292100 w 274"/>
              <a:gd name="T19" fmla="*/ 346075 h 244"/>
              <a:gd name="T20" fmla="*/ 285750 w 274"/>
              <a:gd name="T21" fmla="*/ 323850 h 244"/>
              <a:gd name="T22" fmla="*/ 263525 w 274"/>
              <a:gd name="T23" fmla="*/ 314325 h 244"/>
              <a:gd name="T24" fmla="*/ 247650 w 274"/>
              <a:gd name="T25" fmla="*/ 301625 h 244"/>
              <a:gd name="T26" fmla="*/ 231775 w 274"/>
              <a:gd name="T27" fmla="*/ 304800 h 244"/>
              <a:gd name="T28" fmla="*/ 209550 w 274"/>
              <a:gd name="T29" fmla="*/ 298450 h 244"/>
              <a:gd name="T30" fmla="*/ 200025 w 274"/>
              <a:gd name="T31" fmla="*/ 279400 h 244"/>
              <a:gd name="T32" fmla="*/ 187325 w 274"/>
              <a:gd name="T33" fmla="*/ 269875 h 244"/>
              <a:gd name="T34" fmla="*/ 180975 w 274"/>
              <a:gd name="T35" fmla="*/ 279400 h 244"/>
              <a:gd name="T36" fmla="*/ 158750 w 274"/>
              <a:gd name="T37" fmla="*/ 273050 h 244"/>
              <a:gd name="T38" fmla="*/ 152400 w 274"/>
              <a:gd name="T39" fmla="*/ 263525 h 244"/>
              <a:gd name="T40" fmla="*/ 139700 w 274"/>
              <a:gd name="T41" fmla="*/ 231775 h 244"/>
              <a:gd name="T42" fmla="*/ 133350 w 274"/>
              <a:gd name="T43" fmla="*/ 222250 h 244"/>
              <a:gd name="T44" fmla="*/ 127000 w 274"/>
              <a:gd name="T45" fmla="*/ 206375 h 244"/>
              <a:gd name="T46" fmla="*/ 107950 w 274"/>
              <a:gd name="T47" fmla="*/ 200025 h 244"/>
              <a:gd name="T48" fmla="*/ 92075 w 274"/>
              <a:gd name="T49" fmla="*/ 219075 h 244"/>
              <a:gd name="T50" fmla="*/ 79375 w 274"/>
              <a:gd name="T51" fmla="*/ 196850 h 244"/>
              <a:gd name="T52" fmla="*/ 60325 w 274"/>
              <a:gd name="T53" fmla="*/ 180975 h 244"/>
              <a:gd name="T54" fmla="*/ 47625 w 274"/>
              <a:gd name="T55" fmla="*/ 180975 h 244"/>
              <a:gd name="T56" fmla="*/ 63500 w 274"/>
              <a:gd name="T57" fmla="*/ 158750 h 244"/>
              <a:gd name="T58" fmla="*/ 41275 w 274"/>
              <a:gd name="T59" fmla="*/ 142875 h 244"/>
              <a:gd name="T60" fmla="*/ 25400 w 274"/>
              <a:gd name="T61" fmla="*/ 142875 h 244"/>
              <a:gd name="T62" fmla="*/ 25400 w 274"/>
              <a:gd name="T63" fmla="*/ 107950 h 244"/>
              <a:gd name="T64" fmla="*/ 9525 w 274"/>
              <a:gd name="T65" fmla="*/ 104775 h 244"/>
              <a:gd name="T66" fmla="*/ 9525 w 274"/>
              <a:gd name="T67" fmla="*/ 92075 h 244"/>
              <a:gd name="T68" fmla="*/ 12700 w 274"/>
              <a:gd name="T69" fmla="*/ 76200 h 244"/>
              <a:gd name="T70" fmla="*/ 12700 w 274"/>
              <a:gd name="T71" fmla="*/ 47625 h 244"/>
              <a:gd name="T72" fmla="*/ 0 w 274"/>
              <a:gd name="T73" fmla="*/ 44450 h 244"/>
              <a:gd name="T74" fmla="*/ 9525 w 274"/>
              <a:gd name="T75" fmla="*/ 34925 h 244"/>
              <a:gd name="T76" fmla="*/ 28575 w 274"/>
              <a:gd name="T77" fmla="*/ 34925 h 244"/>
              <a:gd name="T78" fmla="*/ 38100 w 274"/>
              <a:gd name="T79" fmla="*/ 22225 h 244"/>
              <a:gd name="T80" fmla="*/ 47625 w 274"/>
              <a:gd name="T81" fmla="*/ 6350 h 244"/>
              <a:gd name="T82" fmla="*/ 247650 w 274"/>
              <a:gd name="T83" fmla="*/ 0 h 244"/>
              <a:gd name="T84" fmla="*/ 260350 w 274"/>
              <a:gd name="T85" fmla="*/ 9525 h 244"/>
              <a:gd name="T86" fmla="*/ 279400 w 274"/>
              <a:gd name="T87" fmla="*/ 9525 h 244"/>
              <a:gd name="T88" fmla="*/ 279400 w 274"/>
              <a:gd name="T89" fmla="*/ 9525 h 24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74" h="244">
                <a:moveTo>
                  <a:pt x="176" y="6"/>
                </a:moveTo>
                <a:lnTo>
                  <a:pt x="274" y="8"/>
                </a:lnTo>
                <a:lnTo>
                  <a:pt x="274" y="54"/>
                </a:lnTo>
                <a:lnTo>
                  <a:pt x="272" y="118"/>
                </a:lnTo>
                <a:lnTo>
                  <a:pt x="272" y="156"/>
                </a:lnTo>
                <a:lnTo>
                  <a:pt x="256" y="156"/>
                </a:lnTo>
                <a:lnTo>
                  <a:pt x="220" y="244"/>
                </a:lnTo>
                <a:lnTo>
                  <a:pt x="220" y="238"/>
                </a:lnTo>
                <a:lnTo>
                  <a:pt x="214" y="236"/>
                </a:lnTo>
                <a:lnTo>
                  <a:pt x="210" y="220"/>
                </a:lnTo>
                <a:lnTo>
                  <a:pt x="200" y="218"/>
                </a:lnTo>
                <a:lnTo>
                  <a:pt x="198" y="220"/>
                </a:lnTo>
                <a:lnTo>
                  <a:pt x="198" y="216"/>
                </a:lnTo>
                <a:lnTo>
                  <a:pt x="204" y="210"/>
                </a:lnTo>
                <a:lnTo>
                  <a:pt x="200" y="206"/>
                </a:lnTo>
                <a:lnTo>
                  <a:pt x="196" y="206"/>
                </a:lnTo>
                <a:lnTo>
                  <a:pt x="192" y="210"/>
                </a:lnTo>
                <a:lnTo>
                  <a:pt x="186" y="216"/>
                </a:lnTo>
                <a:lnTo>
                  <a:pt x="188" y="218"/>
                </a:lnTo>
                <a:lnTo>
                  <a:pt x="184" y="218"/>
                </a:lnTo>
                <a:lnTo>
                  <a:pt x="186" y="212"/>
                </a:lnTo>
                <a:lnTo>
                  <a:pt x="180" y="204"/>
                </a:lnTo>
                <a:lnTo>
                  <a:pt x="166" y="200"/>
                </a:lnTo>
                <a:lnTo>
                  <a:pt x="166" y="198"/>
                </a:lnTo>
                <a:lnTo>
                  <a:pt x="164" y="192"/>
                </a:lnTo>
                <a:lnTo>
                  <a:pt x="156" y="190"/>
                </a:lnTo>
                <a:lnTo>
                  <a:pt x="154" y="188"/>
                </a:lnTo>
                <a:lnTo>
                  <a:pt x="146" y="192"/>
                </a:lnTo>
                <a:lnTo>
                  <a:pt x="138" y="186"/>
                </a:lnTo>
                <a:lnTo>
                  <a:pt x="132" y="188"/>
                </a:lnTo>
                <a:lnTo>
                  <a:pt x="130" y="186"/>
                </a:lnTo>
                <a:lnTo>
                  <a:pt x="126" y="176"/>
                </a:lnTo>
                <a:lnTo>
                  <a:pt x="120" y="170"/>
                </a:lnTo>
                <a:lnTo>
                  <a:pt x="118" y="170"/>
                </a:lnTo>
                <a:lnTo>
                  <a:pt x="118" y="178"/>
                </a:lnTo>
                <a:lnTo>
                  <a:pt x="114" y="176"/>
                </a:lnTo>
                <a:lnTo>
                  <a:pt x="110" y="176"/>
                </a:lnTo>
                <a:lnTo>
                  <a:pt x="100" y="172"/>
                </a:lnTo>
                <a:lnTo>
                  <a:pt x="98" y="168"/>
                </a:lnTo>
                <a:lnTo>
                  <a:pt x="96" y="166"/>
                </a:lnTo>
                <a:lnTo>
                  <a:pt x="92" y="154"/>
                </a:lnTo>
                <a:lnTo>
                  <a:pt x="88" y="146"/>
                </a:lnTo>
                <a:lnTo>
                  <a:pt x="88" y="144"/>
                </a:lnTo>
                <a:lnTo>
                  <a:pt x="84" y="140"/>
                </a:lnTo>
                <a:lnTo>
                  <a:pt x="86" y="136"/>
                </a:lnTo>
                <a:lnTo>
                  <a:pt x="80" y="130"/>
                </a:lnTo>
                <a:lnTo>
                  <a:pt x="76" y="126"/>
                </a:lnTo>
                <a:lnTo>
                  <a:pt x="68" y="126"/>
                </a:lnTo>
                <a:lnTo>
                  <a:pt x="60" y="138"/>
                </a:lnTo>
                <a:lnTo>
                  <a:pt x="58" y="138"/>
                </a:lnTo>
                <a:lnTo>
                  <a:pt x="52" y="136"/>
                </a:lnTo>
                <a:lnTo>
                  <a:pt x="50" y="124"/>
                </a:lnTo>
                <a:lnTo>
                  <a:pt x="46" y="116"/>
                </a:lnTo>
                <a:lnTo>
                  <a:pt x="38" y="114"/>
                </a:lnTo>
                <a:lnTo>
                  <a:pt x="34" y="116"/>
                </a:lnTo>
                <a:lnTo>
                  <a:pt x="30" y="114"/>
                </a:lnTo>
                <a:lnTo>
                  <a:pt x="30" y="108"/>
                </a:lnTo>
                <a:lnTo>
                  <a:pt x="40" y="100"/>
                </a:lnTo>
                <a:lnTo>
                  <a:pt x="38" y="98"/>
                </a:lnTo>
                <a:lnTo>
                  <a:pt x="26" y="90"/>
                </a:lnTo>
                <a:lnTo>
                  <a:pt x="18" y="94"/>
                </a:lnTo>
                <a:lnTo>
                  <a:pt x="16" y="90"/>
                </a:lnTo>
                <a:lnTo>
                  <a:pt x="18" y="76"/>
                </a:lnTo>
                <a:lnTo>
                  <a:pt x="16" y="68"/>
                </a:lnTo>
                <a:lnTo>
                  <a:pt x="12" y="66"/>
                </a:lnTo>
                <a:lnTo>
                  <a:pt x="6" y="66"/>
                </a:lnTo>
                <a:lnTo>
                  <a:pt x="8" y="64"/>
                </a:lnTo>
                <a:lnTo>
                  <a:pt x="6" y="58"/>
                </a:lnTo>
                <a:lnTo>
                  <a:pt x="10" y="54"/>
                </a:lnTo>
                <a:lnTo>
                  <a:pt x="8" y="48"/>
                </a:lnTo>
                <a:lnTo>
                  <a:pt x="12" y="40"/>
                </a:lnTo>
                <a:lnTo>
                  <a:pt x="8" y="30"/>
                </a:lnTo>
                <a:lnTo>
                  <a:pt x="4" y="30"/>
                </a:lnTo>
                <a:lnTo>
                  <a:pt x="0" y="28"/>
                </a:lnTo>
                <a:lnTo>
                  <a:pt x="4" y="24"/>
                </a:lnTo>
                <a:lnTo>
                  <a:pt x="6" y="22"/>
                </a:lnTo>
                <a:lnTo>
                  <a:pt x="10" y="24"/>
                </a:lnTo>
                <a:lnTo>
                  <a:pt x="18" y="22"/>
                </a:lnTo>
                <a:lnTo>
                  <a:pt x="24" y="16"/>
                </a:lnTo>
                <a:lnTo>
                  <a:pt x="24" y="14"/>
                </a:lnTo>
                <a:lnTo>
                  <a:pt x="26" y="14"/>
                </a:lnTo>
                <a:lnTo>
                  <a:pt x="30" y="4"/>
                </a:lnTo>
                <a:lnTo>
                  <a:pt x="156" y="6"/>
                </a:lnTo>
                <a:lnTo>
                  <a:pt x="156" y="0"/>
                </a:lnTo>
                <a:lnTo>
                  <a:pt x="160" y="0"/>
                </a:lnTo>
                <a:lnTo>
                  <a:pt x="164" y="6"/>
                </a:lnTo>
                <a:lnTo>
                  <a:pt x="176" y="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4" name="Freeform 68"/>
          <p:cNvSpPr>
            <a:spLocks/>
          </p:cNvSpPr>
          <p:nvPr/>
        </p:nvSpPr>
        <p:spPr bwMode="auto">
          <a:xfrm>
            <a:off x="2686685" y="3299778"/>
            <a:ext cx="527050" cy="406400"/>
          </a:xfrm>
          <a:custGeom>
            <a:avLst/>
            <a:gdLst>
              <a:gd name="T0" fmla="*/ 327025 w 332"/>
              <a:gd name="T1" fmla="*/ 44450 h 256"/>
              <a:gd name="T2" fmla="*/ 342900 w 332"/>
              <a:gd name="T3" fmla="*/ 57150 h 256"/>
              <a:gd name="T4" fmla="*/ 361950 w 332"/>
              <a:gd name="T5" fmla="*/ 73025 h 256"/>
              <a:gd name="T6" fmla="*/ 365125 w 332"/>
              <a:gd name="T7" fmla="*/ 76200 h 256"/>
              <a:gd name="T8" fmla="*/ 371475 w 332"/>
              <a:gd name="T9" fmla="*/ 85725 h 256"/>
              <a:gd name="T10" fmla="*/ 374650 w 332"/>
              <a:gd name="T11" fmla="*/ 101600 h 256"/>
              <a:gd name="T12" fmla="*/ 371475 w 332"/>
              <a:gd name="T13" fmla="*/ 104775 h 256"/>
              <a:gd name="T14" fmla="*/ 374650 w 332"/>
              <a:gd name="T15" fmla="*/ 107950 h 256"/>
              <a:gd name="T16" fmla="*/ 393700 w 332"/>
              <a:gd name="T17" fmla="*/ 123825 h 256"/>
              <a:gd name="T18" fmla="*/ 396875 w 332"/>
              <a:gd name="T19" fmla="*/ 136525 h 256"/>
              <a:gd name="T20" fmla="*/ 403225 w 332"/>
              <a:gd name="T21" fmla="*/ 142875 h 256"/>
              <a:gd name="T22" fmla="*/ 419100 w 332"/>
              <a:gd name="T23" fmla="*/ 152400 h 256"/>
              <a:gd name="T24" fmla="*/ 431800 w 332"/>
              <a:gd name="T25" fmla="*/ 161925 h 256"/>
              <a:gd name="T26" fmla="*/ 447675 w 332"/>
              <a:gd name="T27" fmla="*/ 168275 h 256"/>
              <a:gd name="T28" fmla="*/ 463550 w 332"/>
              <a:gd name="T29" fmla="*/ 174625 h 256"/>
              <a:gd name="T30" fmla="*/ 479425 w 332"/>
              <a:gd name="T31" fmla="*/ 184150 h 256"/>
              <a:gd name="T32" fmla="*/ 488950 w 332"/>
              <a:gd name="T33" fmla="*/ 200025 h 256"/>
              <a:gd name="T34" fmla="*/ 511175 w 332"/>
              <a:gd name="T35" fmla="*/ 203200 h 256"/>
              <a:gd name="T36" fmla="*/ 460375 w 332"/>
              <a:gd name="T37" fmla="*/ 203200 h 256"/>
              <a:gd name="T38" fmla="*/ 288925 w 332"/>
              <a:gd name="T39" fmla="*/ 333375 h 256"/>
              <a:gd name="T40" fmla="*/ 273050 w 332"/>
              <a:gd name="T41" fmla="*/ 355600 h 256"/>
              <a:gd name="T42" fmla="*/ 263525 w 332"/>
              <a:gd name="T43" fmla="*/ 374650 h 256"/>
              <a:gd name="T44" fmla="*/ 209550 w 332"/>
              <a:gd name="T45" fmla="*/ 406400 h 256"/>
              <a:gd name="T46" fmla="*/ 209550 w 332"/>
              <a:gd name="T47" fmla="*/ 400050 h 256"/>
              <a:gd name="T48" fmla="*/ 206375 w 332"/>
              <a:gd name="T49" fmla="*/ 396875 h 256"/>
              <a:gd name="T50" fmla="*/ 200025 w 332"/>
              <a:gd name="T51" fmla="*/ 396875 h 256"/>
              <a:gd name="T52" fmla="*/ 200025 w 332"/>
              <a:gd name="T53" fmla="*/ 377825 h 256"/>
              <a:gd name="T54" fmla="*/ 193675 w 332"/>
              <a:gd name="T55" fmla="*/ 387350 h 256"/>
              <a:gd name="T56" fmla="*/ 184150 w 332"/>
              <a:gd name="T57" fmla="*/ 384175 h 256"/>
              <a:gd name="T58" fmla="*/ 177800 w 332"/>
              <a:gd name="T59" fmla="*/ 374650 h 256"/>
              <a:gd name="T60" fmla="*/ 168275 w 332"/>
              <a:gd name="T61" fmla="*/ 371475 h 256"/>
              <a:gd name="T62" fmla="*/ 161925 w 332"/>
              <a:gd name="T63" fmla="*/ 361950 h 256"/>
              <a:gd name="T64" fmla="*/ 155575 w 332"/>
              <a:gd name="T65" fmla="*/ 355600 h 256"/>
              <a:gd name="T66" fmla="*/ 155575 w 332"/>
              <a:gd name="T67" fmla="*/ 352425 h 256"/>
              <a:gd name="T68" fmla="*/ 152400 w 332"/>
              <a:gd name="T69" fmla="*/ 346075 h 256"/>
              <a:gd name="T70" fmla="*/ 149225 w 332"/>
              <a:gd name="T71" fmla="*/ 346075 h 256"/>
              <a:gd name="T72" fmla="*/ 146050 w 332"/>
              <a:gd name="T73" fmla="*/ 339725 h 256"/>
              <a:gd name="T74" fmla="*/ 142875 w 332"/>
              <a:gd name="T75" fmla="*/ 336550 h 256"/>
              <a:gd name="T76" fmla="*/ 149225 w 332"/>
              <a:gd name="T77" fmla="*/ 330200 h 256"/>
              <a:gd name="T78" fmla="*/ 139700 w 332"/>
              <a:gd name="T79" fmla="*/ 320675 h 256"/>
              <a:gd name="T80" fmla="*/ 142875 w 332"/>
              <a:gd name="T81" fmla="*/ 307975 h 256"/>
              <a:gd name="T82" fmla="*/ 139700 w 332"/>
              <a:gd name="T83" fmla="*/ 298450 h 256"/>
              <a:gd name="T84" fmla="*/ 136525 w 332"/>
              <a:gd name="T85" fmla="*/ 288925 h 256"/>
              <a:gd name="T86" fmla="*/ 149225 w 332"/>
              <a:gd name="T87" fmla="*/ 282575 h 256"/>
              <a:gd name="T88" fmla="*/ 152400 w 332"/>
              <a:gd name="T89" fmla="*/ 279400 h 256"/>
              <a:gd name="T90" fmla="*/ 149225 w 332"/>
              <a:gd name="T91" fmla="*/ 273050 h 256"/>
              <a:gd name="T92" fmla="*/ 136525 w 332"/>
              <a:gd name="T93" fmla="*/ 273050 h 256"/>
              <a:gd name="T94" fmla="*/ 133350 w 332"/>
              <a:gd name="T95" fmla="*/ 260350 h 256"/>
              <a:gd name="T96" fmla="*/ 104775 w 332"/>
              <a:gd name="T97" fmla="*/ 212725 h 256"/>
              <a:gd name="T98" fmla="*/ 88900 w 332"/>
              <a:gd name="T99" fmla="*/ 219075 h 256"/>
              <a:gd name="T100" fmla="*/ 69850 w 332"/>
              <a:gd name="T101" fmla="*/ 219075 h 256"/>
              <a:gd name="T102" fmla="*/ 60325 w 332"/>
              <a:gd name="T103" fmla="*/ 209550 h 256"/>
              <a:gd name="T104" fmla="*/ 28575 w 332"/>
              <a:gd name="T105" fmla="*/ 219075 h 256"/>
              <a:gd name="T106" fmla="*/ 0 w 332"/>
              <a:gd name="T107" fmla="*/ 206375 h 256"/>
              <a:gd name="T108" fmla="*/ 82550 w 332"/>
              <a:gd name="T109" fmla="*/ 66675 h 256"/>
              <a:gd name="T110" fmla="*/ 238125 w 332"/>
              <a:gd name="T111" fmla="*/ 6350 h 256"/>
              <a:gd name="T112" fmla="*/ 247650 w 332"/>
              <a:gd name="T113" fmla="*/ 0 h 256"/>
              <a:gd name="T114" fmla="*/ 327025 w 332"/>
              <a:gd name="T115" fmla="*/ 9525 h 256"/>
              <a:gd name="T116" fmla="*/ 327025 w 332"/>
              <a:gd name="T117" fmla="*/ 9525 h 25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32" h="256">
                <a:moveTo>
                  <a:pt x="206" y="6"/>
                </a:moveTo>
                <a:lnTo>
                  <a:pt x="206" y="28"/>
                </a:lnTo>
                <a:lnTo>
                  <a:pt x="214" y="30"/>
                </a:lnTo>
                <a:lnTo>
                  <a:pt x="216" y="36"/>
                </a:lnTo>
                <a:lnTo>
                  <a:pt x="222" y="40"/>
                </a:lnTo>
                <a:lnTo>
                  <a:pt x="228" y="46"/>
                </a:lnTo>
                <a:lnTo>
                  <a:pt x="228" y="48"/>
                </a:lnTo>
                <a:lnTo>
                  <a:pt x="230" y="48"/>
                </a:lnTo>
                <a:lnTo>
                  <a:pt x="230" y="52"/>
                </a:lnTo>
                <a:lnTo>
                  <a:pt x="234" y="54"/>
                </a:lnTo>
                <a:lnTo>
                  <a:pt x="232" y="56"/>
                </a:lnTo>
                <a:lnTo>
                  <a:pt x="236" y="64"/>
                </a:lnTo>
                <a:lnTo>
                  <a:pt x="234" y="66"/>
                </a:lnTo>
                <a:lnTo>
                  <a:pt x="236" y="66"/>
                </a:lnTo>
                <a:lnTo>
                  <a:pt x="236" y="68"/>
                </a:lnTo>
                <a:lnTo>
                  <a:pt x="242" y="68"/>
                </a:lnTo>
                <a:lnTo>
                  <a:pt x="248" y="78"/>
                </a:lnTo>
                <a:lnTo>
                  <a:pt x="246" y="82"/>
                </a:lnTo>
                <a:lnTo>
                  <a:pt x="250" y="86"/>
                </a:lnTo>
                <a:lnTo>
                  <a:pt x="252" y="90"/>
                </a:lnTo>
                <a:lnTo>
                  <a:pt x="254" y="90"/>
                </a:lnTo>
                <a:lnTo>
                  <a:pt x="258" y="96"/>
                </a:lnTo>
                <a:lnTo>
                  <a:pt x="264" y="96"/>
                </a:lnTo>
                <a:lnTo>
                  <a:pt x="268" y="102"/>
                </a:lnTo>
                <a:lnTo>
                  <a:pt x="272" y="102"/>
                </a:lnTo>
                <a:lnTo>
                  <a:pt x="276" y="106"/>
                </a:lnTo>
                <a:lnTo>
                  <a:pt x="282" y="106"/>
                </a:lnTo>
                <a:lnTo>
                  <a:pt x="286" y="110"/>
                </a:lnTo>
                <a:lnTo>
                  <a:pt x="292" y="110"/>
                </a:lnTo>
                <a:lnTo>
                  <a:pt x="296" y="116"/>
                </a:lnTo>
                <a:lnTo>
                  <a:pt x="302" y="116"/>
                </a:lnTo>
                <a:lnTo>
                  <a:pt x="306" y="124"/>
                </a:lnTo>
                <a:lnTo>
                  <a:pt x="308" y="126"/>
                </a:lnTo>
                <a:lnTo>
                  <a:pt x="314" y="124"/>
                </a:lnTo>
                <a:lnTo>
                  <a:pt x="322" y="128"/>
                </a:lnTo>
                <a:lnTo>
                  <a:pt x="332" y="128"/>
                </a:lnTo>
                <a:lnTo>
                  <a:pt x="290" y="128"/>
                </a:lnTo>
                <a:lnTo>
                  <a:pt x="188" y="210"/>
                </a:lnTo>
                <a:lnTo>
                  <a:pt x="182" y="210"/>
                </a:lnTo>
                <a:lnTo>
                  <a:pt x="182" y="216"/>
                </a:lnTo>
                <a:lnTo>
                  <a:pt x="172" y="224"/>
                </a:lnTo>
                <a:lnTo>
                  <a:pt x="172" y="236"/>
                </a:lnTo>
                <a:lnTo>
                  <a:pt x="166" y="236"/>
                </a:lnTo>
                <a:lnTo>
                  <a:pt x="166" y="230"/>
                </a:lnTo>
                <a:lnTo>
                  <a:pt x="132" y="256"/>
                </a:lnTo>
                <a:lnTo>
                  <a:pt x="134" y="252"/>
                </a:lnTo>
                <a:lnTo>
                  <a:pt x="132" y="252"/>
                </a:lnTo>
                <a:lnTo>
                  <a:pt x="130" y="248"/>
                </a:lnTo>
                <a:lnTo>
                  <a:pt x="130" y="250"/>
                </a:lnTo>
                <a:lnTo>
                  <a:pt x="128" y="248"/>
                </a:lnTo>
                <a:lnTo>
                  <a:pt x="126" y="250"/>
                </a:lnTo>
                <a:lnTo>
                  <a:pt x="124" y="244"/>
                </a:lnTo>
                <a:lnTo>
                  <a:pt x="126" y="238"/>
                </a:lnTo>
                <a:lnTo>
                  <a:pt x="122" y="238"/>
                </a:lnTo>
                <a:lnTo>
                  <a:pt x="122" y="244"/>
                </a:lnTo>
                <a:lnTo>
                  <a:pt x="122" y="242"/>
                </a:lnTo>
                <a:lnTo>
                  <a:pt x="116" y="242"/>
                </a:lnTo>
                <a:lnTo>
                  <a:pt x="114" y="234"/>
                </a:lnTo>
                <a:lnTo>
                  <a:pt x="112" y="236"/>
                </a:lnTo>
                <a:lnTo>
                  <a:pt x="112" y="232"/>
                </a:lnTo>
                <a:lnTo>
                  <a:pt x="106" y="234"/>
                </a:lnTo>
                <a:lnTo>
                  <a:pt x="104" y="226"/>
                </a:lnTo>
                <a:lnTo>
                  <a:pt x="102" y="228"/>
                </a:lnTo>
                <a:lnTo>
                  <a:pt x="102" y="226"/>
                </a:lnTo>
                <a:lnTo>
                  <a:pt x="98" y="224"/>
                </a:lnTo>
                <a:lnTo>
                  <a:pt x="104" y="222"/>
                </a:lnTo>
                <a:lnTo>
                  <a:pt x="98" y="222"/>
                </a:lnTo>
                <a:lnTo>
                  <a:pt x="98" y="218"/>
                </a:lnTo>
                <a:lnTo>
                  <a:pt x="96" y="218"/>
                </a:lnTo>
                <a:lnTo>
                  <a:pt x="96" y="216"/>
                </a:lnTo>
                <a:lnTo>
                  <a:pt x="94" y="218"/>
                </a:lnTo>
                <a:lnTo>
                  <a:pt x="94" y="216"/>
                </a:lnTo>
                <a:lnTo>
                  <a:pt x="92" y="214"/>
                </a:lnTo>
                <a:lnTo>
                  <a:pt x="92" y="212"/>
                </a:lnTo>
                <a:lnTo>
                  <a:pt x="90" y="212"/>
                </a:lnTo>
                <a:lnTo>
                  <a:pt x="94" y="210"/>
                </a:lnTo>
                <a:lnTo>
                  <a:pt x="94" y="208"/>
                </a:lnTo>
                <a:lnTo>
                  <a:pt x="90" y="208"/>
                </a:lnTo>
                <a:lnTo>
                  <a:pt x="88" y="202"/>
                </a:lnTo>
                <a:lnTo>
                  <a:pt x="92" y="196"/>
                </a:lnTo>
                <a:lnTo>
                  <a:pt x="90" y="194"/>
                </a:lnTo>
                <a:lnTo>
                  <a:pt x="92" y="192"/>
                </a:lnTo>
                <a:lnTo>
                  <a:pt x="88" y="188"/>
                </a:lnTo>
                <a:lnTo>
                  <a:pt x="88" y="182"/>
                </a:lnTo>
                <a:lnTo>
                  <a:pt x="86" y="182"/>
                </a:lnTo>
                <a:lnTo>
                  <a:pt x="90" y="178"/>
                </a:lnTo>
                <a:lnTo>
                  <a:pt x="94" y="178"/>
                </a:lnTo>
                <a:lnTo>
                  <a:pt x="94" y="176"/>
                </a:lnTo>
                <a:lnTo>
                  <a:pt x="96" y="176"/>
                </a:lnTo>
                <a:lnTo>
                  <a:pt x="96" y="172"/>
                </a:lnTo>
                <a:lnTo>
                  <a:pt x="94" y="172"/>
                </a:lnTo>
                <a:lnTo>
                  <a:pt x="92" y="170"/>
                </a:lnTo>
                <a:lnTo>
                  <a:pt x="86" y="172"/>
                </a:lnTo>
                <a:lnTo>
                  <a:pt x="86" y="170"/>
                </a:lnTo>
                <a:lnTo>
                  <a:pt x="84" y="164"/>
                </a:lnTo>
                <a:lnTo>
                  <a:pt x="66" y="144"/>
                </a:lnTo>
                <a:lnTo>
                  <a:pt x="66" y="134"/>
                </a:lnTo>
                <a:lnTo>
                  <a:pt x="58" y="134"/>
                </a:lnTo>
                <a:lnTo>
                  <a:pt x="56" y="138"/>
                </a:lnTo>
                <a:lnTo>
                  <a:pt x="50" y="142"/>
                </a:lnTo>
                <a:lnTo>
                  <a:pt x="44" y="138"/>
                </a:lnTo>
                <a:lnTo>
                  <a:pt x="40" y="134"/>
                </a:lnTo>
                <a:lnTo>
                  <a:pt x="38" y="132"/>
                </a:lnTo>
                <a:lnTo>
                  <a:pt x="32" y="138"/>
                </a:lnTo>
                <a:lnTo>
                  <a:pt x="18" y="138"/>
                </a:lnTo>
                <a:lnTo>
                  <a:pt x="6" y="134"/>
                </a:lnTo>
                <a:lnTo>
                  <a:pt x="0" y="130"/>
                </a:lnTo>
                <a:lnTo>
                  <a:pt x="36" y="42"/>
                </a:lnTo>
                <a:lnTo>
                  <a:pt x="52" y="42"/>
                </a:lnTo>
                <a:lnTo>
                  <a:pt x="52" y="4"/>
                </a:lnTo>
                <a:lnTo>
                  <a:pt x="150" y="4"/>
                </a:lnTo>
                <a:lnTo>
                  <a:pt x="150" y="0"/>
                </a:lnTo>
                <a:lnTo>
                  <a:pt x="156" y="0"/>
                </a:lnTo>
                <a:lnTo>
                  <a:pt x="156" y="6"/>
                </a:lnTo>
                <a:lnTo>
                  <a:pt x="206" y="6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5" name="Freeform 69"/>
          <p:cNvSpPr>
            <a:spLocks/>
          </p:cNvSpPr>
          <p:nvPr/>
        </p:nvSpPr>
        <p:spPr bwMode="auto">
          <a:xfrm>
            <a:off x="2423160" y="3433128"/>
            <a:ext cx="476250" cy="466725"/>
          </a:xfrm>
          <a:custGeom>
            <a:avLst/>
            <a:gdLst>
              <a:gd name="T0" fmla="*/ 292100 w 300"/>
              <a:gd name="T1" fmla="*/ 85725 h 294"/>
              <a:gd name="T2" fmla="*/ 327025 w 300"/>
              <a:gd name="T3" fmla="*/ 79375 h 294"/>
              <a:gd name="T4" fmla="*/ 352425 w 300"/>
              <a:gd name="T5" fmla="*/ 85725 h 294"/>
              <a:gd name="T6" fmla="*/ 368300 w 300"/>
              <a:gd name="T7" fmla="*/ 95250 h 294"/>
              <a:gd name="T8" fmla="*/ 400050 w 300"/>
              <a:gd name="T9" fmla="*/ 139700 h 294"/>
              <a:gd name="T10" fmla="*/ 415925 w 300"/>
              <a:gd name="T11" fmla="*/ 139700 h 294"/>
              <a:gd name="T12" fmla="*/ 412750 w 300"/>
              <a:gd name="T13" fmla="*/ 149225 h 294"/>
              <a:gd name="T14" fmla="*/ 403225 w 300"/>
              <a:gd name="T15" fmla="*/ 155575 h 294"/>
              <a:gd name="T16" fmla="*/ 406400 w 300"/>
              <a:gd name="T17" fmla="*/ 174625 h 294"/>
              <a:gd name="T18" fmla="*/ 406400 w 300"/>
              <a:gd name="T19" fmla="*/ 196850 h 294"/>
              <a:gd name="T20" fmla="*/ 406400 w 300"/>
              <a:gd name="T21" fmla="*/ 203200 h 294"/>
              <a:gd name="T22" fmla="*/ 412750 w 300"/>
              <a:gd name="T23" fmla="*/ 209550 h 294"/>
              <a:gd name="T24" fmla="*/ 415925 w 300"/>
              <a:gd name="T25" fmla="*/ 212725 h 294"/>
              <a:gd name="T26" fmla="*/ 428625 w 300"/>
              <a:gd name="T27" fmla="*/ 219075 h 294"/>
              <a:gd name="T28" fmla="*/ 425450 w 300"/>
              <a:gd name="T29" fmla="*/ 228600 h 294"/>
              <a:gd name="T30" fmla="*/ 441325 w 300"/>
              <a:gd name="T31" fmla="*/ 234950 h 294"/>
              <a:gd name="T32" fmla="*/ 447675 w 300"/>
              <a:gd name="T33" fmla="*/ 250825 h 294"/>
              <a:gd name="T34" fmla="*/ 457200 w 300"/>
              <a:gd name="T35" fmla="*/ 244475 h 294"/>
              <a:gd name="T36" fmla="*/ 463550 w 300"/>
              <a:gd name="T37" fmla="*/ 263525 h 294"/>
              <a:gd name="T38" fmla="*/ 469900 w 300"/>
              <a:gd name="T39" fmla="*/ 260350 h 294"/>
              <a:gd name="T40" fmla="*/ 473075 w 300"/>
              <a:gd name="T41" fmla="*/ 273050 h 294"/>
              <a:gd name="T42" fmla="*/ 403225 w 300"/>
              <a:gd name="T43" fmla="*/ 279400 h 294"/>
              <a:gd name="T44" fmla="*/ 358775 w 300"/>
              <a:gd name="T45" fmla="*/ 301625 h 294"/>
              <a:gd name="T46" fmla="*/ 228600 w 300"/>
              <a:gd name="T47" fmla="*/ 431800 h 294"/>
              <a:gd name="T48" fmla="*/ 209550 w 300"/>
              <a:gd name="T49" fmla="*/ 438150 h 294"/>
              <a:gd name="T50" fmla="*/ 136525 w 300"/>
              <a:gd name="T51" fmla="*/ 434975 h 294"/>
              <a:gd name="T52" fmla="*/ 104775 w 300"/>
              <a:gd name="T53" fmla="*/ 454025 h 294"/>
              <a:gd name="T54" fmla="*/ 95250 w 300"/>
              <a:gd name="T55" fmla="*/ 400050 h 294"/>
              <a:gd name="T56" fmla="*/ 63500 w 300"/>
              <a:gd name="T57" fmla="*/ 419100 h 294"/>
              <a:gd name="T58" fmla="*/ 53975 w 300"/>
              <a:gd name="T59" fmla="*/ 381000 h 294"/>
              <a:gd name="T60" fmla="*/ 31750 w 300"/>
              <a:gd name="T61" fmla="*/ 327025 h 294"/>
              <a:gd name="T62" fmla="*/ 22225 w 300"/>
              <a:gd name="T63" fmla="*/ 285750 h 294"/>
              <a:gd name="T64" fmla="*/ 0 w 300"/>
              <a:gd name="T65" fmla="*/ 266700 h 294"/>
              <a:gd name="T66" fmla="*/ 9525 w 300"/>
              <a:gd name="T67" fmla="*/ 231775 h 294"/>
              <a:gd name="T68" fmla="*/ 66675 w 300"/>
              <a:gd name="T69" fmla="*/ 161925 h 294"/>
              <a:gd name="T70" fmla="*/ 85725 w 300"/>
              <a:gd name="T71" fmla="*/ 136525 h 294"/>
              <a:gd name="T72" fmla="*/ 123825 w 300"/>
              <a:gd name="T73" fmla="*/ 34925 h 294"/>
              <a:gd name="T74" fmla="*/ 174625 w 300"/>
              <a:gd name="T75" fmla="*/ 15875 h 294"/>
              <a:gd name="T76" fmla="*/ 200025 w 300"/>
              <a:gd name="T77" fmla="*/ 9525 h 294"/>
              <a:gd name="T78" fmla="*/ 212725 w 300"/>
              <a:gd name="T79" fmla="*/ 31750 h 294"/>
              <a:gd name="T80" fmla="*/ 225425 w 300"/>
              <a:gd name="T81" fmla="*/ 12700 h 294"/>
              <a:gd name="T82" fmla="*/ 228600 w 300"/>
              <a:gd name="T83" fmla="*/ 28575 h 294"/>
              <a:gd name="T84" fmla="*/ 247650 w 300"/>
              <a:gd name="T85" fmla="*/ 34925 h 294"/>
              <a:gd name="T86" fmla="*/ 263525 w 300"/>
              <a:gd name="T87" fmla="*/ 73025 h 294"/>
              <a:gd name="T88" fmla="*/ 263525 w 300"/>
              <a:gd name="T89" fmla="*/ 73025 h 2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00" h="294">
                <a:moveTo>
                  <a:pt x="166" y="46"/>
                </a:moveTo>
                <a:lnTo>
                  <a:pt x="172" y="50"/>
                </a:lnTo>
                <a:lnTo>
                  <a:pt x="184" y="54"/>
                </a:lnTo>
                <a:lnTo>
                  <a:pt x="198" y="54"/>
                </a:lnTo>
                <a:lnTo>
                  <a:pt x="204" y="48"/>
                </a:lnTo>
                <a:lnTo>
                  <a:pt x="206" y="50"/>
                </a:lnTo>
                <a:lnTo>
                  <a:pt x="210" y="54"/>
                </a:lnTo>
                <a:lnTo>
                  <a:pt x="216" y="58"/>
                </a:lnTo>
                <a:lnTo>
                  <a:pt x="222" y="54"/>
                </a:lnTo>
                <a:lnTo>
                  <a:pt x="224" y="50"/>
                </a:lnTo>
                <a:lnTo>
                  <a:pt x="232" y="50"/>
                </a:lnTo>
                <a:lnTo>
                  <a:pt x="232" y="60"/>
                </a:lnTo>
                <a:lnTo>
                  <a:pt x="250" y="80"/>
                </a:lnTo>
                <a:lnTo>
                  <a:pt x="252" y="86"/>
                </a:lnTo>
                <a:lnTo>
                  <a:pt x="252" y="88"/>
                </a:lnTo>
                <a:lnTo>
                  <a:pt x="258" y="86"/>
                </a:lnTo>
                <a:lnTo>
                  <a:pt x="260" y="88"/>
                </a:lnTo>
                <a:lnTo>
                  <a:pt x="262" y="88"/>
                </a:lnTo>
                <a:lnTo>
                  <a:pt x="262" y="92"/>
                </a:lnTo>
                <a:lnTo>
                  <a:pt x="260" y="92"/>
                </a:lnTo>
                <a:lnTo>
                  <a:pt x="260" y="94"/>
                </a:lnTo>
                <a:lnTo>
                  <a:pt x="256" y="94"/>
                </a:lnTo>
                <a:lnTo>
                  <a:pt x="252" y="98"/>
                </a:lnTo>
                <a:lnTo>
                  <a:pt x="254" y="98"/>
                </a:lnTo>
                <a:lnTo>
                  <a:pt x="254" y="104"/>
                </a:lnTo>
                <a:lnTo>
                  <a:pt x="258" y="108"/>
                </a:lnTo>
                <a:lnTo>
                  <a:pt x="256" y="110"/>
                </a:lnTo>
                <a:lnTo>
                  <a:pt x="258" y="112"/>
                </a:lnTo>
                <a:lnTo>
                  <a:pt x="254" y="118"/>
                </a:lnTo>
                <a:lnTo>
                  <a:pt x="256" y="124"/>
                </a:lnTo>
                <a:lnTo>
                  <a:pt x="260" y="124"/>
                </a:lnTo>
                <a:lnTo>
                  <a:pt x="260" y="126"/>
                </a:lnTo>
                <a:lnTo>
                  <a:pt x="256" y="128"/>
                </a:lnTo>
                <a:lnTo>
                  <a:pt x="258" y="128"/>
                </a:lnTo>
                <a:lnTo>
                  <a:pt x="258" y="130"/>
                </a:lnTo>
                <a:lnTo>
                  <a:pt x="260" y="132"/>
                </a:lnTo>
                <a:lnTo>
                  <a:pt x="260" y="134"/>
                </a:lnTo>
                <a:lnTo>
                  <a:pt x="262" y="132"/>
                </a:lnTo>
                <a:lnTo>
                  <a:pt x="262" y="134"/>
                </a:lnTo>
                <a:lnTo>
                  <a:pt x="264" y="134"/>
                </a:lnTo>
                <a:lnTo>
                  <a:pt x="264" y="138"/>
                </a:lnTo>
                <a:lnTo>
                  <a:pt x="270" y="138"/>
                </a:lnTo>
                <a:lnTo>
                  <a:pt x="264" y="140"/>
                </a:lnTo>
                <a:lnTo>
                  <a:pt x="268" y="142"/>
                </a:lnTo>
                <a:lnTo>
                  <a:pt x="268" y="144"/>
                </a:lnTo>
                <a:lnTo>
                  <a:pt x="270" y="142"/>
                </a:lnTo>
                <a:lnTo>
                  <a:pt x="272" y="150"/>
                </a:lnTo>
                <a:lnTo>
                  <a:pt x="278" y="148"/>
                </a:lnTo>
                <a:lnTo>
                  <a:pt x="278" y="152"/>
                </a:lnTo>
                <a:lnTo>
                  <a:pt x="280" y="150"/>
                </a:lnTo>
                <a:lnTo>
                  <a:pt x="282" y="158"/>
                </a:lnTo>
                <a:lnTo>
                  <a:pt x="288" y="158"/>
                </a:lnTo>
                <a:lnTo>
                  <a:pt x="288" y="160"/>
                </a:lnTo>
                <a:lnTo>
                  <a:pt x="288" y="154"/>
                </a:lnTo>
                <a:lnTo>
                  <a:pt x="292" y="154"/>
                </a:lnTo>
                <a:lnTo>
                  <a:pt x="290" y="160"/>
                </a:lnTo>
                <a:lnTo>
                  <a:pt x="292" y="166"/>
                </a:lnTo>
                <a:lnTo>
                  <a:pt x="294" y="164"/>
                </a:lnTo>
                <a:lnTo>
                  <a:pt x="296" y="166"/>
                </a:lnTo>
                <a:lnTo>
                  <a:pt x="296" y="164"/>
                </a:lnTo>
                <a:lnTo>
                  <a:pt x="298" y="168"/>
                </a:lnTo>
                <a:lnTo>
                  <a:pt x="300" y="168"/>
                </a:lnTo>
                <a:lnTo>
                  <a:pt x="298" y="172"/>
                </a:lnTo>
                <a:lnTo>
                  <a:pt x="264" y="170"/>
                </a:lnTo>
                <a:lnTo>
                  <a:pt x="264" y="176"/>
                </a:lnTo>
                <a:lnTo>
                  <a:pt x="254" y="176"/>
                </a:lnTo>
                <a:lnTo>
                  <a:pt x="254" y="184"/>
                </a:lnTo>
                <a:lnTo>
                  <a:pt x="226" y="184"/>
                </a:lnTo>
                <a:lnTo>
                  <a:pt x="226" y="190"/>
                </a:lnTo>
                <a:lnTo>
                  <a:pt x="220" y="190"/>
                </a:lnTo>
                <a:lnTo>
                  <a:pt x="170" y="272"/>
                </a:lnTo>
                <a:lnTo>
                  <a:pt x="144" y="272"/>
                </a:lnTo>
                <a:lnTo>
                  <a:pt x="142" y="274"/>
                </a:lnTo>
                <a:lnTo>
                  <a:pt x="136" y="272"/>
                </a:lnTo>
                <a:lnTo>
                  <a:pt x="132" y="276"/>
                </a:lnTo>
                <a:lnTo>
                  <a:pt x="132" y="294"/>
                </a:lnTo>
                <a:lnTo>
                  <a:pt x="86" y="294"/>
                </a:lnTo>
                <a:lnTo>
                  <a:pt x="86" y="274"/>
                </a:lnTo>
                <a:lnTo>
                  <a:pt x="74" y="274"/>
                </a:lnTo>
                <a:lnTo>
                  <a:pt x="74" y="286"/>
                </a:lnTo>
                <a:lnTo>
                  <a:pt x="66" y="286"/>
                </a:lnTo>
                <a:lnTo>
                  <a:pt x="66" y="274"/>
                </a:lnTo>
                <a:lnTo>
                  <a:pt x="60" y="274"/>
                </a:lnTo>
                <a:lnTo>
                  <a:pt x="60" y="252"/>
                </a:lnTo>
                <a:lnTo>
                  <a:pt x="46" y="252"/>
                </a:lnTo>
                <a:lnTo>
                  <a:pt x="46" y="262"/>
                </a:lnTo>
                <a:lnTo>
                  <a:pt x="40" y="264"/>
                </a:lnTo>
                <a:lnTo>
                  <a:pt x="40" y="246"/>
                </a:lnTo>
                <a:lnTo>
                  <a:pt x="36" y="246"/>
                </a:lnTo>
                <a:lnTo>
                  <a:pt x="34" y="240"/>
                </a:lnTo>
                <a:lnTo>
                  <a:pt x="30" y="240"/>
                </a:lnTo>
                <a:lnTo>
                  <a:pt x="32" y="206"/>
                </a:lnTo>
                <a:lnTo>
                  <a:pt x="20" y="206"/>
                </a:lnTo>
                <a:lnTo>
                  <a:pt x="20" y="200"/>
                </a:lnTo>
                <a:lnTo>
                  <a:pt x="14" y="200"/>
                </a:lnTo>
                <a:lnTo>
                  <a:pt x="14" y="180"/>
                </a:lnTo>
                <a:lnTo>
                  <a:pt x="6" y="182"/>
                </a:lnTo>
                <a:lnTo>
                  <a:pt x="6" y="168"/>
                </a:lnTo>
                <a:lnTo>
                  <a:pt x="0" y="168"/>
                </a:lnTo>
                <a:lnTo>
                  <a:pt x="0" y="162"/>
                </a:lnTo>
                <a:lnTo>
                  <a:pt x="6" y="162"/>
                </a:lnTo>
                <a:lnTo>
                  <a:pt x="6" y="146"/>
                </a:lnTo>
                <a:lnTo>
                  <a:pt x="30" y="146"/>
                </a:lnTo>
                <a:lnTo>
                  <a:pt x="32" y="108"/>
                </a:lnTo>
                <a:lnTo>
                  <a:pt x="42" y="102"/>
                </a:lnTo>
                <a:lnTo>
                  <a:pt x="42" y="100"/>
                </a:lnTo>
                <a:lnTo>
                  <a:pt x="50" y="90"/>
                </a:lnTo>
                <a:lnTo>
                  <a:pt x="54" y="86"/>
                </a:lnTo>
                <a:lnTo>
                  <a:pt x="60" y="54"/>
                </a:lnTo>
                <a:lnTo>
                  <a:pt x="76" y="54"/>
                </a:lnTo>
                <a:lnTo>
                  <a:pt x="78" y="22"/>
                </a:lnTo>
                <a:lnTo>
                  <a:pt x="86" y="22"/>
                </a:lnTo>
                <a:lnTo>
                  <a:pt x="98" y="10"/>
                </a:lnTo>
                <a:lnTo>
                  <a:pt x="110" y="10"/>
                </a:lnTo>
                <a:lnTo>
                  <a:pt x="112" y="0"/>
                </a:lnTo>
                <a:lnTo>
                  <a:pt x="112" y="2"/>
                </a:lnTo>
                <a:lnTo>
                  <a:pt x="126" y="6"/>
                </a:lnTo>
                <a:lnTo>
                  <a:pt x="132" y="14"/>
                </a:lnTo>
                <a:lnTo>
                  <a:pt x="130" y="20"/>
                </a:lnTo>
                <a:lnTo>
                  <a:pt x="134" y="20"/>
                </a:lnTo>
                <a:lnTo>
                  <a:pt x="132" y="18"/>
                </a:lnTo>
                <a:lnTo>
                  <a:pt x="138" y="12"/>
                </a:lnTo>
                <a:lnTo>
                  <a:pt x="142" y="8"/>
                </a:lnTo>
                <a:lnTo>
                  <a:pt x="146" y="8"/>
                </a:lnTo>
                <a:lnTo>
                  <a:pt x="150" y="12"/>
                </a:lnTo>
                <a:lnTo>
                  <a:pt x="144" y="18"/>
                </a:lnTo>
                <a:lnTo>
                  <a:pt x="144" y="22"/>
                </a:lnTo>
                <a:lnTo>
                  <a:pt x="146" y="20"/>
                </a:lnTo>
                <a:lnTo>
                  <a:pt x="156" y="22"/>
                </a:lnTo>
                <a:lnTo>
                  <a:pt x="160" y="38"/>
                </a:lnTo>
                <a:lnTo>
                  <a:pt x="166" y="40"/>
                </a:lnTo>
                <a:lnTo>
                  <a:pt x="166" y="4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6" name="Freeform 70"/>
          <p:cNvSpPr>
            <a:spLocks/>
          </p:cNvSpPr>
          <p:nvPr/>
        </p:nvSpPr>
        <p:spPr bwMode="auto">
          <a:xfrm>
            <a:off x="2883535" y="3502978"/>
            <a:ext cx="330200" cy="317500"/>
          </a:xfrm>
          <a:custGeom>
            <a:avLst/>
            <a:gdLst>
              <a:gd name="T0" fmla="*/ 66675 w 208"/>
              <a:gd name="T1" fmla="*/ 161925 h 200"/>
              <a:gd name="T2" fmla="*/ 76200 w 208"/>
              <a:gd name="T3" fmla="*/ 171450 h 200"/>
              <a:gd name="T4" fmla="*/ 92075 w 208"/>
              <a:gd name="T5" fmla="*/ 139700 h 200"/>
              <a:gd name="T6" fmla="*/ 101600 w 208"/>
              <a:gd name="T7" fmla="*/ 130175 h 200"/>
              <a:gd name="T8" fmla="*/ 330200 w 208"/>
              <a:gd name="T9" fmla="*/ 0 h 200"/>
              <a:gd name="T10" fmla="*/ 323850 w 208"/>
              <a:gd name="T11" fmla="*/ 22225 h 200"/>
              <a:gd name="T12" fmla="*/ 301625 w 208"/>
              <a:gd name="T13" fmla="*/ 53975 h 200"/>
              <a:gd name="T14" fmla="*/ 314325 w 208"/>
              <a:gd name="T15" fmla="*/ 69850 h 200"/>
              <a:gd name="T16" fmla="*/ 320675 w 208"/>
              <a:gd name="T17" fmla="*/ 101600 h 200"/>
              <a:gd name="T18" fmla="*/ 314325 w 208"/>
              <a:gd name="T19" fmla="*/ 120650 h 200"/>
              <a:gd name="T20" fmla="*/ 307975 w 208"/>
              <a:gd name="T21" fmla="*/ 215900 h 200"/>
              <a:gd name="T22" fmla="*/ 295275 w 208"/>
              <a:gd name="T23" fmla="*/ 203200 h 200"/>
              <a:gd name="T24" fmla="*/ 282575 w 208"/>
              <a:gd name="T25" fmla="*/ 231775 h 200"/>
              <a:gd name="T26" fmla="*/ 254000 w 208"/>
              <a:gd name="T27" fmla="*/ 225425 h 200"/>
              <a:gd name="T28" fmla="*/ 241300 w 208"/>
              <a:gd name="T29" fmla="*/ 241300 h 200"/>
              <a:gd name="T30" fmla="*/ 231775 w 208"/>
              <a:gd name="T31" fmla="*/ 304800 h 200"/>
              <a:gd name="T32" fmla="*/ 209550 w 208"/>
              <a:gd name="T33" fmla="*/ 317500 h 200"/>
              <a:gd name="T34" fmla="*/ 200025 w 208"/>
              <a:gd name="T35" fmla="*/ 292100 h 200"/>
              <a:gd name="T36" fmla="*/ 187325 w 208"/>
              <a:gd name="T37" fmla="*/ 288925 h 200"/>
              <a:gd name="T38" fmla="*/ 171450 w 208"/>
              <a:gd name="T39" fmla="*/ 269875 h 200"/>
              <a:gd name="T40" fmla="*/ 146050 w 208"/>
              <a:gd name="T41" fmla="*/ 254000 h 200"/>
              <a:gd name="T42" fmla="*/ 98425 w 208"/>
              <a:gd name="T43" fmla="*/ 241300 h 200"/>
              <a:gd name="T44" fmla="*/ 92075 w 208"/>
              <a:gd name="T45" fmla="*/ 260350 h 200"/>
              <a:gd name="T46" fmla="*/ 85725 w 208"/>
              <a:gd name="T47" fmla="*/ 225425 h 200"/>
              <a:gd name="T48" fmla="*/ 47625 w 208"/>
              <a:gd name="T49" fmla="*/ 231775 h 200"/>
              <a:gd name="T50" fmla="*/ 31750 w 208"/>
              <a:gd name="T51" fmla="*/ 222250 h 200"/>
              <a:gd name="T52" fmla="*/ 0 w 208"/>
              <a:gd name="T53" fmla="*/ 231775 h 200"/>
              <a:gd name="T54" fmla="*/ 3175 w 208"/>
              <a:gd name="T55" fmla="*/ 225425 h 200"/>
              <a:gd name="T56" fmla="*/ 3175 w 208"/>
              <a:gd name="T57" fmla="*/ 222250 h 200"/>
              <a:gd name="T58" fmla="*/ 9525 w 208"/>
              <a:gd name="T59" fmla="*/ 209550 h 200"/>
              <a:gd name="T60" fmla="*/ 12700 w 208"/>
              <a:gd name="T61" fmla="*/ 203200 h 200"/>
              <a:gd name="T62" fmla="*/ 12700 w 208"/>
              <a:gd name="T63" fmla="*/ 203200 h 2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08" h="200">
                <a:moveTo>
                  <a:pt x="8" y="128"/>
                </a:moveTo>
                <a:lnTo>
                  <a:pt x="42" y="102"/>
                </a:lnTo>
                <a:lnTo>
                  <a:pt x="42" y="108"/>
                </a:lnTo>
                <a:lnTo>
                  <a:pt x="48" y="108"/>
                </a:lnTo>
                <a:lnTo>
                  <a:pt x="48" y="96"/>
                </a:lnTo>
                <a:lnTo>
                  <a:pt x="58" y="88"/>
                </a:lnTo>
                <a:lnTo>
                  <a:pt x="58" y="82"/>
                </a:lnTo>
                <a:lnTo>
                  <a:pt x="64" y="82"/>
                </a:lnTo>
                <a:lnTo>
                  <a:pt x="166" y="0"/>
                </a:lnTo>
                <a:lnTo>
                  <a:pt x="208" y="0"/>
                </a:lnTo>
                <a:lnTo>
                  <a:pt x="208" y="8"/>
                </a:lnTo>
                <a:lnTo>
                  <a:pt x="204" y="14"/>
                </a:lnTo>
                <a:lnTo>
                  <a:pt x="204" y="34"/>
                </a:lnTo>
                <a:lnTo>
                  <a:pt x="190" y="34"/>
                </a:lnTo>
                <a:lnTo>
                  <a:pt x="190" y="44"/>
                </a:lnTo>
                <a:lnTo>
                  <a:pt x="198" y="44"/>
                </a:lnTo>
                <a:lnTo>
                  <a:pt x="198" y="64"/>
                </a:lnTo>
                <a:lnTo>
                  <a:pt x="202" y="64"/>
                </a:lnTo>
                <a:lnTo>
                  <a:pt x="200" y="68"/>
                </a:lnTo>
                <a:lnTo>
                  <a:pt x="198" y="76"/>
                </a:lnTo>
                <a:lnTo>
                  <a:pt x="198" y="126"/>
                </a:lnTo>
                <a:lnTo>
                  <a:pt x="194" y="136"/>
                </a:lnTo>
                <a:lnTo>
                  <a:pt x="188" y="132"/>
                </a:lnTo>
                <a:lnTo>
                  <a:pt x="186" y="128"/>
                </a:lnTo>
                <a:lnTo>
                  <a:pt x="178" y="124"/>
                </a:lnTo>
                <a:lnTo>
                  <a:pt x="178" y="146"/>
                </a:lnTo>
                <a:lnTo>
                  <a:pt x="158" y="146"/>
                </a:lnTo>
                <a:lnTo>
                  <a:pt x="160" y="142"/>
                </a:lnTo>
                <a:lnTo>
                  <a:pt x="152" y="142"/>
                </a:lnTo>
                <a:lnTo>
                  <a:pt x="152" y="152"/>
                </a:lnTo>
                <a:lnTo>
                  <a:pt x="146" y="152"/>
                </a:lnTo>
                <a:lnTo>
                  <a:pt x="146" y="192"/>
                </a:lnTo>
                <a:lnTo>
                  <a:pt x="132" y="192"/>
                </a:lnTo>
                <a:lnTo>
                  <a:pt x="132" y="200"/>
                </a:lnTo>
                <a:lnTo>
                  <a:pt x="126" y="200"/>
                </a:lnTo>
                <a:lnTo>
                  <a:pt x="126" y="184"/>
                </a:lnTo>
                <a:lnTo>
                  <a:pt x="120" y="182"/>
                </a:lnTo>
                <a:lnTo>
                  <a:pt x="118" y="182"/>
                </a:lnTo>
                <a:lnTo>
                  <a:pt x="112" y="176"/>
                </a:lnTo>
                <a:lnTo>
                  <a:pt x="108" y="170"/>
                </a:lnTo>
                <a:lnTo>
                  <a:pt x="94" y="168"/>
                </a:lnTo>
                <a:lnTo>
                  <a:pt x="92" y="160"/>
                </a:lnTo>
                <a:lnTo>
                  <a:pt x="74" y="152"/>
                </a:lnTo>
                <a:lnTo>
                  <a:pt x="62" y="152"/>
                </a:lnTo>
                <a:lnTo>
                  <a:pt x="62" y="164"/>
                </a:lnTo>
                <a:lnTo>
                  <a:pt x="58" y="164"/>
                </a:lnTo>
                <a:lnTo>
                  <a:pt x="62" y="142"/>
                </a:lnTo>
                <a:lnTo>
                  <a:pt x="54" y="142"/>
                </a:lnTo>
                <a:lnTo>
                  <a:pt x="54" y="146"/>
                </a:lnTo>
                <a:lnTo>
                  <a:pt x="30" y="146"/>
                </a:lnTo>
                <a:lnTo>
                  <a:pt x="30" y="140"/>
                </a:lnTo>
                <a:lnTo>
                  <a:pt x="20" y="140"/>
                </a:lnTo>
                <a:lnTo>
                  <a:pt x="20" y="146"/>
                </a:lnTo>
                <a:lnTo>
                  <a:pt x="0" y="146"/>
                </a:lnTo>
                <a:lnTo>
                  <a:pt x="2" y="144"/>
                </a:lnTo>
                <a:lnTo>
                  <a:pt x="2" y="142"/>
                </a:lnTo>
                <a:lnTo>
                  <a:pt x="0" y="144"/>
                </a:lnTo>
                <a:lnTo>
                  <a:pt x="2" y="140"/>
                </a:lnTo>
                <a:lnTo>
                  <a:pt x="6" y="138"/>
                </a:lnTo>
                <a:lnTo>
                  <a:pt x="6" y="132"/>
                </a:lnTo>
                <a:lnTo>
                  <a:pt x="10" y="136"/>
                </a:lnTo>
                <a:lnTo>
                  <a:pt x="8" y="128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7" name="Freeform 71"/>
          <p:cNvSpPr>
            <a:spLocks/>
          </p:cNvSpPr>
          <p:nvPr/>
        </p:nvSpPr>
        <p:spPr bwMode="auto">
          <a:xfrm>
            <a:off x="2632710" y="3712528"/>
            <a:ext cx="441325" cy="441325"/>
          </a:xfrm>
          <a:custGeom>
            <a:avLst/>
            <a:gdLst>
              <a:gd name="T0" fmla="*/ 209550 w 278"/>
              <a:gd name="T1" fmla="*/ 12700 h 278"/>
              <a:gd name="T2" fmla="*/ 231775 w 278"/>
              <a:gd name="T3" fmla="*/ 31750 h 278"/>
              <a:gd name="T4" fmla="*/ 250825 w 278"/>
              <a:gd name="T5" fmla="*/ 25400 h 278"/>
              <a:gd name="T6" fmla="*/ 250825 w 278"/>
              <a:gd name="T7" fmla="*/ 22225 h 278"/>
              <a:gd name="T8" fmla="*/ 282575 w 278"/>
              <a:gd name="T9" fmla="*/ 12700 h 278"/>
              <a:gd name="T10" fmla="*/ 298450 w 278"/>
              <a:gd name="T11" fmla="*/ 22225 h 278"/>
              <a:gd name="T12" fmla="*/ 336550 w 278"/>
              <a:gd name="T13" fmla="*/ 15875 h 278"/>
              <a:gd name="T14" fmla="*/ 342900 w 278"/>
              <a:gd name="T15" fmla="*/ 50800 h 278"/>
              <a:gd name="T16" fmla="*/ 349250 w 278"/>
              <a:gd name="T17" fmla="*/ 31750 h 278"/>
              <a:gd name="T18" fmla="*/ 396875 w 278"/>
              <a:gd name="T19" fmla="*/ 44450 h 278"/>
              <a:gd name="T20" fmla="*/ 422275 w 278"/>
              <a:gd name="T21" fmla="*/ 60325 h 278"/>
              <a:gd name="T22" fmla="*/ 428625 w 278"/>
              <a:gd name="T23" fmla="*/ 107950 h 278"/>
              <a:gd name="T24" fmla="*/ 441325 w 278"/>
              <a:gd name="T25" fmla="*/ 177800 h 278"/>
              <a:gd name="T26" fmla="*/ 419100 w 278"/>
              <a:gd name="T27" fmla="*/ 206375 h 278"/>
              <a:gd name="T28" fmla="*/ 425450 w 278"/>
              <a:gd name="T29" fmla="*/ 292100 h 278"/>
              <a:gd name="T30" fmla="*/ 377825 w 278"/>
              <a:gd name="T31" fmla="*/ 295275 h 278"/>
              <a:gd name="T32" fmla="*/ 365125 w 278"/>
              <a:gd name="T33" fmla="*/ 307975 h 278"/>
              <a:gd name="T34" fmla="*/ 342900 w 278"/>
              <a:gd name="T35" fmla="*/ 320675 h 278"/>
              <a:gd name="T36" fmla="*/ 327025 w 278"/>
              <a:gd name="T37" fmla="*/ 330200 h 278"/>
              <a:gd name="T38" fmla="*/ 311150 w 278"/>
              <a:gd name="T39" fmla="*/ 339725 h 278"/>
              <a:gd name="T40" fmla="*/ 292100 w 278"/>
              <a:gd name="T41" fmla="*/ 368300 h 278"/>
              <a:gd name="T42" fmla="*/ 273050 w 278"/>
              <a:gd name="T43" fmla="*/ 384175 h 278"/>
              <a:gd name="T44" fmla="*/ 254000 w 278"/>
              <a:gd name="T45" fmla="*/ 403225 h 278"/>
              <a:gd name="T46" fmla="*/ 238125 w 278"/>
              <a:gd name="T47" fmla="*/ 425450 h 278"/>
              <a:gd name="T48" fmla="*/ 241300 w 278"/>
              <a:gd name="T49" fmla="*/ 438150 h 278"/>
              <a:gd name="T50" fmla="*/ 225425 w 278"/>
              <a:gd name="T51" fmla="*/ 434975 h 278"/>
              <a:gd name="T52" fmla="*/ 219075 w 278"/>
              <a:gd name="T53" fmla="*/ 425450 h 278"/>
              <a:gd name="T54" fmla="*/ 174625 w 278"/>
              <a:gd name="T55" fmla="*/ 412750 h 278"/>
              <a:gd name="T56" fmla="*/ 127000 w 278"/>
              <a:gd name="T57" fmla="*/ 422275 h 278"/>
              <a:gd name="T58" fmla="*/ 76200 w 278"/>
              <a:gd name="T59" fmla="*/ 368300 h 278"/>
              <a:gd name="T60" fmla="*/ 38100 w 278"/>
              <a:gd name="T61" fmla="*/ 285750 h 278"/>
              <a:gd name="T62" fmla="*/ 0 w 278"/>
              <a:gd name="T63" fmla="*/ 187325 h 278"/>
              <a:gd name="T64" fmla="*/ 6350 w 278"/>
              <a:gd name="T65" fmla="*/ 152400 h 278"/>
              <a:gd name="T66" fmla="*/ 19050 w 278"/>
              <a:gd name="T67" fmla="*/ 152400 h 278"/>
              <a:gd name="T68" fmla="*/ 139700 w 278"/>
              <a:gd name="T69" fmla="*/ 22225 h 278"/>
              <a:gd name="T70" fmla="*/ 149225 w 278"/>
              <a:gd name="T71" fmla="*/ 12700 h 278"/>
              <a:gd name="T72" fmla="*/ 193675 w 278"/>
              <a:gd name="T73" fmla="*/ 0 h 278"/>
              <a:gd name="T74" fmla="*/ 209550 w 278"/>
              <a:gd name="T75" fmla="*/ 0 h 278"/>
              <a:gd name="T76" fmla="*/ 209550 w 278"/>
              <a:gd name="T77" fmla="*/ 0 h 27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78" h="278">
                <a:moveTo>
                  <a:pt x="132" y="0"/>
                </a:moveTo>
                <a:lnTo>
                  <a:pt x="132" y="8"/>
                </a:lnTo>
                <a:lnTo>
                  <a:pt x="146" y="8"/>
                </a:lnTo>
                <a:lnTo>
                  <a:pt x="146" y="20"/>
                </a:lnTo>
                <a:lnTo>
                  <a:pt x="158" y="20"/>
                </a:lnTo>
                <a:lnTo>
                  <a:pt x="158" y="16"/>
                </a:lnTo>
                <a:lnTo>
                  <a:pt x="156" y="14"/>
                </a:lnTo>
                <a:lnTo>
                  <a:pt x="158" y="14"/>
                </a:lnTo>
                <a:lnTo>
                  <a:pt x="178" y="14"/>
                </a:lnTo>
                <a:lnTo>
                  <a:pt x="178" y="8"/>
                </a:lnTo>
                <a:lnTo>
                  <a:pt x="188" y="8"/>
                </a:lnTo>
                <a:lnTo>
                  <a:pt x="188" y="14"/>
                </a:lnTo>
                <a:lnTo>
                  <a:pt x="212" y="14"/>
                </a:lnTo>
                <a:lnTo>
                  <a:pt x="212" y="10"/>
                </a:lnTo>
                <a:lnTo>
                  <a:pt x="220" y="10"/>
                </a:lnTo>
                <a:lnTo>
                  <a:pt x="216" y="32"/>
                </a:lnTo>
                <a:lnTo>
                  <a:pt x="220" y="32"/>
                </a:lnTo>
                <a:lnTo>
                  <a:pt x="220" y="20"/>
                </a:lnTo>
                <a:lnTo>
                  <a:pt x="232" y="20"/>
                </a:lnTo>
                <a:lnTo>
                  <a:pt x="250" y="28"/>
                </a:lnTo>
                <a:lnTo>
                  <a:pt x="252" y="36"/>
                </a:lnTo>
                <a:lnTo>
                  <a:pt x="266" y="38"/>
                </a:lnTo>
                <a:lnTo>
                  <a:pt x="270" y="44"/>
                </a:lnTo>
                <a:lnTo>
                  <a:pt x="270" y="68"/>
                </a:lnTo>
                <a:lnTo>
                  <a:pt x="278" y="68"/>
                </a:lnTo>
                <a:lnTo>
                  <a:pt x="278" y="112"/>
                </a:lnTo>
                <a:lnTo>
                  <a:pt x="264" y="112"/>
                </a:lnTo>
                <a:lnTo>
                  <a:pt x="264" y="130"/>
                </a:lnTo>
                <a:lnTo>
                  <a:pt x="270" y="130"/>
                </a:lnTo>
                <a:lnTo>
                  <a:pt x="268" y="184"/>
                </a:lnTo>
                <a:lnTo>
                  <a:pt x="240" y="184"/>
                </a:lnTo>
                <a:lnTo>
                  <a:pt x="238" y="186"/>
                </a:lnTo>
                <a:lnTo>
                  <a:pt x="238" y="192"/>
                </a:lnTo>
                <a:lnTo>
                  <a:pt x="230" y="194"/>
                </a:lnTo>
                <a:lnTo>
                  <a:pt x="226" y="198"/>
                </a:lnTo>
                <a:lnTo>
                  <a:pt x="216" y="202"/>
                </a:lnTo>
                <a:lnTo>
                  <a:pt x="212" y="206"/>
                </a:lnTo>
                <a:lnTo>
                  <a:pt x="206" y="208"/>
                </a:lnTo>
                <a:lnTo>
                  <a:pt x="204" y="212"/>
                </a:lnTo>
                <a:lnTo>
                  <a:pt x="196" y="214"/>
                </a:lnTo>
                <a:lnTo>
                  <a:pt x="184" y="232"/>
                </a:lnTo>
                <a:lnTo>
                  <a:pt x="176" y="240"/>
                </a:lnTo>
                <a:lnTo>
                  <a:pt x="172" y="242"/>
                </a:lnTo>
                <a:lnTo>
                  <a:pt x="166" y="250"/>
                </a:lnTo>
                <a:lnTo>
                  <a:pt x="160" y="254"/>
                </a:lnTo>
                <a:lnTo>
                  <a:pt x="156" y="266"/>
                </a:lnTo>
                <a:lnTo>
                  <a:pt x="150" y="268"/>
                </a:lnTo>
                <a:lnTo>
                  <a:pt x="148" y="272"/>
                </a:lnTo>
                <a:lnTo>
                  <a:pt x="152" y="276"/>
                </a:lnTo>
                <a:lnTo>
                  <a:pt x="150" y="278"/>
                </a:lnTo>
                <a:lnTo>
                  <a:pt x="142" y="274"/>
                </a:lnTo>
                <a:lnTo>
                  <a:pt x="140" y="270"/>
                </a:lnTo>
                <a:lnTo>
                  <a:pt x="138" y="268"/>
                </a:lnTo>
                <a:lnTo>
                  <a:pt x="120" y="268"/>
                </a:lnTo>
                <a:lnTo>
                  <a:pt x="110" y="260"/>
                </a:lnTo>
                <a:lnTo>
                  <a:pt x="84" y="262"/>
                </a:lnTo>
                <a:lnTo>
                  <a:pt x="80" y="266"/>
                </a:lnTo>
                <a:lnTo>
                  <a:pt x="80" y="232"/>
                </a:lnTo>
                <a:lnTo>
                  <a:pt x="48" y="232"/>
                </a:lnTo>
                <a:lnTo>
                  <a:pt x="24" y="230"/>
                </a:lnTo>
                <a:lnTo>
                  <a:pt x="24" y="180"/>
                </a:lnTo>
                <a:lnTo>
                  <a:pt x="0" y="178"/>
                </a:lnTo>
                <a:lnTo>
                  <a:pt x="0" y="118"/>
                </a:lnTo>
                <a:lnTo>
                  <a:pt x="0" y="100"/>
                </a:lnTo>
                <a:lnTo>
                  <a:pt x="4" y="96"/>
                </a:lnTo>
                <a:lnTo>
                  <a:pt x="10" y="98"/>
                </a:lnTo>
                <a:lnTo>
                  <a:pt x="12" y="96"/>
                </a:lnTo>
                <a:lnTo>
                  <a:pt x="38" y="96"/>
                </a:lnTo>
                <a:lnTo>
                  <a:pt x="88" y="14"/>
                </a:lnTo>
                <a:lnTo>
                  <a:pt x="94" y="14"/>
                </a:lnTo>
                <a:lnTo>
                  <a:pt x="94" y="8"/>
                </a:lnTo>
                <a:lnTo>
                  <a:pt x="122" y="8"/>
                </a:lnTo>
                <a:lnTo>
                  <a:pt x="122" y="0"/>
                </a:lnTo>
                <a:lnTo>
                  <a:pt x="132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8" name="Freeform 72"/>
          <p:cNvSpPr>
            <a:spLocks/>
          </p:cNvSpPr>
          <p:nvPr/>
        </p:nvSpPr>
        <p:spPr bwMode="auto">
          <a:xfrm>
            <a:off x="2842260" y="3712528"/>
            <a:ext cx="50800" cy="31750"/>
          </a:xfrm>
          <a:custGeom>
            <a:avLst/>
            <a:gdLst>
              <a:gd name="T0" fmla="*/ 50800 w 32"/>
              <a:gd name="T1" fmla="*/ 0 h 20"/>
              <a:gd name="T2" fmla="*/ 50800 w 32"/>
              <a:gd name="T3" fmla="*/ 9525 h 20"/>
              <a:gd name="T4" fmla="*/ 44450 w 32"/>
              <a:gd name="T5" fmla="*/ 12700 h 20"/>
              <a:gd name="T6" fmla="*/ 41275 w 32"/>
              <a:gd name="T7" fmla="*/ 19050 h 20"/>
              <a:gd name="T8" fmla="*/ 44450 w 32"/>
              <a:gd name="T9" fmla="*/ 15875 h 20"/>
              <a:gd name="T10" fmla="*/ 44450 w 32"/>
              <a:gd name="T11" fmla="*/ 19050 h 20"/>
              <a:gd name="T12" fmla="*/ 41275 w 32"/>
              <a:gd name="T13" fmla="*/ 22225 h 20"/>
              <a:gd name="T14" fmla="*/ 38100 w 32"/>
              <a:gd name="T15" fmla="*/ 22225 h 20"/>
              <a:gd name="T16" fmla="*/ 41275 w 32"/>
              <a:gd name="T17" fmla="*/ 25400 h 20"/>
              <a:gd name="T18" fmla="*/ 41275 w 32"/>
              <a:gd name="T19" fmla="*/ 31750 h 20"/>
              <a:gd name="T20" fmla="*/ 22225 w 32"/>
              <a:gd name="T21" fmla="*/ 31750 h 20"/>
              <a:gd name="T22" fmla="*/ 22225 w 32"/>
              <a:gd name="T23" fmla="*/ 12700 h 20"/>
              <a:gd name="T24" fmla="*/ 0 w 32"/>
              <a:gd name="T25" fmla="*/ 12700 h 20"/>
              <a:gd name="T26" fmla="*/ 0 w 32"/>
              <a:gd name="T27" fmla="*/ 0 h 20"/>
              <a:gd name="T28" fmla="*/ 50800 w 32"/>
              <a:gd name="T29" fmla="*/ 0 h 20"/>
              <a:gd name="T30" fmla="*/ 50800 w 32"/>
              <a:gd name="T31" fmla="*/ 0 h 20"/>
              <a:gd name="T32" fmla="*/ 50800 w 32"/>
              <a:gd name="T33" fmla="*/ 0 h 20"/>
              <a:gd name="T34" fmla="*/ 50800 w 32"/>
              <a:gd name="T35" fmla="*/ 0 h 2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2" h="20">
                <a:moveTo>
                  <a:pt x="32" y="0"/>
                </a:moveTo>
                <a:lnTo>
                  <a:pt x="32" y="6"/>
                </a:lnTo>
                <a:lnTo>
                  <a:pt x="28" y="8"/>
                </a:lnTo>
                <a:lnTo>
                  <a:pt x="26" y="12"/>
                </a:lnTo>
                <a:lnTo>
                  <a:pt x="28" y="10"/>
                </a:lnTo>
                <a:lnTo>
                  <a:pt x="28" y="12"/>
                </a:lnTo>
                <a:lnTo>
                  <a:pt x="26" y="14"/>
                </a:lnTo>
                <a:lnTo>
                  <a:pt x="24" y="14"/>
                </a:lnTo>
                <a:lnTo>
                  <a:pt x="26" y="16"/>
                </a:lnTo>
                <a:lnTo>
                  <a:pt x="26" y="20"/>
                </a:lnTo>
                <a:lnTo>
                  <a:pt x="14" y="20"/>
                </a:lnTo>
                <a:lnTo>
                  <a:pt x="14" y="8"/>
                </a:lnTo>
                <a:lnTo>
                  <a:pt x="0" y="8"/>
                </a:lnTo>
                <a:lnTo>
                  <a:pt x="0" y="0"/>
                </a:lnTo>
                <a:lnTo>
                  <a:pt x="32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9" name="Freeform 73"/>
          <p:cNvSpPr>
            <a:spLocks/>
          </p:cNvSpPr>
          <p:nvPr/>
        </p:nvSpPr>
        <p:spPr bwMode="auto">
          <a:xfrm>
            <a:off x="2699385" y="943928"/>
            <a:ext cx="377825" cy="403225"/>
          </a:xfrm>
          <a:custGeom>
            <a:avLst/>
            <a:gdLst>
              <a:gd name="T0" fmla="*/ 38100 w 238"/>
              <a:gd name="T1" fmla="*/ 117475 h 254"/>
              <a:gd name="T2" fmla="*/ 44450 w 238"/>
              <a:gd name="T3" fmla="*/ 120650 h 254"/>
              <a:gd name="T4" fmla="*/ 57150 w 238"/>
              <a:gd name="T5" fmla="*/ 114300 h 254"/>
              <a:gd name="T6" fmla="*/ 69850 w 238"/>
              <a:gd name="T7" fmla="*/ 95250 h 254"/>
              <a:gd name="T8" fmla="*/ 107950 w 238"/>
              <a:gd name="T9" fmla="*/ 114300 h 254"/>
              <a:gd name="T10" fmla="*/ 120650 w 238"/>
              <a:gd name="T11" fmla="*/ 104775 h 254"/>
              <a:gd name="T12" fmla="*/ 133350 w 238"/>
              <a:gd name="T13" fmla="*/ 114300 h 254"/>
              <a:gd name="T14" fmla="*/ 136525 w 238"/>
              <a:gd name="T15" fmla="*/ 117475 h 254"/>
              <a:gd name="T16" fmla="*/ 149225 w 238"/>
              <a:gd name="T17" fmla="*/ 123825 h 254"/>
              <a:gd name="T18" fmla="*/ 161925 w 238"/>
              <a:gd name="T19" fmla="*/ 123825 h 254"/>
              <a:gd name="T20" fmla="*/ 168275 w 238"/>
              <a:gd name="T21" fmla="*/ 114300 h 254"/>
              <a:gd name="T22" fmla="*/ 184150 w 238"/>
              <a:gd name="T23" fmla="*/ 88900 h 254"/>
              <a:gd name="T24" fmla="*/ 193675 w 238"/>
              <a:gd name="T25" fmla="*/ 85725 h 254"/>
              <a:gd name="T26" fmla="*/ 206375 w 238"/>
              <a:gd name="T27" fmla="*/ 79375 h 254"/>
              <a:gd name="T28" fmla="*/ 212725 w 238"/>
              <a:gd name="T29" fmla="*/ 60325 h 254"/>
              <a:gd name="T30" fmla="*/ 215900 w 238"/>
              <a:gd name="T31" fmla="*/ 53975 h 254"/>
              <a:gd name="T32" fmla="*/ 219075 w 238"/>
              <a:gd name="T33" fmla="*/ 34925 h 254"/>
              <a:gd name="T34" fmla="*/ 231775 w 238"/>
              <a:gd name="T35" fmla="*/ 22225 h 254"/>
              <a:gd name="T36" fmla="*/ 238125 w 238"/>
              <a:gd name="T37" fmla="*/ 19050 h 254"/>
              <a:gd name="T38" fmla="*/ 257175 w 238"/>
              <a:gd name="T39" fmla="*/ 3175 h 254"/>
              <a:gd name="T40" fmla="*/ 282575 w 238"/>
              <a:gd name="T41" fmla="*/ 6350 h 254"/>
              <a:gd name="T42" fmla="*/ 288925 w 238"/>
              <a:gd name="T43" fmla="*/ 6350 h 254"/>
              <a:gd name="T44" fmla="*/ 298450 w 238"/>
              <a:gd name="T45" fmla="*/ 15875 h 254"/>
              <a:gd name="T46" fmla="*/ 314325 w 238"/>
              <a:gd name="T47" fmla="*/ 22225 h 254"/>
              <a:gd name="T48" fmla="*/ 330200 w 238"/>
              <a:gd name="T49" fmla="*/ 22225 h 254"/>
              <a:gd name="T50" fmla="*/ 352425 w 238"/>
              <a:gd name="T51" fmla="*/ 25400 h 254"/>
              <a:gd name="T52" fmla="*/ 352425 w 238"/>
              <a:gd name="T53" fmla="*/ 47625 h 254"/>
              <a:gd name="T54" fmla="*/ 349250 w 238"/>
              <a:gd name="T55" fmla="*/ 57150 h 254"/>
              <a:gd name="T56" fmla="*/ 346075 w 238"/>
              <a:gd name="T57" fmla="*/ 66675 h 254"/>
              <a:gd name="T58" fmla="*/ 333375 w 238"/>
              <a:gd name="T59" fmla="*/ 79375 h 254"/>
              <a:gd name="T60" fmla="*/ 339725 w 238"/>
              <a:gd name="T61" fmla="*/ 95250 h 254"/>
              <a:gd name="T62" fmla="*/ 330200 w 238"/>
              <a:gd name="T63" fmla="*/ 101600 h 254"/>
              <a:gd name="T64" fmla="*/ 333375 w 238"/>
              <a:gd name="T65" fmla="*/ 123825 h 254"/>
              <a:gd name="T66" fmla="*/ 333375 w 238"/>
              <a:gd name="T67" fmla="*/ 130175 h 254"/>
              <a:gd name="T68" fmla="*/ 330200 w 238"/>
              <a:gd name="T69" fmla="*/ 139700 h 254"/>
              <a:gd name="T70" fmla="*/ 330200 w 238"/>
              <a:gd name="T71" fmla="*/ 152400 h 254"/>
              <a:gd name="T72" fmla="*/ 346075 w 238"/>
              <a:gd name="T73" fmla="*/ 158750 h 254"/>
              <a:gd name="T74" fmla="*/ 355600 w 238"/>
              <a:gd name="T75" fmla="*/ 241300 h 254"/>
              <a:gd name="T76" fmla="*/ 365125 w 238"/>
              <a:gd name="T77" fmla="*/ 250825 h 254"/>
              <a:gd name="T78" fmla="*/ 377825 w 238"/>
              <a:gd name="T79" fmla="*/ 260350 h 254"/>
              <a:gd name="T80" fmla="*/ 365125 w 238"/>
              <a:gd name="T81" fmla="*/ 273050 h 254"/>
              <a:gd name="T82" fmla="*/ 365125 w 238"/>
              <a:gd name="T83" fmla="*/ 307975 h 254"/>
              <a:gd name="T84" fmla="*/ 320675 w 238"/>
              <a:gd name="T85" fmla="*/ 352425 h 254"/>
              <a:gd name="T86" fmla="*/ 295275 w 238"/>
              <a:gd name="T87" fmla="*/ 342900 h 254"/>
              <a:gd name="T88" fmla="*/ 276225 w 238"/>
              <a:gd name="T89" fmla="*/ 352425 h 254"/>
              <a:gd name="T90" fmla="*/ 285750 w 238"/>
              <a:gd name="T91" fmla="*/ 361950 h 254"/>
              <a:gd name="T92" fmla="*/ 228600 w 238"/>
              <a:gd name="T93" fmla="*/ 390525 h 254"/>
              <a:gd name="T94" fmla="*/ 225425 w 238"/>
              <a:gd name="T95" fmla="*/ 403225 h 254"/>
              <a:gd name="T96" fmla="*/ 104775 w 238"/>
              <a:gd name="T97" fmla="*/ 352425 h 254"/>
              <a:gd name="T98" fmla="*/ 98425 w 238"/>
              <a:gd name="T99" fmla="*/ 346075 h 254"/>
              <a:gd name="T100" fmla="*/ 82550 w 238"/>
              <a:gd name="T101" fmla="*/ 336550 h 254"/>
              <a:gd name="T102" fmla="*/ 0 w 238"/>
              <a:gd name="T103" fmla="*/ 177800 h 254"/>
              <a:gd name="T104" fmla="*/ 34925 w 238"/>
              <a:gd name="T105" fmla="*/ 117475 h 254"/>
              <a:gd name="T106" fmla="*/ 34925 w 238"/>
              <a:gd name="T107" fmla="*/ 117475 h 25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38" h="254">
                <a:moveTo>
                  <a:pt x="22" y="74"/>
                </a:moveTo>
                <a:lnTo>
                  <a:pt x="24" y="74"/>
                </a:lnTo>
                <a:lnTo>
                  <a:pt x="26" y="72"/>
                </a:lnTo>
                <a:lnTo>
                  <a:pt x="28" y="76"/>
                </a:lnTo>
                <a:lnTo>
                  <a:pt x="30" y="76"/>
                </a:lnTo>
                <a:lnTo>
                  <a:pt x="36" y="72"/>
                </a:lnTo>
                <a:lnTo>
                  <a:pt x="38" y="64"/>
                </a:lnTo>
                <a:lnTo>
                  <a:pt x="44" y="60"/>
                </a:lnTo>
                <a:lnTo>
                  <a:pt x="48" y="66"/>
                </a:lnTo>
                <a:lnTo>
                  <a:pt x="68" y="72"/>
                </a:lnTo>
                <a:lnTo>
                  <a:pt x="72" y="68"/>
                </a:lnTo>
                <a:lnTo>
                  <a:pt x="76" y="66"/>
                </a:lnTo>
                <a:lnTo>
                  <a:pt x="80" y="66"/>
                </a:lnTo>
                <a:lnTo>
                  <a:pt x="84" y="72"/>
                </a:lnTo>
                <a:lnTo>
                  <a:pt x="82" y="74"/>
                </a:lnTo>
                <a:lnTo>
                  <a:pt x="86" y="74"/>
                </a:lnTo>
                <a:lnTo>
                  <a:pt x="88" y="78"/>
                </a:lnTo>
                <a:lnTo>
                  <a:pt x="94" y="78"/>
                </a:lnTo>
                <a:lnTo>
                  <a:pt x="96" y="80"/>
                </a:lnTo>
                <a:lnTo>
                  <a:pt x="102" y="78"/>
                </a:lnTo>
                <a:lnTo>
                  <a:pt x="102" y="72"/>
                </a:lnTo>
                <a:lnTo>
                  <a:pt x="106" y="72"/>
                </a:lnTo>
                <a:lnTo>
                  <a:pt x="110" y="56"/>
                </a:lnTo>
                <a:lnTo>
                  <a:pt x="116" y="56"/>
                </a:lnTo>
                <a:lnTo>
                  <a:pt x="116" y="54"/>
                </a:lnTo>
                <a:lnTo>
                  <a:pt x="122" y="54"/>
                </a:lnTo>
                <a:lnTo>
                  <a:pt x="126" y="52"/>
                </a:lnTo>
                <a:lnTo>
                  <a:pt x="130" y="50"/>
                </a:lnTo>
                <a:lnTo>
                  <a:pt x="130" y="44"/>
                </a:lnTo>
                <a:lnTo>
                  <a:pt x="134" y="38"/>
                </a:lnTo>
                <a:lnTo>
                  <a:pt x="134" y="36"/>
                </a:lnTo>
                <a:lnTo>
                  <a:pt x="136" y="34"/>
                </a:lnTo>
                <a:lnTo>
                  <a:pt x="136" y="26"/>
                </a:lnTo>
                <a:lnTo>
                  <a:pt x="138" y="22"/>
                </a:lnTo>
                <a:lnTo>
                  <a:pt x="144" y="18"/>
                </a:lnTo>
                <a:lnTo>
                  <a:pt x="146" y="14"/>
                </a:lnTo>
                <a:lnTo>
                  <a:pt x="148" y="14"/>
                </a:lnTo>
                <a:lnTo>
                  <a:pt x="150" y="12"/>
                </a:lnTo>
                <a:lnTo>
                  <a:pt x="158" y="10"/>
                </a:lnTo>
                <a:lnTo>
                  <a:pt x="162" y="2"/>
                </a:lnTo>
                <a:lnTo>
                  <a:pt x="166" y="0"/>
                </a:lnTo>
                <a:lnTo>
                  <a:pt x="178" y="4"/>
                </a:lnTo>
                <a:lnTo>
                  <a:pt x="180" y="2"/>
                </a:lnTo>
                <a:lnTo>
                  <a:pt x="182" y="4"/>
                </a:lnTo>
                <a:lnTo>
                  <a:pt x="186" y="6"/>
                </a:lnTo>
                <a:lnTo>
                  <a:pt x="188" y="10"/>
                </a:lnTo>
                <a:lnTo>
                  <a:pt x="194" y="6"/>
                </a:lnTo>
                <a:lnTo>
                  <a:pt x="198" y="14"/>
                </a:lnTo>
                <a:lnTo>
                  <a:pt x="204" y="12"/>
                </a:lnTo>
                <a:lnTo>
                  <a:pt x="208" y="14"/>
                </a:lnTo>
                <a:lnTo>
                  <a:pt x="214" y="12"/>
                </a:lnTo>
                <a:lnTo>
                  <a:pt x="222" y="16"/>
                </a:lnTo>
                <a:lnTo>
                  <a:pt x="220" y="22"/>
                </a:lnTo>
                <a:lnTo>
                  <a:pt x="222" y="30"/>
                </a:lnTo>
                <a:lnTo>
                  <a:pt x="218" y="34"/>
                </a:lnTo>
                <a:lnTo>
                  <a:pt x="220" y="36"/>
                </a:lnTo>
                <a:lnTo>
                  <a:pt x="218" y="40"/>
                </a:lnTo>
                <a:lnTo>
                  <a:pt x="218" y="42"/>
                </a:lnTo>
                <a:lnTo>
                  <a:pt x="210" y="46"/>
                </a:lnTo>
                <a:lnTo>
                  <a:pt x="210" y="50"/>
                </a:lnTo>
                <a:lnTo>
                  <a:pt x="210" y="54"/>
                </a:lnTo>
                <a:lnTo>
                  <a:pt x="214" y="60"/>
                </a:lnTo>
                <a:lnTo>
                  <a:pt x="210" y="62"/>
                </a:lnTo>
                <a:lnTo>
                  <a:pt x="208" y="64"/>
                </a:lnTo>
                <a:lnTo>
                  <a:pt x="210" y="66"/>
                </a:lnTo>
                <a:lnTo>
                  <a:pt x="210" y="78"/>
                </a:lnTo>
                <a:lnTo>
                  <a:pt x="214" y="80"/>
                </a:lnTo>
                <a:lnTo>
                  <a:pt x="210" y="82"/>
                </a:lnTo>
                <a:lnTo>
                  <a:pt x="210" y="86"/>
                </a:lnTo>
                <a:lnTo>
                  <a:pt x="208" y="88"/>
                </a:lnTo>
                <a:lnTo>
                  <a:pt x="210" y="94"/>
                </a:lnTo>
                <a:lnTo>
                  <a:pt x="208" y="96"/>
                </a:lnTo>
                <a:lnTo>
                  <a:pt x="210" y="100"/>
                </a:lnTo>
                <a:lnTo>
                  <a:pt x="218" y="100"/>
                </a:lnTo>
                <a:lnTo>
                  <a:pt x="218" y="152"/>
                </a:lnTo>
                <a:lnTo>
                  <a:pt x="224" y="152"/>
                </a:lnTo>
                <a:lnTo>
                  <a:pt x="224" y="158"/>
                </a:lnTo>
                <a:lnTo>
                  <a:pt x="230" y="158"/>
                </a:lnTo>
                <a:lnTo>
                  <a:pt x="230" y="164"/>
                </a:lnTo>
                <a:lnTo>
                  <a:pt x="238" y="164"/>
                </a:lnTo>
                <a:lnTo>
                  <a:pt x="238" y="172"/>
                </a:lnTo>
                <a:lnTo>
                  <a:pt x="230" y="172"/>
                </a:lnTo>
                <a:lnTo>
                  <a:pt x="230" y="186"/>
                </a:lnTo>
                <a:lnTo>
                  <a:pt x="230" y="194"/>
                </a:lnTo>
                <a:lnTo>
                  <a:pt x="202" y="216"/>
                </a:lnTo>
                <a:lnTo>
                  <a:pt x="202" y="222"/>
                </a:lnTo>
                <a:lnTo>
                  <a:pt x="186" y="222"/>
                </a:lnTo>
                <a:lnTo>
                  <a:pt x="186" y="216"/>
                </a:lnTo>
                <a:lnTo>
                  <a:pt x="174" y="214"/>
                </a:lnTo>
                <a:lnTo>
                  <a:pt x="174" y="222"/>
                </a:lnTo>
                <a:lnTo>
                  <a:pt x="180" y="222"/>
                </a:lnTo>
                <a:lnTo>
                  <a:pt x="180" y="228"/>
                </a:lnTo>
                <a:lnTo>
                  <a:pt x="174" y="228"/>
                </a:lnTo>
                <a:lnTo>
                  <a:pt x="144" y="246"/>
                </a:lnTo>
                <a:lnTo>
                  <a:pt x="146" y="252"/>
                </a:lnTo>
                <a:lnTo>
                  <a:pt x="142" y="254"/>
                </a:lnTo>
                <a:lnTo>
                  <a:pt x="140" y="254"/>
                </a:lnTo>
                <a:lnTo>
                  <a:pt x="66" y="222"/>
                </a:lnTo>
                <a:lnTo>
                  <a:pt x="58" y="218"/>
                </a:lnTo>
                <a:lnTo>
                  <a:pt x="62" y="218"/>
                </a:lnTo>
                <a:lnTo>
                  <a:pt x="62" y="214"/>
                </a:lnTo>
                <a:lnTo>
                  <a:pt x="52" y="212"/>
                </a:lnTo>
                <a:lnTo>
                  <a:pt x="0" y="158"/>
                </a:lnTo>
                <a:lnTo>
                  <a:pt x="0" y="112"/>
                </a:lnTo>
                <a:lnTo>
                  <a:pt x="2" y="108"/>
                </a:lnTo>
                <a:lnTo>
                  <a:pt x="22" y="7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0" name="Freeform 74"/>
          <p:cNvSpPr>
            <a:spLocks/>
          </p:cNvSpPr>
          <p:nvPr/>
        </p:nvSpPr>
        <p:spPr bwMode="auto">
          <a:xfrm>
            <a:off x="3255010" y="620078"/>
            <a:ext cx="593725" cy="355600"/>
          </a:xfrm>
          <a:custGeom>
            <a:avLst/>
            <a:gdLst>
              <a:gd name="T0" fmla="*/ 590550 w 374"/>
              <a:gd name="T1" fmla="*/ 9525 h 224"/>
              <a:gd name="T2" fmla="*/ 590550 w 374"/>
              <a:gd name="T3" fmla="*/ 19050 h 224"/>
              <a:gd name="T4" fmla="*/ 581025 w 374"/>
              <a:gd name="T5" fmla="*/ 25400 h 224"/>
              <a:gd name="T6" fmla="*/ 577850 w 374"/>
              <a:gd name="T7" fmla="*/ 34925 h 224"/>
              <a:gd name="T8" fmla="*/ 577850 w 374"/>
              <a:gd name="T9" fmla="*/ 53975 h 224"/>
              <a:gd name="T10" fmla="*/ 565150 w 374"/>
              <a:gd name="T11" fmla="*/ 57150 h 224"/>
              <a:gd name="T12" fmla="*/ 561975 w 374"/>
              <a:gd name="T13" fmla="*/ 63500 h 224"/>
              <a:gd name="T14" fmla="*/ 581025 w 374"/>
              <a:gd name="T15" fmla="*/ 82550 h 224"/>
              <a:gd name="T16" fmla="*/ 561975 w 374"/>
              <a:gd name="T17" fmla="*/ 76200 h 224"/>
              <a:gd name="T18" fmla="*/ 549275 w 374"/>
              <a:gd name="T19" fmla="*/ 95250 h 224"/>
              <a:gd name="T20" fmla="*/ 533400 w 374"/>
              <a:gd name="T21" fmla="*/ 104775 h 224"/>
              <a:gd name="T22" fmla="*/ 508000 w 374"/>
              <a:gd name="T23" fmla="*/ 111125 h 224"/>
              <a:gd name="T24" fmla="*/ 495300 w 374"/>
              <a:gd name="T25" fmla="*/ 130175 h 224"/>
              <a:gd name="T26" fmla="*/ 492125 w 374"/>
              <a:gd name="T27" fmla="*/ 136525 h 224"/>
              <a:gd name="T28" fmla="*/ 485775 w 374"/>
              <a:gd name="T29" fmla="*/ 142875 h 224"/>
              <a:gd name="T30" fmla="*/ 473075 w 374"/>
              <a:gd name="T31" fmla="*/ 139700 h 224"/>
              <a:gd name="T32" fmla="*/ 441325 w 374"/>
              <a:gd name="T33" fmla="*/ 155575 h 224"/>
              <a:gd name="T34" fmla="*/ 444500 w 374"/>
              <a:gd name="T35" fmla="*/ 168275 h 224"/>
              <a:gd name="T36" fmla="*/ 434975 w 374"/>
              <a:gd name="T37" fmla="*/ 180975 h 224"/>
              <a:gd name="T38" fmla="*/ 431800 w 374"/>
              <a:gd name="T39" fmla="*/ 190500 h 224"/>
              <a:gd name="T40" fmla="*/ 425450 w 374"/>
              <a:gd name="T41" fmla="*/ 190500 h 224"/>
              <a:gd name="T42" fmla="*/ 419100 w 374"/>
              <a:gd name="T43" fmla="*/ 212725 h 224"/>
              <a:gd name="T44" fmla="*/ 406400 w 374"/>
              <a:gd name="T45" fmla="*/ 228600 h 224"/>
              <a:gd name="T46" fmla="*/ 390525 w 374"/>
              <a:gd name="T47" fmla="*/ 234950 h 224"/>
              <a:gd name="T48" fmla="*/ 374650 w 374"/>
              <a:gd name="T49" fmla="*/ 231775 h 224"/>
              <a:gd name="T50" fmla="*/ 381000 w 374"/>
              <a:gd name="T51" fmla="*/ 247650 h 224"/>
              <a:gd name="T52" fmla="*/ 358775 w 374"/>
              <a:gd name="T53" fmla="*/ 263525 h 224"/>
              <a:gd name="T54" fmla="*/ 358775 w 374"/>
              <a:gd name="T55" fmla="*/ 292100 h 224"/>
              <a:gd name="T56" fmla="*/ 361950 w 374"/>
              <a:gd name="T57" fmla="*/ 301625 h 224"/>
              <a:gd name="T58" fmla="*/ 346075 w 374"/>
              <a:gd name="T59" fmla="*/ 314325 h 224"/>
              <a:gd name="T60" fmla="*/ 339725 w 374"/>
              <a:gd name="T61" fmla="*/ 327025 h 224"/>
              <a:gd name="T62" fmla="*/ 327025 w 374"/>
              <a:gd name="T63" fmla="*/ 355600 h 224"/>
              <a:gd name="T64" fmla="*/ 292100 w 374"/>
              <a:gd name="T65" fmla="*/ 333375 h 224"/>
              <a:gd name="T66" fmla="*/ 269875 w 374"/>
              <a:gd name="T67" fmla="*/ 333375 h 224"/>
              <a:gd name="T68" fmla="*/ 250825 w 374"/>
              <a:gd name="T69" fmla="*/ 320675 h 224"/>
              <a:gd name="T70" fmla="*/ 228600 w 374"/>
              <a:gd name="T71" fmla="*/ 323850 h 224"/>
              <a:gd name="T72" fmla="*/ 215900 w 374"/>
              <a:gd name="T73" fmla="*/ 333375 h 224"/>
              <a:gd name="T74" fmla="*/ 187325 w 374"/>
              <a:gd name="T75" fmla="*/ 342900 h 224"/>
              <a:gd name="T76" fmla="*/ 158750 w 374"/>
              <a:gd name="T77" fmla="*/ 339725 h 224"/>
              <a:gd name="T78" fmla="*/ 133350 w 374"/>
              <a:gd name="T79" fmla="*/ 314325 h 224"/>
              <a:gd name="T80" fmla="*/ 114300 w 374"/>
              <a:gd name="T81" fmla="*/ 292100 h 224"/>
              <a:gd name="T82" fmla="*/ 107950 w 374"/>
              <a:gd name="T83" fmla="*/ 276225 h 224"/>
              <a:gd name="T84" fmla="*/ 92075 w 374"/>
              <a:gd name="T85" fmla="*/ 254000 h 224"/>
              <a:gd name="T86" fmla="*/ 60325 w 374"/>
              <a:gd name="T87" fmla="*/ 219075 h 224"/>
              <a:gd name="T88" fmla="*/ 41275 w 374"/>
              <a:gd name="T89" fmla="*/ 222250 h 224"/>
              <a:gd name="T90" fmla="*/ 15875 w 374"/>
              <a:gd name="T91" fmla="*/ 219075 h 224"/>
              <a:gd name="T92" fmla="*/ 0 w 374"/>
              <a:gd name="T93" fmla="*/ 193675 h 224"/>
              <a:gd name="T94" fmla="*/ 9525 w 374"/>
              <a:gd name="T95" fmla="*/ 155575 h 224"/>
              <a:gd name="T96" fmla="*/ 19050 w 374"/>
              <a:gd name="T97" fmla="*/ 136525 h 224"/>
              <a:gd name="T98" fmla="*/ 38100 w 374"/>
              <a:gd name="T99" fmla="*/ 127000 h 224"/>
              <a:gd name="T100" fmla="*/ 47625 w 374"/>
              <a:gd name="T101" fmla="*/ 117475 h 224"/>
              <a:gd name="T102" fmla="*/ 76200 w 374"/>
              <a:gd name="T103" fmla="*/ 98425 h 224"/>
              <a:gd name="T104" fmla="*/ 85725 w 374"/>
              <a:gd name="T105" fmla="*/ 73025 h 224"/>
              <a:gd name="T106" fmla="*/ 187325 w 374"/>
              <a:gd name="T107" fmla="*/ 9525 h 224"/>
              <a:gd name="T108" fmla="*/ 584200 w 374"/>
              <a:gd name="T109" fmla="*/ 0 h 2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74" h="224">
                <a:moveTo>
                  <a:pt x="368" y="0"/>
                </a:moveTo>
                <a:lnTo>
                  <a:pt x="372" y="4"/>
                </a:lnTo>
                <a:lnTo>
                  <a:pt x="372" y="6"/>
                </a:lnTo>
                <a:lnTo>
                  <a:pt x="374" y="8"/>
                </a:lnTo>
                <a:lnTo>
                  <a:pt x="372" y="8"/>
                </a:lnTo>
                <a:lnTo>
                  <a:pt x="372" y="12"/>
                </a:lnTo>
                <a:lnTo>
                  <a:pt x="370" y="14"/>
                </a:lnTo>
                <a:lnTo>
                  <a:pt x="368" y="18"/>
                </a:lnTo>
                <a:lnTo>
                  <a:pt x="366" y="16"/>
                </a:lnTo>
                <a:lnTo>
                  <a:pt x="366" y="20"/>
                </a:lnTo>
                <a:lnTo>
                  <a:pt x="364" y="20"/>
                </a:lnTo>
                <a:lnTo>
                  <a:pt x="364" y="22"/>
                </a:lnTo>
                <a:lnTo>
                  <a:pt x="360" y="26"/>
                </a:lnTo>
                <a:lnTo>
                  <a:pt x="358" y="28"/>
                </a:lnTo>
                <a:lnTo>
                  <a:pt x="364" y="34"/>
                </a:lnTo>
                <a:lnTo>
                  <a:pt x="360" y="34"/>
                </a:lnTo>
                <a:lnTo>
                  <a:pt x="366" y="40"/>
                </a:lnTo>
                <a:lnTo>
                  <a:pt x="356" y="36"/>
                </a:lnTo>
                <a:lnTo>
                  <a:pt x="356" y="38"/>
                </a:lnTo>
                <a:lnTo>
                  <a:pt x="356" y="40"/>
                </a:lnTo>
                <a:lnTo>
                  <a:pt x="354" y="40"/>
                </a:lnTo>
                <a:lnTo>
                  <a:pt x="358" y="46"/>
                </a:lnTo>
                <a:lnTo>
                  <a:pt x="364" y="46"/>
                </a:lnTo>
                <a:lnTo>
                  <a:pt x="366" y="52"/>
                </a:lnTo>
                <a:lnTo>
                  <a:pt x="360" y="52"/>
                </a:lnTo>
                <a:lnTo>
                  <a:pt x="360" y="54"/>
                </a:lnTo>
                <a:lnTo>
                  <a:pt x="354" y="48"/>
                </a:lnTo>
                <a:lnTo>
                  <a:pt x="352" y="52"/>
                </a:lnTo>
                <a:lnTo>
                  <a:pt x="354" y="56"/>
                </a:lnTo>
                <a:lnTo>
                  <a:pt x="346" y="60"/>
                </a:lnTo>
                <a:lnTo>
                  <a:pt x="336" y="56"/>
                </a:lnTo>
                <a:lnTo>
                  <a:pt x="334" y="58"/>
                </a:lnTo>
                <a:lnTo>
                  <a:pt x="336" y="66"/>
                </a:lnTo>
                <a:lnTo>
                  <a:pt x="328" y="64"/>
                </a:lnTo>
                <a:lnTo>
                  <a:pt x="326" y="70"/>
                </a:lnTo>
                <a:lnTo>
                  <a:pt x="320" y="70"/>
                </a:lnTo>
                <a:lnTo>
                  <a:pt x="320" y="76"/>
                </a:lnTo>
                <a:lnTo>
                  <a:pt x="316" y="80"/>
                </a:lnTo>
                <a:lnTo>
                  <a:pt x="312" y="82"/>
                </a:lnTo>
                <a:lnTo>
                  <a:pt x="310" y="80"/>
                </a:lnTo>
                <a:lnTo>
                  <a:pt x="308" y="84"/>
                </a:lnTo>
                <a:lnTo>
                  <a:pt x="310" y="86"/>
                </a:lnTo>
                <a:lnTo>
                  <a:pt x="306" y="84"/>
                </a:lnTo>
                <a:lnTo>
                  <a:pt x="304" y="86"/>
                </a:lnTo>
                <a:lnTo>
                  <a:pt x="306" y="90"/>
                </a:lnTo>
                <a:lnTo>
                  <a:pt x="304" y="96"/>
                </a:lnTo>
                <a:lnTo>
                  <a:pt x="298" y="94"/>
                </a:lnTo>
                <a:lnTo>
                  <a:pt x="298" y="88"/>
                </a:lnTo>
                <a:lnTo>
                  <a:pt x="294" y="98"/>
                </a:lnTo>
                <a:lnTo>
                  <a:pt x="288" y="96"/>
                </a:lnTo>
                <a:lnTo>
                  <a:pt x="278" y="98"/>
                </a:lnTo>
                <a:lnTo>
                  <a:pt x="280" y="102"/>
                </a:lnTo>
                <a:lnTo>
                  <a:pt x="284" y="102"/>
                </a:lnTo>
                <a:lnTo>
                  <a:pt x="280" y="106"/>
                </a:lnTo>
                <a:lnTo>
                  <a:pt x="276" y="106"/>
                </a:lnTo>
                <a:lnTo>
                  <a:pt x="276" y="110"/>
                </a:lnTo>
                <a:lnTo>
                  <a:pt x="274" y="114"/>
                </a:lnTo>
                <a:lnTo>
                  <a:pt x="276" y="116"/>
                </a:lnTo>
                <a:lnTo>
                  <a:pt x="272" y="116"/>
                </a:lnTo>
                <a:lnTo>
                  <a:pt x="272" y="120"/>
                </a:lnTo>
                <a:lnTo>
                  <a:pt x="274" y="122"/>
                </a:lnTo>
                <a:lnTo>
                  <a:pt x="270" y="124"/>
                </a:lnTo>
                <a:lnTo>
                  <a:pt x="268" y="120"/>
                </a:lnTo>
                <a:lnTo>
                  <a:pt x="264" y="120"/>
                </a:lnTo>
                <a:lnTo>
                  <a:pt x="258" y="130"/>
                </a:lnTo>
                <a:lnTo>
                  <a:pt x="264" y="134"/>
                </a:lnTo>
                <a:lnTo>
                  <a:pt x="264" y="142"/>
                </a:lnTo>
                <a:lnTo>
                  <a:pt x="260" y="144"/>
                </a:lnTo>
                <a:lnTo>
                  <a:pt x="256" y="144"/>
                </a:lnTo>
                <a:lnTo>
                  <a:pt x="248" y="140"/>
                </a:lnTo>
                <a:lnTo>
                  <a:pt x="248" y="144"/>
                </a:lnTo>
                <a:lnTo>
                  <a:pt x="246" y="148"/>
                </a:lnTo>
                <a:lnTo>
                  <a:pt x="240" y="146"/>
                </a:lnTo>
                <a:lnTo>
                  <a:pt x="240" y="144"/>
                </a:lnTo>
                <a:lnTo>
                  <a:pt x="236" y="146"/>
                </a:lnTo>
                <a:lnTo>
                  <a:pt x="238" y="148"/>
                </a:lnTo>
                <a:lnTo>
                  <a:pt x="240" y="150"/>
                </a:lnTo>
                <a:lnTo>
                  <a:pt x="240" y="156"/>
                </a:lnTo>
                <a:lnTo>
                  <a:pt x="232" y="158"/>
                </a:lnTo>
                <a:lnTo>
                  <a:pt x="232" y="162"/>
                </a:lnTo>
                <a:lnTo>
                  <a:pt x="226" y="166"/>
                </a:lnTo>
                <a:lnTo>
                  <a:pt x="226" y="176"/>
                </a:lnTo>
                <a:lnTo>
                  <a:pt x="228" y="180"/>
                </a:lnTo>
                <a:lnTo>
                  <a:pt x="226" y="184"/>
                </a:lnTo>
                <a:lnTo>
                  <a:pt x="228" y="186"/>
                </a:lnTo>
                <a:lnTo>
                  <a:pt x="226" y="188"/>
                </a:lnTo>
                <a:lnTo>
                  <a:pt x="228" y="190"/>
                </a:lnTo>
                <a:lnTo>
                  <a:pt x="224" y="194"/>
                </a:lnTo>
                <a:lnTo>
                  <a:pt x="224" y="198"/>
                </a:lnTo>
                <a:lnTo>
                  <a:pt x="218" y="198"/>
                </a:lnTo>
                <a:lnTo>
                  <a:pt x="218" y="200"/>
                </a:lnTo>
                <a:lnTo>
                  <a:pt x="214" y="204"/>
                </a:lnTo>
                <a:lnTo>
                  <a:pt x="214" y="206"/>
                </a:lnTo>
                <a:lnTo>
                  <a:pt x="208" y="208"/>
                </a:lnTo>
                <a:lnTo>
                  <a:pt x="206" y="216"/>
                </a:lnTo>
                <a:lnTo>
                  <a:pt x="206" y="224"/>
                </a:lnTo>
                <a:lnTo>
                  <a:pt x="196" y="220"/>
                </a:lnTo>
                <a:lnTo>
                  <a:pt x="192" y="210"/>
                </a:lnTo>
                <a:lnTo>
                  <a:pt x="184" y="210"/>
                </a:lnTo>
                <a:lnTo>
                  <a:pt x="184" y="208"/>
                </a:lnTo>
                <a:lnTo>
                  <a:pt x="172" y="214"/>
                </a:lnTo>
                <a:lnTo>
                  <a:pt x="170" y="210"/>
                </a:lnTo>
                <a:lnTo>
                  <a:pt x="160" y="208"/>
                </a:lnTo>
                <a:lnTo>
                  <a:pt x="158" y="204"/>
                </a:lnTo>
                <a:lnTo>
                  <a:pt x="158" y="202"/>
                </a:lnTo>
                <a:lnTo>
                  <a:pt x="154" y="200"/>
                </a:lnTo>
                <a:lnTo>
                  <a:pt x="150" y="204"/>
                </a:lnTo>
                <a:lnTo>
                  <a:pt x="144" y="204"/>
                </a:lnTo>
                <a:lnTo>
                  <a:pt x="144" y="208"/>
                </a:lnTo>
                <a:lnTo>
                  <a:pt x="140" y="210"/>
                </a:lnTo>
                <a:lnTo>
                  <a:pt x="136" y="210"/>
                </a:lnTo>
                <a:lnTo>
                  <a:pt x="132" y="210"/>
                </a:lnTo>
                <a:lnTo>
                  <a:pt x="124" y="218"/>
                </a:lnTo>
                <a:lnTo>
                  <a:pt x="118" y="216"/>
                </a:lnTo>
                <a:lnTo>
                  <a:pt x="114" y="216"/>
                </a:lnTo>
                <a:lnTo>
                  <a:pt x="106" y="208"/>
                </a:lnTo>
                <a:lnTo>
                  <a:pt x="100" y="214"/>
                </a:lnTo>
                <a:lnTo>
                  <a:pt x="90" y="206"/>
                </a:lnTo>
                <a:lnTo>
                  <a:pt x="86" y="204"/>
                </a:lnTo>
                <a:lnTo>
                  <a:pt x="84" y="198"/>
                </a:lnTo>
                <a:lnTo>
                  <a:pt x="74" y="198"/>
                </a:lnTo>
                <a:lnTo>
                  <a:pt x="70" y="190"/>
                </a:lnTo>
                <a:lnTo>
                  <a:pt x="72" y="184"/>
                </a:lnTo>
                <a:lnTo>
                  <a:pt x="68" y="180"/>
                </a:lnTo>
                <a:lnTo>
                  <a:pt x="70" y="178"/>
                </a:lnTo>
                <a:lnTo>
                  <a:pt x="68" y="174"/>
                </a:lnTo>
                <a:lnTo>
                  <a:pt x="70" y="170"/>
                </a:lnTo>
                <a:lnTo>
                  <a:pt x="58" y="162"/>
                </a:lnTo>
                <a:lnTo>
                  <a:pt x="58" y="160"/>
                </a:lnTo>
                <a:lnTo>
                  <a:pt x="54" y="156"/>
                </a:lnTo>
                <a:lnTo>
                  <a:pt x="50" y="142"/>
                </a:lnTo>
                <a:lnTo>
                  <a:pt x="38" y="138"/>
                </a:lnTo>
                <a:lnTo>
                  <a:pt x="34" y="138"/>
                </a:lnTo>
                <a:lnTo>
                  <a:pt x="34" y="140"/>
                </a:lnTo>
                <a:lnTo>
                  <a:pt x="26" y="140"/>
                </a:lnTo>
                <a:lnTo>
                  <a:pt x="24" y="138"/>
                </a:lnTo>
                <a:lnTo>
                  <a:pt x="16" y="140"/>
                </a:lnTo>
                <a:lnTo>
                  <a:pt x="10" y="138"/>
                </a:lnTo>
                <a:lnTo>
                  <a:pt x="8" y="140"/>
                </a:lnTo>
                <a:lnTo>
                  <a:pt x="4" y="136"/>
                </a:lnTo>
                <a:lnTo>
                  <a:pt x="0" y="122"/>
                </a:lnTo>
                <a:lnTo>
                  <a:pt x="6" y="106"/>
                </a:lnTo>
                <a:lnTo>
                  <a:pt x="6" y="98"/>
                </a:lnTo>
                <a:lnTo>
                  <a:pt x="10" y="96"/>
                </a:lnTo>
                <a:lnTo>
                  <a:pt x="12" y="88"/>
                </a:lnTo>
                <a:lnTo>
                  <a:pt x="12" y="86"/>
                </a:lnTo>
                <a:lnTo>
                  <a:pt x="18" y="86"/>
                </a:lnTo>
                <a:lnTo>
                  <a:pt x="24" y="84"/>
                </a:lnTo>
                <a:lnTo>
                  <a:pt x="24" y="80"/>
                </a:lnTo>
                <a:lnTo>
                  <a:pt x="24" y="76"/>
                </a:lnTo>
                <a:lnTo>
                  <a:pt x="26" y="70"/>
                </a:lnTo>
                <a:lnTo>
                  <a:pt x="30" y="74"/>
                </a:lnTo>
                <a:lnTo>
                  <a:pt x="32" y="68"/>
                </a:lnTo>
                <a:lnTo>
                  <a:pt x="44" y="68"/>
                </a:lnTo>
                <a:lnTo>
                  <a:pt x="48" y="62"/>
                </a:lnTo>
                <a:lnTo>
                  <a:pt x="44" y="62"/>
                </a:lnTo>
                <a:lnTo>
                  <a:pt x="40" y="48"/>
                </a:lnTo>
                <a:lnTo>
                  <a:pt x="54" y="46"/>
                </a:lnTo>
                <a:lnTo>
                  <a:pt x="76" y="42"/>
                </a:lnTo>
                <a:lnTo>
                  <a:pt x="76" y="6"/>
                </a:lnTo>
                <a:lnTo>
                  <a:pt x="118" y="6"/>
                </a:lnTo>
                <a:lnTo>
                  <a:pt x="36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1" name="Freeform 75"/>
          <p:cNvSpPr>
            <a:spLocks/>
          </p:cNvSpPr>
          <p:nvPr/>
        </p:nvSpPr>
        <p:spPr bwMode="auto">
          <a:xfrm>
            <a:off x="2956560" y="629603"/>
            <a:ext cx="419100" cy="254000"/>
          </a:xfrm>
          <a:custGeom>
            <a:avLst/>
            <a:gdLst>
              <a:gd name="T0" fmla="*/ 346075 w 264"/>
              <a:gd name="T1" fmla="*/ 9525 h 160"/>
              <a:gd name="T2" fmla="*/ 419100 w 264"/>
              <a:gd name="T3" fmla="*/ 0 h 160"/>
              <a:gd name="T4" fmla="*/ 384175 w 264"/>
              <a:gd name="T5" fmla="*/ 63500 h 160"/>
              <a:gd name="T6" fmla="*/ 368300 w 264"/>
              <a:gd name="T7" fmla="*/ 88900 h 160"/>
              <a:gd name="T8" fmla="*/ 368300 w 264"/>
              <a:gd name="T9" fmla="*/ 98425 h 160"/>
              <a:gd name="T10" fmla="*/ 346075 w 264"/>
              <a:gd name="T11" fmla="*/ 107950 h 160"/>
              <a:gd name="T12" fmla="*/ 336550 w 264"/>
              <a:gd name="T13" fmla="*/ 111125 h 160"/>
              <a:gd name="T14" fmla="*/ 336550 w 264"/>
              <a:gd name="T15" fmla="*/ 123825 h 160"/>
              <a:gd name="T16" fmla="*/ 317500 w 264"/>
              <a:gd name="T17" fmla="*/ 127000 h 160"/>
              <a:gd name="T18" fmla="*/ 314325 w 264"/>
              <a:gd name="T19" fmla="*/ 142875 h 160"/>
              <a:gd name="T20" fmla="*/ 307975 w 264"/>
              <a:gd name="T21" fmla="*/ 146050 h 160"/>
              <a:gd name="T22" fmla="*/ 298450 w 264"/>
              <a:gd name="T23" fmla="*/ 184150 h 160"/>
              <a:gd name="T24" fmla="*/ 311150 w 264"/>
              <a:gd name="T25" fmla="*/ 212725 h 160"/>
              <a:gd name="T26" fmla="*/ 295275 w 264"/>
              <a:gd name="T27" fmla="*/ 234950 h 160"/>
              <a:gd name="T28" fmla="*/ 279400 w 264"/>
              <a:gd name="T29" fmla="*/ 241300 h 160"/>
              <a:gd name="T30" fmla="*/ 263525 w 264"/>
              <a:gd name="T31" fmla="*/ 250825 h 160"/>
              <a:gd name="T32" fmla="*/ 247650 w 264"/>
              <a:gd name="T33" fmla="*/ 254000 h 160"/>
              <a:gd name="T34" fmla="*/ 215900 w 264"/>
              <a:gd name="T35" fmla="*/ 241300 h 160"/>
              <a:gd name="T36" fmla="*/ 177800 w 264"/>
              <a:gd name="T37" fmla="*/ 219075 h 160"/>
              <a:gd name="T38" fmla="*/ 158750 w 264"/>
              <a:gd name="T39" fmla="*/ 193675 h 160"/>
              <a:gd name="T40" fmla="*/ 155575 w 264"/>
              <a:gd name="T41" fmla="*/ 180975 h 160"/>
              <a:gd name="T42" fmla="*/ 139700 w 264"/>
              <a:gd name="T43" fmla="*/ 149225 h 160"/>
              <a:gd name="T44" fmla="*/ 146050 w 264"/>
              <a:gd name="T45" fmla="*/ 111125 h 160"/>
              <a:gd name="T46" fmla="*/ 127000 w 264"/>
              <a:gd name="T47" fmla="*/ 101600 h 160"/>
              <a:gd name="T48" fmla="*/ 114300 w 264"/>
              <a:gd name="T49" fmla="*/ 107950 h 160"/>
              <a:gd name="T50" fmla="*/ 120650 w 264"/>
              <a:gd name="T51" fmla="*/ 117475 h 160"/>
              <a:gd name="T52" fmla="*/ 95250 w 264"/>
              <a:gd name="T53" fmla="*/ 101600 h 160"/>
              <a:gd name="T54" fmla="*/ 31750 w 264"/>
              <a:gd name="T55" fmla="*/ 79375 h 160"/>
              <a:gd name="T56" fmla="*/ 31750 w 264"/>
              <a:gd name="T57" fmla="*/ 63500 h 160"/>
              <a:gd name="T58" fmla="*/ 22225 w 264"/>
              <a:gd name="T59" fmla="*/ 47625 h 160"/>
              <a:gd name="T60" fmla="*/ 9525 w 264"/>
              <a:gd name="T61" fmla="*/ 34925 h 160"/>
              <a:gd name="T62" fmla="*/ 9525 w 264"/>
              <a:gd name="T63" fmla="*/ 15875 h 160"/>
              <a:gd name="T64" fmla="*/ 9525 w 264"/>
              <a:gd name="T65" fmla="*/ 9525 h 160"/>
              <a:gd name="T66" fmla="*/ 9525 w 264"/>
              <a:gd name="T67" fmla="*/ 9525 h 16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64" h="160">
                <a:moveTo>
                  <a:pt x="6" y="6"/>
                </a:moveTo>
                <a:lnTo>
                  <a:pt x="218" y="6"/>
                </a:lnTo>
                <a:lnTo>
                  <a:pt x="218" y="0"/>
                </a:lnTo>
                <a:lnTo>
                  <a:pt x="264" y="0"/>
                </a:lnTo>
                <a:lnTo>
                  <a:pt x="264" y="36"/>
                </a:lnTo>
                <a:lnTo>
                  <a:pt x="242" y="40"/>
                </a:lnTo>
                <a:lnTo>
                  <a:pt x="228" y="42"/>
                </a:lnTo>
                <a:lnTo>
                  <a:pt x="232" y="56"/>
                </a:lnTo>
                <a:lnTo>
                  <a:pt x="236" y="56"/>
                </a:lnTo>
                <a:lnTo>
                  <a:pt x="232" y="62"/>
                </a:lnTo>
                <a:lnTo>
                  <a:pt x="220" y="62"/>
                </a:lnTo>
                <a:lnTo>
                  <a:pt x="218" y="68"/>
                </a:lnTo>
                <a:lnTo>
                  <a:pt x="214" y="64"/>
                </a:lnTo>
                <a:lnTo>
                  <a:pt x="212" y="70"/>
                </a:lnTo>
                <a:lnTo>
                  <a:pt x="212" y="74"/>
                </a:lnTo>
                <a:lnTo>
                  <a:pt x="212" y="78"/>
                </a:lnTo>
                <a:lnTo>
                  <a:pt x="206" y="80"/>
                </a:lnTo>
                <a:lnTo>
                  <a:pt x="200" y="80"/>
                </a:lnTo>
                <a:lnTo>
                  <a:pt x="200" y="82"/>
                </a:lnTo>
                <a:lnTo>
                  <a:pt x="198" y="90"/>
                </a:lnTo>
                <a:lnTo>
                  <a:pt x="194" y="92"/>
                </a:lnTo>
                <a:lnTo>
                  <a:pt x="194" y="100"/>
                </a:lnTo>
                <a:lnTo>
                  <a:pt x="188" y="116"/>
                </a:lnTo>
                <a:lnTo>
                  <a:pt x="192" y="130"/>
                </a:lnTo>
                <a:lnTo>
                  <a:pt x="196" y="134"/>
                </a:lnTo>
                <a:lnTo>
                  <a:pt x="192" y="140"/>
                </a:lnTo>
                <a:lnTo>
                  <a:pt x="186" y="148"/>
                </a:lnTo>
                <a:lnTo>
                  <a:pt x="180" y="150"/>
                </a:lnTo>
                <a:lnTo>
                  <a:pt x="176" y="152"/>
                </a:lnTo>
                <a:lnTo>
                  <a:pt x="172" y="154"/>
                </a:lnTo>
                <a:lnTo>
                  <a:pt x="166" y="158"/>
                </a:lnTo>
                <a:lnTo>
                  <a:pt x="162" y="160"/>
                </a:lnTo>
                <a:lnTo>
                  <a:pt x="156" y="160"/>
                </a:lnTo>
                <a:lnTo>
                  <a:pt x="148" y="154"/>
                </a:lnTo>
                <a:lnTo>
                  <a:pt x="136" y="152"/>
                </a:lnTo>
                <a:lnTo>
                  <a:pt x="112" y="158"/>
                </a:lnTo>
                <a:lnTo>
                  <a:pt x="112" y="138"/>
                </a:lnTo>
                <a:lnTo>
                  <a:pt x="100" y="132"/>
                </a:lnTo>
                <a:lnTo>
                  <a:pt x="100" y="122"/>
                </a:lnTo>
                <a:lnTo>
                  <a:pt x="102" y="118"/>
                </a:lnTo>
                <a:lnTo>
                  <a:pt x="98" y="114"/>
                </a:lnTo>
                <a:lnTo>
                  <a:pt x="92" y="104"/>
                </a:lnTo>
                <a:lnTo>
                  <a:pt x="88" y="94"/>
                </a:lnTo>
                <a:lnTo>
                  <a:pt x="94" y="76"/>
                </a:lnTo>
                <a:lnTo>
                  <a:pt x="92" y="70"/>
                </a:lnTo>
                <a:lnTo>
                  <a:pt x="84" y="62"/>
                </a:lnTo>
                <a:lnTo>
                  <a:pt x="80" y="64"/>
                </a:lnTo>
                <a:lnTo>
                  <a:pt x="72" y="68"/>
                </a:lnTo>
                <a:lnTo>
                  <a:pt x="76" y="68"/>
                </a:lnTo>
                <a:lnTo>
                  <a:pt x="76" y="74"/>
                </a:lnTo>
                <a:lnTo>
                  <a:pt x="60" y="74"/>
                </a:lnTo>
                <a:lnTo>
                  <a:pt x="60" y="64"/>
                </a:lnTo>
                <a:lnTo>
                  <a:pt x="22" y="52"/>
                </a:lnTo>
                <a:lnTo>
                  <a:pt x="20" y="50"/>
                </a:lnTo>
                <a:lnTo>
                  <a:pt x="20" y="48"/>
                </a:lnTo>
                <a:lnTo>
                  <a:pt x="20" y="40"/>
                </a:lnTo>
                <a:lnTo>
                  <a:pt x="16" y="36"/>
                </a:lnTo>
                <a:lnTo>
                  <a:pt x="14" y="30"/>
                </a:lnTo>
                <a:lnTo>
                  <a:pt x="8" y="28"/>
                </a:lnTo>
                <a:lnTo>
                  <a:pt x="6" y="22"/>
                </a:lnTo>
                <a:lnTo>
                  <a:pt x="0" y="18"/>
                </a:lnTo>
                <a:lnTo>
                  <a:pt x="6" y="10"/>
                </a:lnTo>
                <a:lnTo>
                  <a:pt x="6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2" name="Freeform 76"/>
          <p:cNvSpPr>
            <a:spLocks/>
          </p:cNvSpPr>
          <p:nvPr/>
        </p:nvSpPr>
        <p:spPr bwMode="auto">
          <a:xfrm>
            <a:off x="2712085" y="639128"/>
            <a:ext cx="422275" cy="431800"/>
          </a:xfrm>
          <a:custGeom>
            <a:avLst/>
            <a:gdLst>
              <a:gd name="T0" fmla="*/ 254000 w 266"/>
              <a:gd name="T1" fmla="*/ 6350 h 272"/>
              <a:gd name="T2" fmla="*/ 257175 w 266"/>
              <a:gd name="T3" fmla="*/ 34925 h 272"/>
              <a:gd name="T4" fmla="*/ 276225 w 266"/>
              <a:gd name="T5" fmla="*/ 53975 h 272"/>
              <a:gd name="T6" fmla="*/ 279400 w 266"/>
              <a:gd name="T7" fmla="*/ 73025 h 272"/>
              <a:gd name="T8" fmla="*/ 365125 w 266"/>
              <a:gd name="T9" fmla="*/ 107950 h 272"/>
              <a:gd name="T10" fmla="*/ 358775 w 266"/>
              <a:gd name="T11" fmla="*/ 98425 h 272"/>
              <a:gd name="T12" fmla="*/ 390525 w 266"/>
              <a:gd name="T13" fmla="*/ 101600 h 272"/>
              <a:gd name="T14" fmla="*/ 390525 w 266"/>
              <a:gd name="T15" fmla="*/ 155575 h 272"/>
              <a:gd name="T16" fmla="*/ 403225 w 266"/>
              <a:gd name="T17" fmla="*/ 184150 h 272"/>
              <a:gd name="T18" fmla="*/ 422275 w 266"/>
              <a:gd name="T19" fmla="*/ 241300 h 272"/>
              <a:gd name="T20" fmla="*/ 368300 w 266"/>
              <a:gd name="T21" fmla="*/ 273050 h 272"/>
              <a:gd name="T22" fmla="*/ 368300 w 266"/>
              <a:gd name="T23" fmla="*/ 320675 h 272"/>
              <a:gd name="T24" fmla="*/ 346075 w 266"/>
              <a:gd name="T25" fmla="*/ 323850 h 272"/>
              <a:gd name="T26" fmla="*/ 317500 w 266"/>
              <a:gd name="T27" fmla="*/ 327025 h 272"/>
              <a:gd name="T28" fmla="*/ 295275 w 266"/>
              <a:gd name="T29" fmla="*/ 314325 h 272"/>
              <a:gd name="T30" fmla="*/ 276225 w 266"/>
              <a:gd name="T31" fmla="*/ 311150 h 272"/>
              <a:gd name="T32" fmla="*/ 250825 w 266"/>
              <a:gd name="T33" fmla="*/ 304800 h 272"/>
              <a:gd name="T34" fmla="*/ 225425 w 266"/>
              <a:gd name="T35" fmla="*/ 323850 h 272"/>
              <a:gd name="T36" fmla="*/ 215900 w 266"/>
              <a:gd name="T37" fmla="*/ 333375 h 272"/>
              <a:gd name="T38" fmla="*/ 203200 w 266"/>
              <a:gd name="T39" fmla="*/ 358775 h 272"/>
              <a:gd name="T40" fmla="*/ 193675 w 266"/>
              <a:gd name="T41" fmla="*/ 374650 h 272"/>
              <a:gd name="T42" fmla="*/ 180975 w 266"/>
              <a:gd name="T43" fmla="*/ 390525 h 272"/>
              <a:gd name="T44" fmla="*/ 161925 w 266"/>
              <a:gd name="T45" fmla="*/ 393700 h 272"/>
              <a:gd name="T46" fmla="*/ 149225 w 266"/>
              <a:gd name="T47" fmla="*/ 428625 h 272"/>
              <a:gd name="T48" fmla="*/ 127000 w 266"/>
              <a:gd name="T49" fmla="*/ 428625 h 272"/>
              <a:gd name="T50" fmla="*/ 120650 w 266"/>
              <a:gd name="T51" fmla="*/ 419100 h 272"/>
              <a:gd name="T52" fmla="*/ 101600 w 266"/>
              <a:gd name="T53" fmla="*/ 412750 h 272"/>
              <a:gd name="T54" fmla="*/ 57150 w 266"/>
              <a:gd name="T55" fmla="*/ 400050 h 272"/>
              <a:gd name="T56" fmla="*/ 34925 w 266"/>
              <a:gd name="T57" fmla="*/ 425450 h 272"/>
              <a:gd name="T58" fmla="*/ 25400 w 266"/>
              <a:gd name="T59" fmla="*/ 422275 h 272"/>
              <a:gd name="T60" fmla="*/ 92075 w 266"/>
              <a:gd name="T61" fmla="*/ 323850 h 272"/>
              <a:gd name="T62" fmla="*/ 79375 w 266"/>
              <a:gd name="T63" fmla="*/ 234950 h 272"/>
              <a:gd name="T64" fmla="*/ 38100 w 266"/>
              <a:gd name="T65" fmla="*/ 209550 h 272"/>
              <a:gd name="T66" fmla="*/ 31750 w 266"/>
              <a:gd name="T67" fmla="*/ 184150 h 272"/>
              <a:gd name="T68" fmla="*/ 38100 w 266"/>
              <a:gd name="T69" fmla="*/ 165100 h 272"/>
              <a:gd name="T70" fmla="*/ 63500 w 266"/>
              <a:gd name="T71" fmla="*/ 149225 h 272"/>
              <a:gd name="T72" fmla="*/ 66675 w 266"/>
              <a:gd name="T73" fmla="*/ 120650 h 272"/>
              <a:gd name="T74" fmla="*/ 47625 w 266"/>
              <a:gd name="T75" fmla="*/ 85725 h 272"/>
              <a:gd name="T76" fmla="*/ 28575 w 266"/>
              <a:gd name="T77" fmla="*/ 76200 h 272"/>
              <a:gd name="T78" fmla="*/ 12700 w 266"/>
              <a:gd name="T79" fmla="*/ 63500 h 272"/>
              <a:gd name="T80" fmla="*/ 6350 w 266"/>
              <a:gd name="T81" fmla="*/ 34925 h 272"/>
              <a:gd name="T82" fmla="*/ 38100 w 266"/>
              <a:gd name="T83" fmla="*/ 12700 h 272"/>
              <a:gd name="T84" fmla="*/ 184150 w 266"/>
              <a:gd name="T85" fmla="*/ 0 h 27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6" h="272">
                <a:moveTo>
                  <a:pt x="116" y="0"/>
                </a:moveTo>
                <a:lnTo>
                  <a:pt x="160" y="0"/>
                </a:lnTo>
                <a:lnTo>
                  <a:pt x="160" y="4"/>
                </a:lnTo>
                <a:lnTo>
                  <a:pt x="154" y="12"/>
                </a:lnTo>
                <a:lnTo>
                  <a:pt x="160" y="16"/>
                </a:lnTo>
                <a:lnTo>
                  <a:pt x="162" y="22"/>
                </a:lnTo>
                <a:lnTo>
                  <a:pt x="168" y="24"/>
                </a:lnTo>
                <a:lnTo>
                  <a:pt x="170" y="30"/>
                </a:lnTo>
                <a:lnTo>
                  <a:pt x="174" y="34"/>
                </a:lnTo>
                <a:lnTo>
                  <a:pt x="174" y="42"/>
                </a:lnTo>
                <a:lnTo>
                  <a:pt x="174" y="44"/>
                </a:lnTo>
                <a:lnTo>
                  <a:pt x="176" y="46"/>
                </a:lnTo>
                <a:lnTo>
                  <a:pt x="214" y="58"/>
                </a:lnTo>
                <a:lnTo>
                  <a:pt x="214" y="68"/>
                </a:lnTo>
                <a:lnTo>
                  <a:pt x="230" y="68"/>
                </a:lnTo>
                <a:lnTo>
                  <a:pt x="230" y="62"/>
                </a:lnTo>
                <a:lnTo>
                  <a:pt x="226" y="62"/>
                </a:lnTo>
                <a:lnTo>
                  <a:pt x="234" y="58"/>
                </a:lnTo>
                <a:lnTo>
                  <a:pt x="238" y="56"/>
                </a:lnTo>
                <a:lnTo>
                  <a:pt x="246" y="64"/>
                </a:lnTo>
                <a:lnTo>
                  <a:pt x="248" y="70"/>
                </a:lnTo>
                <a:lnTo>
                  <a:pt x="242" y="88"/>
                </a:lnTo>
                <a:lnTo>
                  <a:pt x="246" y="98"/>
                </a:lnTo>
                <a:lnTo>
                  <a:pt x="252" y="108"/>
                </a:lnTo>
                <a:lnTo>
                  <a:pt x="256" y="112"/>
                </a:lnTo>
                <a:lnTo>
                  <a:pt x="254" y="116"/>
                </a:lnTo>
                <a:lnTo>
                  <a:pt x="254" y="126"/>
                </a:lnTo>
                <a:lnTo>
                  <a:pt x="266" y="132"/>
                </a:lnTo>
                <a:lnTo>
                  <a:pt x="266" y="152"/>
                </a:lnTo>
                <a:lnTo>
                  <a:pt x="246" y="156"/>
                </a:lnTo>
                <a:lnTo>
                  <a:pt x="234" y="164"/>
                </a:lnTo>
                <a:lnTo>
                  <a:pt x="232" y="172"/>
                </a:lnTo>
                <a:lnTo>
                  <a:pt x="234" y="190"/>
                </a:lnTo>
                <a:lnTo>
                  <a:pt x="232" y="192"/>
                </a:lnTo>
                <a:lnTo>
                  <a:pt x="232" y="202"/>
                </a:lnTo>
                <a:lnTo>
                  <a:pt x="228" y="202"/>
                </a:lnTo>
                <a:lnTo>
                  <a:pt x="226" y="206"/>
                </a:lnTo>
                <a:lnTo>
                  <a:pt x="218" y="204"/>
                </a:lnTo>
                <a:lnTo>
                  <a:pt x="214" y="208"/>
                </a:lnTo>
                <a:lnTo>
                  <a:pt x="206" y="204"/>
                </a:lnTo>
                <a:lnTo>
                  <a:pt x="200" y="206"/>
                </a:lnTo>
                <a:lnTo>
                  <a:pt x="196" y="204"/>
                </a:lnTo>
                <a:lnTo>
                  <a:pt x="190" y="206"/>
                </a:lnTo>
                <a:lnTo>
                  <a:pt x="186" y="198"/>
                </a:lnTo>
                <a:lnTo>
                  <a:pt x="180" y="202"/>
                </a:lnTo>
                <a:lnTo>
                  <a:pt x="178" y="198"/>
                </a:lnTo>
                <a:lnTo>
                  <a:pt x="174" y="196"/>
                </a:lnTo>
                <a:lnTo>
                  <a:pt x="172" y="194"/>
                </a:lnTo>
                <a:lnTo>
                  <a:pt x="170" y="196"/>
                </a:lnTo>
                <a:lnTo>
                  <a:pt x="158" y="192"/>
                </a:lnTo>
                <a:lnTo>
                  <a:pt x="154" y="194"/>
                </a:lnTo>
                <a:lnTo>
                  <a:pt x="150" y="202"/>
                </a:lnTo>
                <a:lnTo>
                  <a:pt x="142" y="204"/>
                </a:lnTo>
                <a:lnTo>
                  <a:pt x="140" y="206"/>
                </a:lnTo>
                <a:lnTo>
                  <a:pt x="138" y="206"/>
                </a:lnTo>
                <a:lnTo>
                  <a:pt x="136" y="210"/>
                </a:lnTo>
                <a:lnTo>
                  <a:pt x="130" y="214"/>
                </a:lnTo>
                <a:lnTo>
                  <a:pt x="128" y="218"/>
                </a:lnTo>
                <a:lnTo>
                  <a:pt x="128" y="226"/>
                </a:lnTo>
                <a:lnTo>
                  <a:pt x="126" y="228"/>
                </a:lnTo>
                <a:lnTo>
                  <a:pt x="126" y="230"/>
                </a:lnTo>
                <a:lnTo>
                  <a:pt x="122" y="236"/>
                </a:lnTo>
                <a:lnTo>
                  <a:pt x="122" y="242"/>
                </a:lnTo>
                <a:lnTo>
                  <a:pt x="118" y="244"/>
                </a:lnTo>
                <a:lnTo>
                  <a:pt x="114" y="246"/>
                </a:lnTo>
                <a:lnTo>
                  <a:pt x="108" y="246"/>
                </a:lnTo>
                <a:lnTo>
                  <a:pt x="108" y="248"/>
                </a:lnTo>
                <a:lnTo>
                  <a:pt x="102" y="248"/>
                </a:lnTo>
                <a:lnTo>
                  <a:pt x="98" y="264"/>
                </a:lnTo>
                <a:lnTo>
                  <a:pt x="94" y="264"/>
                </a:lnTo>
                <a:lnTo>
                  <a:pt x="94" y="270"/>
                </a:lnTo>
                <a:lnTo>
                  <a:pt x="88" y="272"/>
                </a:lnTo>
                <a:lnTo>
                  <a:pt x="86" y="270"/>
                </a:lnTo>
                <a:lnTo>
                  <a:pt x="80" y="270"/>
                </a:lnTo>
                <a:lnTo>
                  <a:pt x="78" y="266"/>
                </a:lnTo>
                <a:lnTo>
                  <a:pt x="74" y="266"/>
                </a:lnTo>
                <a:lnTo>
                  <a:pt x="76" y="264"/>
                </a:lnTo>
                <a:lnTo>
                  <a:pt x="72" y="258"/>
                </a:lnTo>
                <a:lnTo>
                  <a:pt x="68" y="258"/>
                </a:lnTo>
                <a:lnTo>
                  <a:pt x="64" y="260"/>
                </a:lnTo>
                <a:lnTo>
                  <a:pt x="60" y="264"/>
                </a:lnTo>
                <a:lnTo>
                  <a:pt x="40" y="258"/>
                </a:lnTo>
                <a:lnTo>
                  <a:pt x="36" y="252"/>
                </a:lnTo>
                <a:lnTo>
                  <a:pt x="30" y="256"/>
                </a:lnTo>
                <a:lnTo>
                  <a:pt x="28" y="264"/>
                </a:lnTo>
                <a:lnTo>
                  <a:pt x="22" y="268"/>
                </a:lnTo>
                <a:lnTo>
                  <a:pt x="20" y="268"/>
                </a:lnTo>
                <a:lnTo>
                  <a:pt x="18" y="264"/>
                </a:lnTo>
                <a:lnTo>
                  <a:pt x="16" y="266"/>
                </a:lnTo>
                <a:lnTo>
                  <a:pt x="14" y="266"/>
                </a:lnTo>
                <a:lnTo>
                  <a:pt x="50" y="204"/>
                </a:lnTo>
                <a:lnTo>
                  <a:pt x="58" y="204"/>
                </a:lnTo>
                <a:lnTo>
                  <a:pt x="56" y="146"/>
                </a:lnTo>
                <a:lnTo>
                  <a:pt x="52" y="146"/>
                </a:lnTo>
                <a:lnTo>
                  <a:pt x="50" y="148"/>
                </a:lnTo>
                <a:lnTo>
                  <a:pt x="36" y="150"/>
                </a:lnTo>
                <a:lnTo>
                  <a:pt x="24" y="142"/>
                </a:lnTo>
                <a:lnTo>
                  <a:pt x="24" y="132"/>
                </a:lnTo>
                <a:lnTo>
                  <a:pt x="22" y="126"/>
                </a:lnTo>
                <a:lnTo>
                  <a:pt x="22" y="118"/>
                </a:lnTo>
                <a:lnTo>
                  <a:pt x="20" y="116"/>
                </a:lnTo>
                <a:lnTo>
                  <a:pt x="20" y="110"/>
                </a:lnTo>
                <a:lnTo>
                  <a:pt x="24" y="108"/>
                </a:lnTo>
                <a:lnTo>
                  <a:pt x="24" y="104"/>
                </a:lnTo>
                <a:lnTo>
                  <a:pt x="32" y="98"/>
                </a:lnTo>
                <a:lnTo>
                  <a:pt x="34" y="94"/>
                </a:lnTo>
                <a:lnTo>
                  <a:pt x="40" y="94"/>
                </a:lnTo>
                <a:lnTo>
                  <a:pt x="42" y="90"/>
                </a:lnTo>
                <a:lnTo>
                  <a:pt x="48" y="78"/>
                </a:lnTo>
                <a:lnTo>
                  <a:pt x="42" y="76"/>
                </a:lnTo>
                <a:lnTo>
                  <a:pt x="36" y="64"/>
                </a:lnTo>
                <a:lnTo>
                  <a:pt x="36" y="62"/>
                </a:lnTo>
                <a:lnTo>
                  <a:pt x="30" y="54"/>
                </a:lnTo>
                <a:lnTo>
                  <a:pt x="28" y="54"/>
                </a:lnTo>
                <a:lnTo>
                  <a:pt x="20" y="52"/>
                </a:lnTo>
                <a:lnTo>
                  <a:pt x="18" y="48"/>
                </a:lnTo>
                <a:lnTo>
                  <a:pt x="12" y="46"/>
                </a:lnTo>
                <a:lnTo>
                  <a:pt x="12" y="40"/>
                </a:lnTo>
                <a:lnTo>
                  <a:pt x="8" y="40"/>
                </a:lnTo>
                <a:lnTo>
                  <a:pt x="0" y="30"/>
                </a:lnTo>
                <a:lnTo>
                  <a:pt x="0" y="26"/>
                </a:lnTo>
                <a:lnTo>
                  <a:pt x="4" y="22"/>
                </a:lnTo>
                <a:lnTo>
                  <a:pt x="18" y="12"/>
                </a:lnTo>
                <a:lnTo>
                  <a:pt x="20" y="8"/>
                </a:lnTo>
                <a:lnTo>
                  <a:pt x="24" y="8"/>
                </a:lnTo>
                <a:lnTo>
                  <a:pt x="34" y="0"/>
                </a:lnTo>
                <a:lnTo>
                  <a:pt x="11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3" name="Freeform 77"/>
          <p:cNvSpPr>
            <a:spLocks/>
          </p:cNvSpPr>
          <p:nvPr/>
        </p:nvSpPr>
        <p:spPr bwMode="auto">
          <a:xfrm>
            <a:off x="3235960" y="839153"/>
            <a:ext cx="361950" cy="492125"/>
          </a:xfrm>
          <a:custGeom>
            <a:avLst/>
            <a:gdLst>
              <a:gd name="T0" fmla="*/ 44450 w 228"/>
              <a:gd name="T1" fmla="*/ 3175 h 310"/>
              <a:gd name="T2" fmla="*/ 73025 w 228"/>
              <a:gd name="T3" fmla="*/ 3175 h 310"/>
              <a:gd name="T4" fmla="*/ 98425 w 228"/>
              <a:gd name="T5" fmla="*/ 6350 h 310"/>
              <a:gd name="T6" fmla="*/ 111125 w 228"/>
              <a:gd name="T7" fmla="*/ 38100 h 310"/>
              <a:gd name="T8" fmla="*/ 130175 w 228"/>
              <a:gd name="T9" fmla="*/ 63500 h 310"/>
              <a:gd name="T10" fmla="*/ 130175 w 228"/>
              <a:gd name="T11" fmla="*/ 82550 h 310"/>
              <a:gd name="T12" fmla="*/ 155575 w 228"/>
              <a:gd name="T13" fmla="*/ 104775 h 310"/>
              <a:gd name="T14" fmla="*/ 187325 w 228"/>
              <a:gd name="T15" fmla="*/ 111125 h 310"/>
              <a:gd name="T16" fmla="*/ 215900 w 228"/>
              <a:gd name="T17" fmla="*/ 127000 h 310"/>
              <a:gd name="T18" fmla="*/ 241300 w 228"/>
              <a:gd name="T19" fmla="*/ 114300 h 310"/>
              <a:gd name="T20" fmla="*/ 257175 w 228"/>
              <a:gd name="T21" fmla="*/ 104775 h 310"/>
              <a:gd name="T22" fmla="*/ 269875 w 228"/>
              <a:gd name="T23" fmla="*/ 104775 h 310"/>
              <a:gd name="T24" fmla="*/ 292100 w 228"/>
              <a:gd name="T25" fmla="*/ 120650 h 310"/>
              <a:gd name="T26" fmla="*/ 323850 w 228"/>
              <a:gd name="T27" fmla="*/ 114300 h 310"/>
              <a:gd name="T28" fmla="*/ 352425 w 228"/>
              <a:gd name="T29" fmla="*/ 152400 h 310"/>
              <a:gd name="T30" fmla="*/ 355600 w 228"/>
              <a:gd name="T31" fmla="*/ 165100 h 310"/>
              <a:gd name="T32" fmla="*/ 231775 w 228"/>
              <a:gd name="T33" fmla="*/ 428625 h 310"/>
              <a:gd name="T34" fmla="*/ 142875 w 228"/>
              <a:gd name="T35" fmla="*/ 422275 h 310"/>
              <a:gd name="T36" fmla="*/ 107950 w 228"/>
              <a:gd name="T37" fmla="*/ 450850 h 310"/>
              <a:gd name="T38" fmla="*/ 76200 w 228"/>
              <a:gd name="T39" fmla="*/ 485775 h 310"/>
              <a:gd name="T40" fmla="*/ 15875 w 228"/>
              <a:gd name="T41" fmla="*/ 396875 h 310"/>
              <a:gd name="T42" fmla="*/ 28575 w 228"/>
              <a:gd name="T43" fmla="*/ 384175 h 310"/>
              <a:gd name="T44" fmla="*/ 47625 w 228"/>
              <a:gd name="T45" fmla="*/ 371475 h 310"/>
              <a:gd name="T46" fmla="*/ 57150 w 228"/>
              <a:gd name="T47" fmla="*/ 361950 h 310"/>
              <a:gd name="T48" fmla="*/ 66675 w 228"/>
              <a:gd name="T49" fmla="*/ 355600 h 310"/>
              <a:gd name="T50" fmla="*/ 69850 w 228"/>
              <a:gd name="T51" fmla="*/ 349250 h 310"/>
              <a:gd name="T52" fmla="*/ 60325 w 228"/>
              <a:gd name="T53" fmla="*/ 330200 h 310"/>
              <a:gd name="T54" fmla="*/ 50800 w 228"/>
              <a:gd name="T55" fmla="*/ 317500 h 310"/>
              <a:gd name="T56" fmla="*/ 38100 w 228"/>
              <a:gd name="T57" fmla="*/ 282575 h 310"/>
              <a:gd name="T58" fmla="*/ 44450 w 228"/>
              <a:gd name="T59" fmla="*/ 254000 h 310"/>
              <a:gd name="T60" fmla="*/ 28575 w 228"/>
              <a:gd name="T61" fmla="*/ 225425 h 310"/>
              <a:gd name="T62" fmla="*/ 19050 w 228"/>
              <a:gd name="T63" fmla="*/ 212725 h 310"/>
              <a:gd name="T64" fmla="*/ 25400 w 228"/>
              <a:gd name="T65" fmla="*/ 206375 h 310"/>
              <a:gd name="T66" fmla="*/ 34925 w 228"/>
              <a:gd name="T67" fmla="*/ 196850 h 310"/>
              <a:gd name="T68" fmla="*/ 38100 w 228"/>
              <a:gd name="T69" fmla="*/ 184150 h 310"/>
              <a:gd name="T70" fmla="*/ 44450 w 228"/>
              <a:gd name="T71" fmla="*/ 142875 h 310"/>
              <a:gd name="T72" fmla="*/ 60325 w 228"/>
              <a:gd name="T73" fmla="*/ 107950 h 310"/>
              <a:gd name="T74" fmla="*/ 50800 w 228"/>
              <a:gd name="T75" fmla="*/ 92075 h 310"/>
              <a:gd name="T76" fmla="*/ 50800 w 228"/>
              <a:gd name="T77" fmla="*/ 69850 h 310"/>
              <a:gd name="T78" fmla="*/ 6350 w 228"/>
              <a:gd name="T79" fmla="*/ 44450 h 310"/>
              <a:gd name="T80" fmla="*/ 15875 w 228"/>
              <a:gd name="T81" fmla="*/ 25400 h 310"/>
              <a:gd name="T82" fmla="*/ 31750 w 228"/>
              <a:gd name="T83" fmla="*/ 3175 h 31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28" h="310">
                <a:moveTo>
                  <a:pt x="20" y="2"/>
                </a:moveTo>
                <a:lnTo>
                  <a:pt x="22" y="0"/>
                </a:lnTo>
                <a:lnTo>
                  <a:pt x="28" y="2"/>
                </a:lnTo>
                <a:lnTo>
                  <a:pt x="36" y="0"/>
                </a:lnTo>
                <a:lnTo>
                  <a:pt x="38" y="2"/>
                </a:lnTo>
                <a:lnTo>
                  <a:pt x="46" y="2"/>
                </a:lnTo>
                <a:lnTo>
                  <a:pt x="46" y="0"/>
                </a:lnTo>
                <a:lnTo>
                  <a:pt x="50" y="0"/>
                </a:lnTo>
                <a:lnTo>
                  <a:pt x="62" y="4"/>
                </a:lnTo>
                <a:lnTo>
                  <a:pt x="66" y="18"/>
                </a:lnTo>
                <a:lnTo>
                  <a:pt x="70" y="22"/>
                </a:lnTo>
                <a:lnTo>
                  <a:pt x="70" y="24"/>
                </a:lnTo>
                <a:lnTo>
                  <a:pt x="82" y="32"/>
                </a:lnTo>
                <a:lnTo>
                  <a:pt x="80" y="36"/>
                </a:lnTo>
                <a:lnTo>
                  <a:pt x="82" y="40"/>
                </a:lnTo>
                <a:lnTo>
                  <a:pt x="80" y="42"/>
                </a:lnTo>
                <a:lnTo>
                  <a:pt x="84" y="46"/>
                </a:lnTo>
                <a:lnTo>
                  <a:pt x="82" y="52"/>
                </a:lnTo>
                <a:lnTo>
                  <a:pt x="86" y="60"/>
                </a:lnTo>
                <a:lnTo>
                  <a:pt x="96" y="60"/>
                </a:lnTo>
                <a:lnTo>
                  <a:pt x="98" y="66"/>
                </a:lnTo>
                <a:lnTo>
                  <a:pt x="102" y="68"/>
                </a:lnTo>
                <a:lnTo>
                  <a:pt x="112" y="76"/>
                </a:lnTo>
                <a:lnTo>
                  <a:pt x="118" y="70"/>
                </a:lnTo>
                <a:lnTo>
                  <a:pt x="126" y="78"/>
                </a:lnTo>
                <a:lnTo>
                  <a:pt x="130" y="78"/>
                </a:lnTo>
                <a:lnTo>
                  <a:pt x="136" y="80"/>
                </a:lnTo>
                <a:lnTo>
                  <a:pt x="144" y="72"/>
                </a:lnTo>
                <a:lnTo>
                  <a:pt x="148" y="72"/>
                </a:lnTo>
                <a:lnTo>
                  <a:pt x="152" y="72"/>
                </a:lnTo>
                <a:lnTo>
                  <a:pt x="156" y="70"/>
                </a:lnTo>
                <a:lnTo>
                  <a:pt x="156" y="66"/>
                </a:lnTo>
                <a:lnTo>
                  <a:pt x="162" y="66"/>
                </a:lnTo>
                <a:lnTo>
                  <a:pt x="166" y="62"/>
                </a:lnTo>
                <a:lnTo>
                  <a:pt x="170" y="64"/>
                </a:lnTo>
                <a:lnTo>
                  <a:pt x="170" y="66"/>
                </a:lnTo>
                <a:lnTo>
                  <a:pt x="172" y="70"/>
                </a:lnTo>
                <a:lnTo>
                  <a:pt x="182" y="72"/>
                </a:lnTo>
                <a:lnTo>
                  <a:pt x="184" y="76"/>
                </a:lnTo>
                <a:lnTo>
                  <a:pt x="196" y="70"/>
                </a:lnTo>
                <a:lnTo>
                  <a:pt x="196" y="72"/>
                </a:lnTo>
                <a:lnTo>
                  <a:pt x="204" y="72"/>
                </a:lnTo>
                <a:lnTo>
                  <a:pt x="208" y="82"/>
                </a:lnTo>
                <a:lnTo>
                  <a:pt x="218" y="86"/>
                </a:lnTo>
                <a:lnTo>
                  <a:pt x="222" y="96"/>
                </a:lnTo>
                <a:lnTo>
                  <a:pt x="218" y="100"/>
                </a:lnTo>
                <a:lnTo>
                  <a:pt x="218" y="102"/>
                </a:lnTo>
                <a:lnTo>
                  <a:pt x="224" y="104"/>
                </a:lnTo>
                <a:lnTo>
                  <a:pt x="228" y="108"/>
                </a:lnTo>
                <a:lnTo>
                  <a:pt x="210" y="118"/>
                </a:lnTo>
                <a:lnTo>
                  <a:pt x="146" y="270"/>
                </a:lnTo>
                <a:lnTo>
                  <a:pt x="140" y="268"/>
                </a:lnTo>
                <a:lnTo>
                  <a:pt x="96" y="262"/>
                </a:lnTo>
                <a:lnTo>
                  <a:pt x="90" y="266"/>
                </a:lnTo>
                <a:lnTo>
                  <a:pt x="86" y="268"/>
                </a:lnTo>
                <a:lnTo>
                  <a:pt x="80" y="272"/>
                </a:lnTo>
                <a:lnTo>
                  <a:pt x="68" y="284"/>
                </a:lnTo>
                <a:lnTo>
                  <a:pt x="64" y="292"/>
                </a:lnTo>
                <a:lnTo>
                  <a:pt x="48" y="300"/>
                </a:lnTo>
                <a:lnTo>
                  <a:pt x="48" y="306"/>
                </a:lnTo>
                <a:lnTo>
                  <a:pt x="44" y="310"/>
                </a:lnTo>
                <a:lnTo>
                  <a:pt x="10" y="252"/>
                </a:lnTo>
                <a:lnTo>
                  <a:pt x="10" y="250"/>
                </a:lnTo>
                <a:lnTo>
                  <a:pt x="12" y="246"/>
                </a:lnTo>
                <a:lnTo>
                  <a:pt x="16" y="244"/>
                </a:lnTo>
                <a:lnTo>
                  <a:pt x="18" y="242"/>
                </a:lnTo>
                <a:lnTo>
                  <a:pt x="24" y="240"/>
                </a:lnTo>
                <a:lnTo>
                  <a:pt x="28" y="234"/>
                </a:lnTo>
                <a:lnTo>
                  <a:pt x="30" y="234"/>
                </a:lnTo>
                <a:lnTo>
                  <a:pt x="30" y="230"/>
                </a:lnTo>
                <a:lnTo>
                  <a:pt x="32" y="230"/>
                </a:lnTo>
                <a:lnTo>
                  <a:pt x="36" y="228"/>
                </a:lnTo>
                <a:lnTo>
                  <a:pt x="38" y="228"/>
                </a:lnTo>
                <a:lnTo>
                  <a:pt x="38" y="224"/>
                </a:lnTo>
                <a:lnTo>
                  <a:pt x="42" y="224"/>
                </a:lnTo>
                <a:lnTo>
                  <a:pt x="42" y="222"/>
                </a:lnTo>
                <a:lnTo>
                  <a:pt x="40" y="222"/>
                </a:lnTo>
                <a:lnTo>
                  <a:pt x="44" y="220"/>
                </a:lnTo>
                <a:lnTo>
                  <a:pt x="42" y="214"/>
                </a:lnTo>
                <a:lnTo>
                  <a:pt x="44" y="214"/>
                </a:lnTo>
                <a:lnTo>
                  <a:pt x="38" y="208"/>
                </a:lnTo>
                <a:lnTo>
                  <a:pt x="36" y="204"/>
                </a:lnTo>
                <a:lnTo>
                  <a:pt x="30" y="200"/>
                </a:lnTo>
                <a:lnTo>
                  <a:pt x="32" y="200"/>
                </a:lnTo>
                <a:lnTo>
                  <a:pt x="28" y="192"/>
                </a:lnTo>
                <a:lnTo>
                  <a:pt x="28" y="184"/>
                </a:lnTo>
                <a:lnTo>
                  <a:pt x="24" y="178"/>
                </a:lnTo>
                <a:lnTo>
                  <a:pt x="24" y="168"/>
                </a:lnTo>
                <a:lnTo>
                  <a:pt x="28" y="164"/>
                </a:lnTo>
                <a:lnTo>
                  <a:pt x="28" y="160"/>
                </a:lnTo>
                <a:lnTo>
                  <a:pt x="24" y="150"/>
                </a:lnTo>
                <a:lnTo>
                  <a:pt x="22" y="146"/>
                </a:lnTo>
                <a:lnTo>
                  <a:pt x="18" y="142"/>
                </a:lnTo>
                <a:lnTo>
                  <a:pt x="18" y="140"/>
                </a:lnTo>
                <a:lnTo>
                  <a:pt x="12" y="140"/>
                </a:lnTo>
                <a:lnTo>
                  <a:pt x="12" y="134"/>
                </a:lnTo>
                <a:lnTo>
                  <a:pt x="10" y="134"/>
                </a:lnTo>
                <a:lnTo>
                  <a:pt x="12" y="130"/>
                </a:lnTo>
                <a:lnTo>
                  <a:pt x="16" y="130"/>
                </a:lnTo>
                <a:lnTo>
                  <a:pt x="18" y="128"/>
                </a:lnTo>
                <a:lnTo>
                  <a:pt x="18" y="124"/>
                </a:lnTo>
                <a:lnTo>
                  <a:pt x="22" y="124"/>
                </a:lnTo>
                <a:lnTo>
                  <a:pt x="24" y="122"/>
                </a:lnTo>
                <a:lnTo>
                  <a:pt x="22" y="120"/>
                </a:lnTo>
                <a:lnTo>
                  <a:pt x="24" y="116"/>
                </a:lnTo>
                <a:lnTo>
                  <a:pt x="26" y="116"/>
                </a:lnTo>
                <a:lnTo>
                  <a:pt x="30" y="100"/>
                </a:lnTo>
                <a:lnTo>
                  <a:pt x="28" y="90"/>
                </a:lnTo>
                <a:lnTo>
                  <a:pt x="32" y="82"/>
                </a:lnTo>
                <a:lnTo>
                  <a:pt x="40" y="72"/>
                </a:lnTo>
                <a:lnTo>
                  <a:pt x="38" y="68"/>
                </a:lnTo>
                <a:lnTo>
                  <a:pt x="38" y="62"/>
                </a:lnTo>
                <a:lnTo>
                  <a:pt x="36" y="62"/>
                </a:lnTo>
                <a:lnTo>
                  <a:pt x="32" y="58"/>
                </a:lnTo>
                <a:lnTo>
                  <a:pt x="36" y="48"/>
                </a:lnTo>
                <a:lnTo>
                  <a:pt x="30" y="46"/>
                </a:lnTo>
                <a:lnTo>
                  <a:pt x="32" y="44"/>
                </a:lnTo>
                <a:lnTo>
                  <a:pt x="22" y="42"/>
                </a:lnTo>
                <a:lnTo>
                  <a:pt x="8" y="28"/>
                </a:lnTo>
                <a:lnTo>
                  <a:pt x="4" y="28"/>
                </a:lnTo>
                <a:lnTo>
                  <a:pt x="0" y="20"/>
                </a:lnTo>
                <a:lnTo>
                  <a:pt x="4" y="18"/>
                </a:lnTo>
                <a:lnTo>
                  <a:pt x="10" y="16"/>
                </a:lnTo>
                <a:lnTo>
                  <a:pt x="16" y="8"/>
                </a:lnTo>
                <a:lnTo>
                  <a:pt x="20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4" name="Freeform 78"/>
          <p:cNvSpPr>
            <a:spLocks/>
          </p:cNvSpPr>
          <p:nvPr/>
        </p:nvSpPr>
        <p:spPr bwMode="auto">
          <a:xfrm>
            <a:off x="3029585" y="870903"/>
            <a:ext cx="276225" cy="368300"/>
          </a:xfrm>
          <a:custGeom>
            <a:avLst/>
            <a:gdLst>
              <a:gd name="T0" fmla="*/ 142875 w 174"/>
              <a:gd name="T1" fmla="*/ 0 h 232"/>
              <a:gd name="T2" fmla="*/ 174625 w 174"/>
              <a:gd name="T3" fmla="*/ 12700 h 232"/>
              <a:gd name="T4" fmla="*/ 190500 w 174"/>
              <a:gd name="T5" fmla="*/ 9525 h 232"/>
              <a:gd name="T6" fmla="*/ 206375 w 174"/>
              <a:gd name="T7" fmla="*/ 0 h 232"/>
              <a:gd name="T8" fmla="*/ 219075 w 174"/>
              <a:gd name="T9" fmla="*/ 12700 h 232"/>
              <a:gd name="T10" fmla="*/ 257175 w 174"/>
              <a:gd name="T11" fmla="*/ 38100 h 232"/>
              <a:gd name="T12" fmla="*/ 263525 w 174"/>
              <a:gd name="T13" fmla="*/ 44450 h 232"/>
              <a:gd name="T14" fmla="*/ 263525 w 174"/>
              <a:gd name="T15" fmla="*/ 66675 h 232"/>
              <a:gd name="T16" fmla="*/ 266700 w 174"/>
              <a:gd name="T17" fmla="*/ 76200 h 232"/>
              <a:gd name="T18" fmla="*/ 257175 w 174"/>
              <a:gd name="T19" fmla="*/ 98425 h 232"/>
              <a:gd name="T20" fmla="*/ 254000 w 174"/>
              <a:gd name="T21" fmla="*/ 127000 h 232"/>
              <a:gd name="T22" fmla="*/ 244475 w 174"/>
              <a:gd name="T23" fmla="*/ 152400 h 232"/>
              <a:gd name="T24" fmla="*/ 244475 w 174"/>
              <a:gd name="T25" fmla="*/ 161925 h 232"/>
              <a:gd name="T26" fmla="*/ 234950 w 174"/>
              <a:gd name="T27" fmla="*/ 165100 h 232"/>
              <a:gd name="T28" fmla="*/ 231775 w 174"/>
              <a:gd name="T29" fmla="*/ 174625 h 232"/>
              <a:gd name="T30" fmla="*/ 222250 w 174"/>
              <a:gd name="T31" fmla="*/ 180975 h 232"/>
              <a:gd name="T32" fmla="*/ 225425 w 174"/>
              <a:gd name="T33" fmla="*/ 190500 h 232"/>
              <a:gd name="T34" fmla="*/ 234950 w 174"/>
              <a:gd name="T35" fmla="*/ 193675 h 232"/>
              <a:gd name="T36" fmla="*/ 244475 w 174"/>
              <a:gd name="T37" fmla="*/ 206375 h 232"/>
              <a:gd name="T38" fmla="*/ 250825 w 174"/>
              <a:gd name="T39" fmla="*/ 228600 h 232"/>
              <a:gd name="T40" fmla="*/ 244475 w 174"/>
              <a:gd name="T41" fmla="*/ 250825 h 232"/>
              <a:gd name="T42" fmla="*/ 250825 w 174"/>
              <a:gd name="T43" fmla="*/ 273050 h 232"/>
              <a:gd name="T44" fmla="*/ 254000 w 174"/>
              <a:gd name="T45" fmla="*/ 285750 h 232"/>
              <a:gd name="T46" fmla="*/ 266700 w 174"/>
              <a:gd name="T47" fmla="*/ 298450 h 232"/>
              <a:gd name="T48" fmla="*/ 273050 w 174"/>
              <a:gd name="T49" fmla="*/ 307975 h 232"/>
              <a:gd name="T50" fmla="*/ 269875 w 174"/>
              <a:gd name="T51" fmla="*/ 320675 h 232"/>
              <a:gd name="T52" fmla="*/ 273050 w 174"/>
              <a:gd name="T53" fmla="*/ 323850 h 232"/>
              <a:gd name="T54" fmla="*/ 266700 w 174"/>
              <a:gd name="T55" fmla="*/ 330200 h 232"/>
              <a:gd name="T56" fmla="*/ 257175 w 174"/>
              <a:gd name="T57" fmla="*/ 333375 h 232"/>
              <a:gd name="T58" fmla="*/ 254000 w 174"/>
              <a:gd name="T59" fmla="*/ 339725 h 232"/>
              <a:gd name="T60" fmla="*/ 244475 w 174"/>
              <a:gd name="T61" fmla="*/ 349250 h 232"/>
              <a:gd name="T62" fmla="*/ 231775 w 174"/>
              <a:gd name="T63" fmla="*/ 355600 h 232"/>
              <a:gd name="T64" fmla="*/ 222250 w 174"/>
              <a:gd name="T65" fmla="*/ 365125 h 232"/>
              <a:gd name="T66" fmla="*/ 107950 w 174"/>
              <a:gd name="T67" fmla="*/ 368300 h 232"/>
              <a:gd name="T68" fmla="*/ 92075 w 174"/>
              <a:gd name="T69" fmla="*/ 358775 h 232"/>
              <a:gd name="T70" fmla="*/ 34925 w 174"/>
              <a:gd name="T71" fmla="*/ 368300 h 232"/>
              <a:gd name="T72" fmla="*/ 47625 w 174"/>
              <a:gd name="T73" fmla="*/ 346075 h 232"/>
              <a:gd name="T74" fmla="*/ 34925 w 174"/>
              <a:gd name="T75" fmla="*/ 333375 h 232"/>
              <a:gd name="T76" fmla="*/ 25400 w 174"/>
              <a:gd name="T77" fmla="*/ 323850 h 232"/>
              <a:gd name="T78" fmla="*/ 15875 w 174"/>
              <a:gd name="T79" fmla="*/ 314325 h 232"/>
              <a:gd name="T80" fmla="*/ 3175 w 174"/>
              <a:gd name="T81" fmla="*/ 231775 h 232"/>
              <a:gd name="T82" fmla="*/ 3175 w 174"/>
              <a:gd name="T83" fmla="*/ 222250 h 232"/>
              <a:gd name="T84" fmla="*/ 3175 w 174"/>
              <a:gd name="T85" fmla="*/ 209550 h 232"/>
              <a:gd name="T86" fmla="*/ 9525 w 174"/>
              <a:gd name="T87" fmla="*/ 200025 h 232"/>
              <a:gd name="T88" fmla="*/ 3175 w 174"/>
              <a:gd name="T89" fmla="*/ 177800 h 232"/>
              <a:gd name="T90" fmla="*/ 3175 w 174"/>
              <a:gd name="T91" fmla="*/ 171450 h 232"/>
              <a:gd name="T92" fmla="*/ 3175 w 174"/>
              <a:gd name="T93" fmla="*/ 158750 h 232"/>
              <a:gd name="T94" fmla="*/ 3175 w 174"/>
              <a:gd name="T95" fmla="*/ 146050 h 232"/>
              <a:gd name="T96" fmla="*/ 15875 w 174"/>
              <a:gd name="T97" fmla="*/ 136525 h 232"/>
              <a:gd name="T98" fmla="*/ 15875 w 174"/>
              <a:gd name="T99" fmla="*/ 127000 h 232"/>
              <a:gd name="T100" fmla="*/ 19050 w 174"/>
              <a:gd name="T101" fmla="*/ 107950 h 232"/>
              <a:gd name="T102" fmla="*/ 28575 w 174"/>
              <a:gd name="T103" fmla="*/ 92075 h 232"/>
              <a:gd name="T104" fmla="*/ 44450 w 174"/>
              <a:gd name="T105" fmla="*/ 88900 h 232"/>
              <a:gd name="T106" fmla="*/ 50800 w 174"/>
              <a:gd name="T107" fmla="*/ 73025 h 232"/>
              <a:gd name="T108" fmla="*/ 50800 w 174"/>
              <a:gd name="T109" fmla="*/ 41275 h 232"/>
              <a:gd name="T110" fmla="*/ 73025 w 174"/>
              <a:gd name="T111" fmla="*/ 15875 h 232"/>
              <a:gd name="T112" fmla="*/ 104775 w 174"/>
              <a:gd name="T113" fmla="*/ 9525 h 232"/>
              <a:gd name="T114" fmla="*/ 104775 w 174"/>
              <a:gd name="T115" fmla="*/ 9525 h 23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74" h="232">
                <a:moveTo>
                  <a:pt x="66" y="6"/>
                </a:moveTo>
                <a:lnTo>
                  <a:pt x="90" y="0"/>
                </a:lnTo>
                <a:lnTo>
                  <a:pt x="102" y="2"/>
                </a:lnTo>
                <a:lnTo>
                  <a:pt x="110" y="8"/>
                </a:lnTo>
                <a:lnTo>
                  <a:pt x="116" y="8"/>
                </a:lnTo>
                <a:lnTo>
                  <a:pt x="120" y="6"/>
                </a:lnTo>
                <a:lnTo>
                  <a:pt x="126" y="2"/>
                </a:lnTo>
                <a:lnTo>
                  <a:pt x="130" y="0"/>
                </a:lnTo>
                <a:lnTo>
                  <a:pt x="134" y="8"/>
                </a:lnTo>
                <a:lnTo>
                  <a:pt x="138" y="8"/>
                </a:lnTo>
                <a:lnTo>
                  <a:pt x="152" y="22"/>
                </a:lnTo>
                <a:lnTo>
                  <a:pt x="162" y="24"/>
                </a:lnTo>
                <a:lnTo>
                  <a:pt x="160" y="26"/>
                </a:lnTo>
                <a:lnTo>
                  <a:pt x="166" y="28"/>
                </a:lnTo>
                <a:lnTo>
                  <a:pt x="162" y="38"/>
                </a:lnTo>
                <a:lnTo>
                  <a:pt x="166" y="42"/>
                </a:lnTo>
                <a:lnTo>
                  <a:pt x="168" y="42"/>
                </a:lnTo>
                <a:lnTo>
                  <a:pt x="168" y="48"/>
                </a:lnTo>
                <a:lnTo>
                  <a:pt x="170" y="52"/>
                </a:lnTo>
                <a:lnTo>
                  <a:pt x="162" y="62"/>
                </a:lnTo>
                <a:lnTo>
                  <a:pt x="158" y="70"/>
                </a:lnTo>
                <a:lnTo>
                  <a:pt x="160" y="80"/>
                </a:lnTo>
                <a:lnTo>
                  <a:pt x="156" y="96"/>
                </a:lnTo>
                <a:lnTo>
                  <a:pt x="154" y="96"/>
                </a:lnTo>
                <a:lnTo>
                  <a:pt x="152" y="100"/>
                </a:lnTo>
                <a:lnTo>
                  <a:pt x="154" y="102"/>
                </a:lnTo>
                <a:lnTo>
                  <a:pt x="152" y="104"/>
                </a:lnTo>
                <a:lnTo>
                  <a:pt x="148" y="104"/>
                </a:lnTo>
                <a:lnTo>
                  <a:pt x="148" y="108"/>
                </a:lnTo>
                <a:lnTo>
                  <a:pt x="146" y="110"/>
                </a:lnTo>
                <a:lnTo>
                  <a:pt x="142" y="110"/>
                </a:lnTo>
                <a:lnTo>
                  <a:pt x="140" y="114"/>
                </a:lnTo>
                <a:lnTo>
                  <a:pt x="142" y="114"/>
                </a:lnTo>
                <a:lnTo>
                  <a:pt x="142" y="120"/>
                </a:lnTo>
                <a:lnTo>
                  <a:pt x="148" y="120"/>
                </a:lnTo>
                <a:lnTo>
                  <a:pt x="148" y="122"/>
                </a:lnTo>
                <a:lnTo>
                  <a:pt x="152" y="126"/>
                </a:lnTo>
                <a:lnTo>
                  <a:pt x="154" y="130"/>
                </a:lnTo>
                <a:lnTo>
                  <a:pt x="158" y="140"/>
                </a:lnTo>
                <a:lnTo>
                  <a:pt x="158" y="144"/>
                </a:lnTo>
                <a:lnTo>
                  <a:pt x="154" y="148"/>
                </a:lnTo>
                <a:lnTo>
                  <a:pt x="154" y="158"/>
                </a:lnTo>
                <a:lnTo>
                  <a:pt x="158" y="164"/>
                </a:lnTo>
                <a:lnTo>
                  <a:pt x="158" y="172"/>
                </a:lnTo>
                <a:lnTo>
                  <a:pt x="162" y="180"/>
                </a:lnTo>
                <a:lnTo>
                  <a:pt x="160" y="180"/>
                </a:lnTo>
                <a:lnTo>
                  <a:pt x="166" y="184"/>
                </a:lnTo>
                <a:lnTo>
                  <a:pt x="168" y="188"/>
                </a:lnTo>
                <a:lnTo>
                  <a:pt x="174" y="194"/>
                </a:lnTo>
                <a:lnTo>
                  <a:pt x="172" y="194"/>
                </a:lnTo>
                <a:lnTo>
                  <a:pt x="174" y="200"/>
                </a:lnTo>
                <a:lnTo>
                  <a:pt x="170" y="202"/>
                </a:lnTo>
                <a:lnTo>
                  <a:pt x="172" y="202"/>
                </a:lnTo>
                <a:lnTo>
                  <a:pt x="172" y="204"/>
                </a:lnTo>
                <a:lnTo>
                  <a:pt x="168" y="204"/>
                </a:lnTo>
                <a:lnTo>
                  <a:pt x="168" y="208"/>
                </a:lnTo>
                <a:lnTo>
                  <a:pt x="166" y="208"/>
                </a:lnTo>
                <a:lnTo>
                  <a:pt x="162" y="210"/>
                </a:lnTo>
                <a:lnTo>
                  <a:pt x="160" y="210"/>
                </a:lnTo>
                <a:lnTo>
                  <a:pt x="160" y="214"/>
                </a:lnTo>
                <a:lnTo>
                  <a:pt x="158" y="214"/>
                </a:lnTo>
                <a:lnTo>
                  <a:pt x="154" y="220"/>
                </a:lnTo>
                <a:lnTo>
                  <a:pt x="148" y="222"/>
                </a:lnTo>
                <a:lnTo>
                  <a:pt x="146" y="224"/>
                </a:lnTo>
                <a:lnTo>
                  <a:pt x="142" y="226"/>
                </a:lnTo>
                <a:lnTo>
                  <a:pt x="140" y="230"/>
                </a:lnTo>
                <a:lnTo>
                  <a:pt x="140" y="232"/>
                </a:lnTo>
                <a:lnTo>
                  <a:pt x="68" y="232"/>
                </a:lnTo>
                <a:lnTo>
                  <a:pt x="68" y="226"/>
                </a:lnTo>
                <a:lnTo>
                  <a:pt x="58" y="226"/>
                </a:lnTo>
                <a:lnTo>
                  <a:pt x="58" y="232"/>
                </a:lnTo>
                <a:lnTo>
                  <a:pt x="22" y="232"/>
                </a:lnTo>
                <a:lnTo>
                  <a:pt x="22" y="218"/>
                </a:lnTo>
                <a:lnTo>
                  <a:pt x="30" y="218"/>
                </a:lnTo>
                <a:lnTo>
                  <a:pt x="30" y="210"/>
                </a:lnTo>
                <a:lnTo>
                  <a:pt x="22" y="210"/>
                </a:lnTo>
                <a:lnTo>
                  <a:pt x="22" y="204"/>
                </a:lnTo>
                <a:lnTo>
                  <a:pt x="16" y="204"/>
                </a:lnTo>
                <a:lnTo>
                  <a:pt x="16" y="198"/>
                </a:lnTo>
                <a:lnTo>
                  <a:pt x="10" y="198"/>
                </a:lnTo>
                <a:lnTo>
                  <a:pt x="10" y="146"/>
                </a:lnTo>
                <a:lnTo>
                  <a:pt x="2" y="146"/>
                </a:lnTo>
                <a:lnTo>
                  <a:pt x="0" y="142"/>
                </a:lnTo>
                <a:lnTo>
                  <a:pt x="2" y="140"/>
                </a:lnTo>
                <a:lnTo>
                  <a:pt x="0" y="134"/>
                </a:lnTo>
                <a:lnTo>
                  <a:pt x="2" y="132"/>
                </a:lnTo>
                <a:lnTo>
                  <a:pt x="2" y="128"/>
                </a:lnTo>
                <a:lnTo>
                  <a:pt x="6" y="126"/>
                </a:lnTo>
                <a:lnTo>
                  <a:pt x="2" y="124"/>
                </a:lnTo>
                <a:lnTo>
                  <a:pt x="2" y="112"/>
                </a:lnTo>
                <a:lnTo>
                  <a:pt x="0" y="110"/>
                </a:lnTo>
                <a:lnTo>
                  <a:pt x="2" y="108"/>
                </a:lnTo>
                <a:lnTo>
                  <a:pt x="6" y="106"/>
                </a:lnTo>
                <a:lnTo>
                  <a:pt x="2" y="100"/>
                </a:lnTo>
                <a:lnTo>
                  <a:pt x="2" y="96"/>
                </a:lnTo>
                <a:lnTo>
                  <a:pt x="2" y="92"/>
                </a:lnTo>
                <a:lnTo>
                  <a:pt x="10" y="88"/>
                </a:lnTo>
                <a:lnTo>
                  <a:pt x="10" y="86"/>
                </a:lnTo>
                <a:lnTo>
                  <a:pt x="12" y="82"/>
                </a:lnTo>
                <a:lnTo>
                  <a:pt x="10" y="80"/>
                </a:lnTo>
                <a:lnTo>
                  <a:pt x="14" y="76"/>
                </a:lnTo>
                <a:lnTo>
                  <a:pt x="12" y="68"/>
                </a:lnTo>
                <a:lnTo>
                  <a:pt x="14" y="62"/>
                </a:lnTo>
                <a:lnTo>
                  <a:pt x="18" y="58"/>
                </a:lnTo>
                <a:lnTo>
                  <a:pt x="26" y="60"/>
                </a:lnTo>
                <a:lnTo>
                  <a:pt x="28" y="56"/>
                </a:lnTo>
                <a:lnTo>
                  <a:pt x="32" y="56"/>
                </a:lnTo>
                <a:lnTo>
                  <a:pt x="32" y="46"/>
                </a:lnTo>
                <a:lnTo>
                  <a:pt x="34" y="44"/>
                </a:lnTo>
                <a:lnTo>
                  <a:pt x="32" y="26"/>
                </a:lnTo>
                <a:lnTo>
                  <a:pt x="34" y="18"/>
                </a:lnTo>
                <a:lnTo>
                  <a:pt x="46" y="10"/>
                </a:lnTo>
                <a:lnTo>
                  <a:pt x="66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5" name="Freeform 79"/>
          <p:cNvSpPr>
            <a:spLocks/>
          </p:cNvSpPr>
          <p:nvPr/>
        </p:nvSpPr>
        <p:spPr bwMode="auto">
          <a:xfrm>
            <a:off x="2832735" y="1229678"/>
            <a:ext cx="473075" cy="517525"/>
          </a:xfrm>
          <a:custGeom>
            <a:avLst/>
            <a:gdLst>
              <a:gd name="T0" fmla="*/ 288925 w 298"/>
              <a:gd name="T1" fmla="*/ 9525 h 326"/>
              <a:gd name="T2" fmla="*/ 304800 w 298"/>
              <a:gd name="T3" fmla="*/ 0 h 326"/>
              <a:gd name="T4" fmla="*/ 419100 w 298"/>
              <a:gd name="T5" fmla="*/ 9525 h 326"/>
              <a:gd name="T6" fmla="*/ 466725 w 298"/>
              <a:gd name="T7" fmla="*/ 117475 h 326"/>
              <a:gd name="T8" fmla="*/ 441325 w 298"/>
              <a:gd name="T9" fmla="*/ 123825 h 326"/>
              <a:gd name="T10" fmla="*/ 431800 w 298"/>
              <a:gd name="T11" fmla="*/ 139700 h 326"/>
              <a:gd name="T12" fmla="*/ 428625 w 298"/>
              <a:gd name="T13" fmla="*/ 168275 h 326"/>
              <a:gd name="T14" fmla="*/ 415925 w 298"/>
              <a:gd name="T15" fmla="*/ 184150 h 326"/>
              <a:gd name="T16" fmla="*/ 428625 w 298"/>
              <a:gd name="T17" fmla="*/ 196850 h 326"/>
              <a:gd name="T18" fmla="*/ 438150 w 298"/>
              <a:gd name="T19" fmla="*/ 225425 h 326"/>
              <a:gd name="T20" fmla="*/ 447675 w 298"/>
              <a:gd name="T21" fmla="*/ 254000 h 326"/>
              <a:gd name="T22" fmla="*/ 463550 w 298"/>
              <a:gd name="T23" fmla="*/ 257175 h 326"/>
              <a:gd name="T24" fmla="*/ 469900 w 298"/>
              <a:gd name="T25" fmla="*/ 269875 h 326"/>
              <a:gd name="T26" fmla="*/ 209550 w 298"/>
              <a:gd name="T27" fmla="*/ 517525 h 326"/>
              <a:gd name="T28" fmla="*/ 6350 w 298"/>
              <a:gd name="T29" fmla="*/ 412750 h 326"/>
              <a:gd name="T30" fmla="*/ 38100 w 298"/>
              <a:gd name="T31" fmla="*/ 393700 h 326"/>
              <a:gd name="T32" fmla="*/ 60325 w 298"/>
              <a:gd name="T33" fmla="*/ 396875 h 326"/>
              <a:gd name="T34" fmla="*/ 73025 w 298"/>
              <a:gd name="T35" fmla="*/ 396875 h 326"/>
              <a:gd name="T36" fmla="*/ 92075 w 298"/>
              <a:gd name="T37" fmla="*/ 374650 h 326"/>
              <a:gd name="T38" fmla="*/ 104775 w 298"/>
              <a:gd name="T39" fmla="*/ 361950 h 326"/>
              <a:gd name="T40" fmla="*/ 98425 w 298"/>
              <a:gd name="T41" fmla="*/ 355600 h 326"/>
              <a:gd name="T42" fmla="*/ 120650 w 298"/>
              <a:gd name="T43" fmla="*/ 333375 h 326"/>
              <a:gd name="T44" fmla="*/ 120650 w 298"/>
              <a:gd name="T45" fmla="*/ 314325 h 326"/>
              <a:gd name="T46" fmla="*/ 127000 w 298"/>
              <a:gd name="T47" fmla="*/ 298450 h 326"/>
              <a:gd name="T48" fmla="*/ 149225 w 298"/>
              <a:gd name="T49" fmla="*/ 282575 h 326"/>
              <a:gd name="T50" fmla="*/ 142875 w 298"/>
              <a:gd name="T51" fmla="*/ 285750 h 326"/>
              <a:gd name="T52" fmla="*/ 133350 w 298"/>
              <a:gd name="T53" fmla="*/ 269875 h 326"/>
              <a:gd name="T54" fmla="*/ 142875 w 298"/>
              <a:gd name="T55" fmla="*/ 266700 h 326"/>
              <a:gd name="T56" fmla="*/ 130175 w 298"/>
              <a:gd name="T57" fmla="*/ 276225 h 326"/>
              <a:gd name="T58" fmla="*/ 127000 w 298"/>
              <a:gd name="T59" fmla="*/ 263525 h 326"/>
              <a:gd name="T60" fmla="*/ 120650 w 298"/>
              <a:gd name="T61" fmla="*/ 234950 h 326"/>
              <a:gd name="T62" fmla="*/ 123825 w 298"/>
              <a:gd name="T63" fmla="*/ 228600 h 326"/>
              <a:gd name="T64" fmla="*/ 111125 w 298"/>
              <a:gd name="T65" fmla="*/ 212725 h 326"/>
              <a:gd name="T66" fmla="*/ 92075 w 298"/>
              <a:gd name="T67" fmla="*/ 193675 h 326"/>
              <a:gd name="T68" fmla="*/ 92075 w 298"/>
              <a:gd name="T69" fmla="*/ 187325 h 326"/>
              <a:gd name="T70" fmla="*/ 92075 w 298"/>
              <a:gd name="T71" fmla="*/ 165100 h 326"/>
              <a:gd name="T72" fmla="*/ 92075 w 298"/>
              <a:gd name="T73" fmla="*/ 152400 h 326"/>
              <a:gd name="T74" fmla="*/ 98425 w 298"/>
              <a:gd name="T75" fmla="*/ 136525 h 326"/>
              <a:gd name="T76" fmla="*/ 92075 w 298"/>
              <a:gd name="T77" fmla="*/ 127000 h 326"/>
              <a:gd name="T78" fmla="*/ 85725 w 298"/>
              <a:gd name="T79" fmla="*/ 120650 h 326"/>
              <a:gd name="T80" fmla="*/ 92075 w 298"/>
              <a:gd name="T81" fmla="*/ 117475 h 326"/>
              <a:gd name="T82" fmla="*/ 95250 w 298"/>
              <a:gd name="T83" fmla="*/ 104775 h 326"/>
              <a:gd name="T84" fmla="*/ 152400 w 298"/>
              <a:gd name="T85" fmla="*/ 76200 h 326"/>
              <a:gd name="T86" fmla="*/ 142875 w 298"/>
              <a:gd name="T87" fmla="*/ 66675 h 326"/>
              <a:gd name="T88" fmla="*/ 161925 w 298"/>
              <a:gd name="T89" fmla="*/ 57150 h 326"/>
              <a:gd name="T90" fmla="*/ 187325 w 298"/>
              <a:gd name="T91" fmla="*/ 66675 h 326"/>
              <a:gd name="T92" fmla="*/ 231775 w 298"/>
              <a:gd name="T93" fmla="*/ 22225 h 326"/>
              <a:gd name="T94" fmla="*/ 231775 w 298"/>
              <a:gd name="T95" fmla="*/ 9525 h 326"/>
              <a:gd name="T96" fmla="*/ 231775 w 298"/>
              <a:gd name="T97" fmla="*/ 9525 h 32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98" h="326">
                <a:moveTo>
                  <a:pt x="146" y="6"/>
                </a:moveTo>
                <a:lnTo>
                  <a:pt x="182" y="6"/>
                </a:lnTo>
                <a:lnTo>
                  <a:pt x="182" y="0"/>
                </a:lnTo>
                <a:lnTo>
                  <a:pt x="192" y="0"/>
                </a:lnTo>
                <a:lnTo>
                  <a:pt x="192" y="6"/>
                </a:lnTo>
                <a:lnTo>
                  <a:pt x="264" y="6"/>
                </a:lnTo>
                <a:lnTo>
                  <a:pt x="298" y="64"/>
                </a:lnTo>
                <a:lnTo>
                  <a:pt x="294" y="74"/>
                </a:lnTo>
                <a:lnTo>
                  <a:pt x="282" y="76"/>
                </a:lnTo>
                <a:lnTo>
                  <a:pt x="278" y="78"/>
                </a:lnTo>
                <a:lnTo>
                  <a:pt x="278" y="84"/>
                </a:lnTo>
                <a:lnTo>
                  <a:pt x="272" y="88"/>
                </a:lnTo>
                <a:lnTo>
                  <a:pt x="270" y="98"/>
                </a:lnTo>
                <a:lnTo>
                  <a:pt x="270" y="106"/>
                </a:lnTo>
                <a:lnTo>
                  <a:pt x="264" y="114"/>
                </a:lnTo>
                <a:lnTo>
                  <a:pt x="262" y="116"/>
                </a:lnTo>
                <a:lnTo>
                  <a:pt x="266" y="122"/>
                </a:lnTo>
                <a:lnTo>
                  <a:pt x="270" y="124"/>
                </a:lnTo>
                <a:lnTo>
                  <a:pt x="274" y="128"/>
                </a:lnTo>
                <a:lnTo>
                  <a:pt x="276" y="142"/>
                </a:lnTo>
                <a:lnTo>
                  <a:pt x="276" y="150"/>
                </a:lnTo>
                <a:lnTo>
                  <a:pt x="282" y="160"/>
                </a:lnTo>
                <a:lnTo>
                  <a:pt x="286" y="162"/>
                </a:lnTo>
                <a:lnTo>
                  <a:pt x="292" y="162"/>
                </a:lnTo>
                <a:lnTo>
                  <a:pt x="292" y="166"/>
                </a:lnTo>
                <a:lnTo>
                  <a:pt x="296" y="170"/>
                </a:lnTo>
                <a:lnTo>
                  <a:pt x="164" y="304"/>
                </a:lnTo>
                <a:lnTo>
                  <a:pt x="132" y="326"/>
                </a:lnTo>
                <a:lnTo>
                  <a:pt x="0" y="270"/>
                </a:lnTo>
                <a:lnTo>
                  <a:pt x="4" y="260"/>
                </a:lnTo>
                <a:lnTo>
                  <a:pt x="12" y="254"/>
                </a:lnTo>
                <a:lnTo>
                  <a:pt x="24" y="248"/>
                </a:lnTo>
                <a:lnTo>
                  <a:pt x="34" y="254"/>
                </a:lnTo>
                <a:lnTo>
                  <a:pt x="38" y="250"/>
                </a:lnTo>
                <a:lnTo>
                  <a:pt x="42" y="248"/>
                </a:lnTo>
                <a:lnTo>
                  <a:pt x="46" y="250"/>
                </a:lnTo>
                <a:lnTo>
                  <a:pt x="50" y="250"/>
                </a:lnTo>
                <a:lnTo>
                  <a:pt x="58" y="236"/>
                </a:lnTo>
                <a:lnTo>
                  <a:pt x="64" y="234"/>
                </a:lnTo>
                <a:lnTo>
                  <a:pt x="66" y="228"/>
                </a:lnTo>
                <a:lnTo>
                  <a:pt x="62" y="228"/>
                </a:lnTo>
                <a:lnTo>
                  <a:pt x="62" y="224"/>
                </a:lnTo>
                <a:lnTo>
                  <a:pt x="76" y="216"/>
                </a:lnTo>
                <a:lnTo>
                  <a:pt x="76" y="210"/>
                </a:lnTo>
                <a:lnTo>
                  <a:pt x="74" y="204"/>
                </a:lnTo>
                <a:lnTo>
                  <a:pt x="76" y="198"/>
                </a:lnTo>
                <a:lnTo>
                  <a:pt x="74" y="194"/>
                </a:lnTo>
                <a:lnTo>
                  <a:pt x="80" y="188"/>
                </a:lnTo>
                <a:lnTo>
                  <a:pt x="92" y="184"/>
                </a:lnTo>
                <a:lnTo>
                  <a:pt x="94" y="178"/>
                </a:lnTo>
                <a:lnTo>
                  <a:pt x="90" y="176"/>
                </a:lnTo>
                <a:lnTo>
                  <a:pt x="90" y="180"/>
                </a:lnTo>
                <a:lnTo>
                  <a:pt x="86" y="180"/>
                </a:lnTo>
                <a:lnTo>
                  <a:pt x="84" y="170"/>
                </a:lnTo>
                <a:lnTo>
                  <a:pt x="90" y="170"/>
                </a:lnTo>
                <a:lnTo>
                  <a:pt x="90" y="168"/>
                </a:lnTo>
                <a:lnTo>
                  <a:pt x="82" y="168"/>
                </a:lnTo>
                <a:lnTo>
                  <a:pt x="82" y="174"/>
                </a:lnTo>
                <a:lnTo>
                  <a:pt x="78" y="168"/>
                </a:lnTo>
                <a:lnTo>
                  <a:pt x="80" y="166"/>
                </a:lnTo>
                <a:lnTo>
                  <a:pt x="74" y="156"/>
                </a:lnTo>
                <a:lnTo>
                  <a:pt x="76" y="148"/>
                </a:lnTo>
                <a:lnTo>
                  <a:pt x="78" y="148"/>
                </a:lnTo>
                <a:lnTo>
                  <a:pt x="78" y="144"/>
                </a:lnTo>
                <a:lnTo>
                  <a:pt x="72" y="140"/>
                </a:lnTo>
                <a:lnTo>
                  <a:pt x="70" y="134"/>
                </a:lnTo>
                <a:lnTo>
                  <a:pt x="64" y="136"/>
                </a:lnTo>
                <a:lnTo>
                  <a:pt x="58" y="122"/>
                </a:lnTo>
                <a:lnTo>
                  <a:pt x="56" y="122"/>
                </a:lnTo>
                <a:lnTo>
                  <a:pt x="58" y="118"/>
                </a:lnTo>
                <a:lnTo>
                  <a:pt x="56" y="114"/>
                </a:lnTo>
                <a:lnTo>
                  <a:pt x="58" y="104"/>
                </a:lnTo>
                <a:lnTo>
                  <a:pt x="54" y="102"/>
                </a:lnTo>
                <a:lnTo>
                  <a:pt x="58" y="96"/>
                </a:lnTo>
                <a:lnTo>
                  <a:pt x="58" y="90"/>
                </a:lnTo>
                <a:lnTo>
                  <a:pt x="62" y="86"/>
                </a:lnTo>
                <a:lnTo>
                  <a:pt x="62" y="84"/>
                </a:lnTo>
                <a:lnTo>
                  <a:pt x="58" y="80"/>
                </a:lnTo>
                <a:lnTo>
                  <a:pt x="54" y="80"/>
                </a:lnTo>
                <a:lnTo>
                  <a:pt x="54" y="76"/>
                </a:lnTo>
                <a:lnTo>
                  <a:pt x="56" y="74"/>
                </a:lnTo>
                <a:lnTo>
                  <a:pt x="58" y="74"/>
                </a:lnTo>
                <a:lnTo>
                  <a:pt x="62" y="72"/>
                </a:lnTo>
                <a:lnTo>
                  <a:pt x="60" y="66"/>
                </a:lnTo>
                <a:lnTo>
                  <a:pt x="90" y="48"/>
                </a:lnTo>
                <a:lnTo>
                  <a:pt x="96" y="48"/>
                </a:lnTo>
                <a:lnTo>
                  <a:pt x="96" y="42"/>
                </a:lnTo>
                <a:lnTo>
                  <a:pt x="90" y="42"/>
                </a:lnTo>
                <a:lnTo>
                  <a:pt x="90" y="34"/>
                </a:lnTo>
                <a:lnTo>
                  <a:pt x="102" y="36"/>
                </a:lnTo>
                <a:lnTo>
                  <a:pt x="102" y="42"/>
                </a:lnTo>
                <a:lnTo>
                  <a:pt x="118" y="42"/>
                </a:lnTo>
                <a:lnTo>
                  <a:pt x="118" y="36"/>
                </a:lnTo>
                <a:lnTo>
                  <a:pt x="146" y="14"/>
                </a:lnTo>
                <a:lnTo>
                  <a:pt x="146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6" name="Freeform 80"/>
          <p:cNvSpPr>
            <a:spLocks/>
          </p:cNvSpPr>
          <p:nvPr/>
        </p:nvSpPr>
        <p:spPr bwMode="auto">
          <a:xfrm>
            <a:off x="3248660" y="1255078"/>
            <a:ext cx="349250" cy="368300"/>
          </a:xfrm>
          <a:custGeom>
            <a:avLst/>
            <a:gdLst>
              <a:gd name="T0" fmla="*/ 285750 w 220"/>
              <a:gd name="T1" fmla="*/ 38100 h 232"/>
              <a:gd name="T2" fmla="*/ 301625 w 220"/>
              <a:gd name="T3" fmla="*/ 79375 h 232"/>
              <a:gd name="T4" fmla="*/ 301625 w 220"/>
              <a:gd name="T5" fmla="*/ 127000 h 232"/>
              <a:gd name="T6" fmla="*/ 298450 w 220"/>
              <a:gd name="T7" fmla="*/ 139700 h 232"/>
              <a:gd name="T8" fmla="*/ 288925 w 220"/>
              <a:gd name="T9" fmla="*/ 209550 h 232"/>
              <a:gd name="T10" fmla="*/ 349250 w 220"/>
              <a:gd name="T11" fmla="*/ 288925 h 232"/>
              <a:gd name="T12" fmla="*/ 342900 w 220"/>
              <a:gd name="T13" fmla="*/ 307975 h 232"/>
              <a:gd name="T14" fmla="*/ 342900 w 220"/>
              <a:gd name="T15" fmla="*/ 317500 h 232"/>
              <a:gd name="T16" fmla="*/ 336550 w 220"/>
              <a:gd name="T17" fmla="*/ 320675 h 232"/>
              <a:gd name="T18" fmla="*/ 333375 w 220"/>
              <a:gd name="T19" fmla="*/ 333375 h 232"/>
              <a:gd name="T20" fmla="*/ 330200 w 220"/>
              <a:gd name="T21" fmla="*/ 336550 h 232"/>
              <a:gd name="T22" fmla="*/ 320675 w 220"/>
              <a:gd name="T23" fmla="*/ 352425 h 232"/>
              <a:gd name="T24" fmla="*/ 311150 w 220"/>
              <a:gd name="T25" fmla="*/ 358775 h 232"/>
              <a:gd name="T26" fmla="*/ 292100 w 220"/>
              <a:gd name="T27" fmla="*/ 358775 h 232"/>
              <a:gd name="T28" fmla="*/ 282575 w 220"/>
              <a:gd name="T29" fmla="*/ 365125 h 232"/>
              <a:gd name="T30" fmla="*/ 279400 w 220"/>
              <a:gd name="T31" fmla="*/ 368300 h 232"/>
              <a:gd name="T32" fmla="*/ 196850 w 220"/>
              <a:gd name="T33" fmla="*/ 288925 h 232"/>
              <a:gd name="T34" fmla="*/ 187325 w 220"/>
              <a:gd name="T35" fmla="*/ 295275 h 232"/>
              <a:gd name="T36" fmla="*/ 184150 w 220"/>
              <a:gd name="T37" fmla="*/ 288925 h 232"/>
              <a:gd name="T38" fmla="*/ 177800 w 220"/>
              <a:gd name="T39" fmla="*/ 295275 h 232"/>
              <a:gd name="T40" fmla="*/ 146050 w 220"/>
              <a:gd name="T41" fmla="*/ 295275 h 232"/>
              <a:gd name="T42" fmla="*/ 114300 w 220"/>
              <a:gd name="T43" fmla="*/ 298450 h 232"/>
              <a:gd name="T44" fmla="*/ 82550 w 220"/>
              <a:gd name="T45" fmla="*/ 273050 h 232"/>
              <a:gd name="T46" fmla="*/ 76200 w 220"/>
              <a:gd name="T47" fmla="*/ 263525 h 232"/>
              <a:gd name="T48" fmla="*/ 57150 w 220"/>
              <a:gd name="T49" fmla="*/ 254000 h 232"/>
              <a:gd name="T50" fmla="*/ 53975 w 220"/>
              <a:gd name="T51" fmla="*/ 244475 h 232"/>
              <a:gd name="T52" fmla="*/ 47625 w 220"/>
              <a:gd name="T53" fmla="*/ 238125 h 232"/>
              <a:gd name="T54" fmla="*/ 47625 w 220"/>
              <a:gd name="T55" fmla="*/ 231775 h 232"/>
              <a:gd name="T56" fmla="*/ 38100 w 220"/>
              <a:gd name="T57" fmla="*/ 231775 h 232"/>
              <a:gd name="T58" fmla="*/ 31750 w 220"/>
              <a:gd name="T59" fmla="*/ 228600 h 232"/>
              <a:gd name="T60" fmla="*/ 22225 w 220"/>
              <a:gd name="T61" fmla="*/ 212725 h 232"/>
              <a:gd name="T62" fmla="*/ 22225 w 220"/>
              <a:gd name="T63" fmla="*/ 200025 h 232"/>
              <a:gd name="T64" fmla="*/ 19050 w 220"/>
              <a:gd name="T65" fmla="*/ 177800 h 232"/>
              <a:gd name="T66" fmla="*/ 12700 w 220"/>
              <a:gd name="T67" fmla="*/ 171450 h 232"/>
              <a:gd name="T68" fmla="*/ 6350 w 220"/>
              <a:gd name="T69" fmla="*/ 168275 h 232"/>
              <a:gd name="T70" fmla="*/ 0 w 220"/>
              <a:gd name="T71" fmla="*/ 158750 h 232"/>
              <a:gd name="T72" fmla="*/ 3175 w 220"/>
              <a:gd name="T73" fmla="*/ 155575 h 232"/>
              <a:gd name="T74" fmla="*/ 12700 w 220"/>
              <a:gd name="T75" fmla="*/ 142875 h 232"/>
              <a:gd name="T76" fmla="*/ 12700 w 220"/>
              <a:gd name="T77" fmla="*/ 130175 h 232"/>
              <a:gd name="T78" fmla="*/ 15875 w 220"/>
              <a:gd name="T79" fmla="*/ 114300 h 232"/>
              <a:gd name="T80" fmla="*/ 25400 w 220"/>
              <a:gd name="T81" fmla="*/ 107950 h 232"/>
              <a:gd name="T82" fmla="*/ 25400 w 220"/>
              <a:gd name="T83" fmla="*/ 98425 h 232"/>
              <a:gd name="T84" fmla="*/ 31750 w 220"/>
              <a:gd name="T85" fmla="*/ 95250 h 232"/>
              <a:gd name="T86" fmla="*/ 50800 w 220"/>
              <a:gd name="T87" fmla="*/ 92075 h 232"/>
              <a:gd name="T88" fmla="*/ 57150 w 220"/>
              <a:gd name="T89" fmla="*/ 76200 h 232"/>
              <a:gd name="T90" fmla="*/ 63500 w 220"/>
              <a:gd name="T91" fmla="*/ 69850 h 232"/>
              <a:gd name="T92" fmla="*/ 63500 w 220"/>
              <a:gd name="T93" fmla="*/ 60325 h 232"/>
              <a:gd name="T94" fmla="*/ 88900 w 220"/>
              <a:gd name="T95" fmla="*/ 47625 h 232"/>
              <a:gd name="T96" fmla="*/ 95250 w 220"/>
              <a:gd name="T97" fmla="*/ 34925 h 232"/>
              <a:gd name="T98" fmla="*/ 114300 w 220"/>
              <a:gd name="T99" fmla="*/ 15875 h 232"/>
              <a:gd name="T100" fmla="*/ 123825 w 220"/>
              <a:gd name="T101" fmla="*/ 9525 h 232"/>
              <a:gd name="T102" fmla="*/ 130175 w 220"/>
              <a:gd name="T103" fmla="*/ 6350 h 232"/>
              <a:gd name="T104" fmla="*/ 139700 w 220"/>
              <a:gd name="T105" fmla="*/ 0 h 232"/>
              <a:gd name="T106" fmla="*/ 209550 w 220"/>
              <a:gd name="T107" fmla="*/ 9525 h 232"/>
              <a:gd name="T108" fmla="*/ 219075 w 220"/>
              <a:gd name="T109" fmla="*/ 12700 h 232"/>
              <a:gd name="T110" fmla="*/ 269875 w 220"/>
              <a:gd name="T111" fmla="*/ 31750 h 232"/>
              <a:gd name="T112" fmla="*/ 285750 w 220"/>
              <a:gd name="T113" fmla="*/ 38100 h 232"/>
              <a:gd name="T114" fmla="*/ 285750 w 220"/>
              <a:gd name="T115" fmla="*/ 38100 h 232"/>
              <a:gd name="T116" fmla="*/ 285750 w 220"/>
              <a:gd name="T117" fmla="*/ 38100 h 232"/>
              <a:gd name="T118" fmla="*/ 285750 w 220"/>
              <a:gd name="T119" fmla="*/ 38100 h 23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20" h="232">
                <a:moveTo>
                  <a:pt x="180" y="24"/>
                </a:moveTo>
                <a:lnTo>
                  <a:pt x="190" y="50"/>
                </a:lnTo>
                <a:lnTo>
                  <a:pt x="190" y="80"/>
                </a:lnTo>
                <a:lnTo>
                  <a:pt x="188" y="88"/>
                </a:lnTo>
                <a:lnTo>
                  <a:pt x="182" y="132"/>
                </a:lnTo>
                <a:lnTo>
                  <a:pt x="220" y="182"/>
                </a:lnTo>
                <a:lnTo>
                  <a:pt x="216" y="194"/>
                </a:lnTo>
                <a:lnTo>
                  <a:pt x="216" y="200"/>
                </a:lnTo>
                <a:lnTo>
                  <a:pt x="212" y="202"/>
                </a:lnTo>
                <a:lnTo>
                  <a:pt x="210" y="210"/>
                </a:lnTo>
                <a:lnTo>
                  <a:pt x="208" y="212"/>
                </a:lnTo>
                <a:lnTo>
                  <a:pt x="202" y="222"/>
                </a:lnTo>
                <a:lnTo>
                  <a:pt x="196" y="226"/>
                </a:lnTo>
                <a:lnTo>
                  <a:pt x="184" y="226"/>
                </a:lnTo>
                <a:lnTo>
                  <a:pt x="178" y="230"/>
                </a:lnTo>
                <a:lnTo>
                  <a:pt x="176" y="232"/>
                </a:lnTo>
                <a:lnTo>
                  <a:pt x="124" y="182"/>
                </a:lnTo>
                <a:lnTo>
                  <a:pt x="118" y="186"/>
                </a:lnTo>
                <a:lnTo>
                  <a:pt x="116" y="182"/>
                </a:lnTo>
                <a:lnTo>
                  <a:pt x="112" y="186"/>
                </a:lnTo>
                <a:lnTo>
                  <a:pt x="92" y="186"/>
                </a:lnTo>
                <a:lnTo>
                  <a:pt x="72" y="188"/>
                </a:lnTo>
                <a:lnTo>
                  <a:pt x="52" y="172"/>
                </a:lnTo>
                <a:lnTo>
                  <a:pt x="48" y="166"/>
                </a:lnTo>
                <a:lnTo>
                  <a:pt x="36" y="160"/>
                </a:lnTo>
                <a:lnTo>
                  <a:pt x="34" y="154"/>
                </a:lnTo>
                <a:lnTo>
                  <a:pt x="30" y="150"/>
                </a:lnTo>
                <a:lnTo>
                  <a:pt x="30" y="146"/>
                </a:lnTo>
                <a:lnTo>
                  <a:pt x="24" y="146"/>
                </a:lnTo>
                <a:lnTo>
                  <a:pt x="20" y="144"/>
                </a:lnTo>
                <a:lnTo>
                  <a:pt x="14" y="134"/>
                </a:lnTo>
                <a:lnTo>
                  <a:pt x="14" y="126"/>
                </a:lnTo>
                <a:lnTo>
                  <a:pt x="12" y="112"/>
                </a:lnTo>
                <a:lnTo>
                  <a:pt x="8" y="108"/>
                </a:lnTo>
                <a:lnTo>
                  <a:pt x="4" y="106"/>
                </a:lnTo>
                <a:lnTo>
                  <a:pt x="0" y="100"/>
                </a:lnTo>
                <a:lnTo>
                  <a:pt x="2" y="98"/>
                </a:lnTo>
                <a:lnTo>
                  <a:pt x="8" y="90"/>
                </a:lnTo>
                <a:lnTo>
                  <a:pt x="8" y="82"/>
                </a:lnTo>
                <a:lnTo>
                  <a:pt x="10" y="72"/>
                </a:lnTo>
                <a:lnTo>
                  <a:pt x="16" y="68"/>
                </a:lnTo>
                <a:lnTo>
                  <a:pt x="16" y="62"/>
                </a:lnTo>
                <a:lnTo>
                  <a:pt x="20" y="60"/>
                </a:lnTo>
                <a:lnTo>
                  <a:pt x="32" y="58"/>
                </a:lnTo>
                <a:lnTo>
                  <a:pt x="36" y="48"/>
                </a:lnTo>
                <a:lnTo>
                  <a:pt x="40" y="44"/>
                </a:lnTo>
                <a:lnTo>
                  <a:pt x="40" y="38"/>
                </a:lnTo>
                <a:lnTo>
                  <a:pt x="56" y="30"/>
                </a:lnTo>
                <a:lnTo>
                  <a:pt x="60" y="22"/>
                </a:lnTo>
                <a:lnTo>
                  <a:pt x="72" y="10"/>
                </a:lnTo>
                <a:lnTo>
                  <a:pt x="78" y="6"/>
                </a:lnTo>
                <a:lnTo>
                  <a:pt x="82" y="4"/>
                </a:lnTo>
                <a:lnTo>
                  <a:pt x="88" y="0"/>
                </a:lnTo>
                <a:lnTo>
                  <a:pt x="132" y="6"/>
                </a:lnTo>
                <a:lnTo>
                  <a:pt x="138" y="8"/>
                </a:lnTo>
                <a:lnTo>
                  <a:pt x="170" y="20"/>
                </a:lnTo>
                <a:lnTo>
                  <a:pt x="180" y="2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7" name="Freeform 81"/>
          <p:cNvSpPr>
            <a:spLocks/>
          </p:cNvSpPr>
          <p:nvPr/>
        </p:nvSpPr>
        <p:spPr bwMode="auto">
          <a:xfrm>
            <a:off x="2886710" y="5198428"/>
            <a:ext cx="536575" cy="384175"/>
          </a:xfrm>
          <a:custGeom>
            <a:avLst/>
            <a:gdLst>
              <a:gd name="T0" fmla="*/ 523875 w 338"/>
              <a:gd name="T1" fmla="*/ 41275 h 242"/>
              <a:gd name="T2" fmla="*/ 527050 w 338"/>
              <a:gd name="T3" fmla="*/ 60325 h 242"/>
              <a:gd name="T4" fmla="*/ 536575 w 338"/>
              <a:gd name="T5" fmla="*/ 76200 h 242"/>
              <a:gd name="T6" fmla="*/ 536575 w 338"/>
              <a:gd name="T7" fmla="*/ 92075 h 242"/>
              <a:gd name="T8" fmla="*/ 533400 w 338"/>
              <a:gd name="T9" fmla="*/ 101600 h 242"/>
              <a:gd name="T10" fmla="*/ 523875 w 338"/>
              <a:gd name="T11" fmla="*/ 130175 h 242"/>
              <a:gd name="T12" fmla="*/ 527050 w 338"/>
              <a:gd name="T13" fmla="*/ 136525 h 242"/>
              <a:gd name="T14" fmla="*/ 533400 w 338"/>
              <a:gd name="T15" fmla="*/ 139700 h 242"/>
              <a:gd name="T16" fmla="*/ 527050 w 338"/>
              <a:gd name="T17" fmla="*/ 146050 h 242"/>
              <a:gd name="T18" fmla="*/ 517525 w 338"/>
              <a:gd name="T19" fmla="*/ 168275 h 242"/>
              <a:gd name="T20" fmla="*/ 514350 w 338"/>
              <a:gd name="T21" fmla="*/ 177800 h 242"/>
              <a:gd name="T22" fmla="*/ 511175 w 338"/>
              <a:gd name="T23" fmla="*/ 187325 h 242"/>
              <a:gd name="T24" fmla="*/ 501650 w 338"/>
              <a:gd name="T25" fmla="*/ 190500 h 242"/>
              <a:gd name="T26" fmla="*/ 492125 w 338"/>
              <a:gd name="T27" fmla="*/ 231775 h 242"/>
              <a:gd name="T28" fmla="*/ 482600 w 338"/>
              <a:gd name="T29" fmla="*/ 238125 h 242"/>
              <a:gd name="T30" fmla="*/ 482600 w 338"/>
              <a:gd name="T31" fmla="*/ 263525 h 242"/>
              <a:gd name="T32" fmla="*/ 479425 w 338"/>
              <a:gd name="T33" fmla="*/ 269875 h 242"/>
              <a:gd name="T34" fmla="*/ 479425 w 338"/>
              <a:gd name="T35" fmla="*/ 276225 h 242"/>
              <a:gd name="T36" fmla="*/ 476250 w 338"/>
              <a:gd name="T37" fmla="*/ 288925 h 242"/>
              <a:gd name="T38" fmla="*/ 469900 w 338"/>
              <a:gd name="T39" fmla="*/ 295275 h 242"/>
              <a:gd name="T40" fmla="*/ 469900 w 338"/>
              <a:gd name="T41" fmla="*/ 298450 h 242"/>
              <a:gd name="T42" fmla="*/ 460375 w 338"/>
              <a:gd name="T43" fmla="*/ 314325 h 242"/>
              <a:gd name="T44" fmla="*/ 457200 w 338"/>
              <a:gd name="T45" fmla="*/ 317500 h 242"/>
              <a:gd name="T46" fmla="*/ 460375 w 338"/>
              <a:gd name="T47" fmla="*/ 371475 h 242"/>
              <a:gd name="T48" fmla="*/ 247650 w 338"/>
              <a:gd name="T49" fmla="*/ 368300 h 242"/>
              <a:gd name="T50" fmla="*/ 228600 w 338"/>
              <a:gd name="T51" fmla="*/ 384175 h 242"/>
              <a:gd name="T52" fmla="*/ 9525 w 338"/>
              <a:gd name="T53" fmla="*/ 365125 h 242"/>
              <a:gd name="T54" fmla="*/ 9525 w 338"/>
              <a:gd name="T55" fmla="*/ 288925 h 242"/>
              <a:gd name="T56" fmla="*/ 0 w 338"/>
              <a:gd name="T57" fmla="*/ 276225 h 242"/>
              <a:gd name="T58" fmla="*/ 12700 w 338"/>
              <a:gd name="T59" fmla="*/ 0 h 242"/>
              <a:gd name="T60" fmla="*/ 266700 w 338"/>
              <a:gd name="T61" fmla="*/ 15875 h 242"/>
              <a:gd name="T62" fmla="*/ 314325 w 338"/>
              <a:gd name="T63" fmla="*/ 19050 h 242"/>
              <a:gd name="T64" fmla="*/ 377825 w 338"/>
              <a:gd name="T65" fmla="*/ 3175 h 242"/>
              <a:gd name="T66" fmla="*/ 527050 w 338"/>
              <a:gd name="T67" fmla="*/ 6350 h 242"/>
              <a:gd name="T68" fmla="*/ 527050 w 338"/>
              <a:gd name="T69" fmla="*/ 6350 h 24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8" h="242">
                <a:moveTo>
                  <a:pt x="332" y="4"/>
                </a:moveTo>
                <a:lnTo>
                  <a:pt x="330" y="26"/>
                </a:lnTo>
                <a:lnTo>
                  <a:pt x="332" y="30"/>
                </a:lnTo>
                <a:lnTo>
                  <a:pt x="332" y="38"/>
                </a:lnTo>
                <a:lnTo>
                  <a:pt x="336" y="42"/>
                </a:lnTo>
                <a:lnTo>
                  <a:pt x="338" y="48"/>
                </a:lnTo>
                <a:lnTo>
                  <a:pt x="336" y="58"/>
                </a:lnTo>
                <a:lnTo>
                  <a:pt x="338" y="58"/>
                </a:lnTo>
                <a:lnTo>
                  <a:pt x="336" y="60"/>
                </a:lnTo>
                <a:lnTo>
                  <a:pt x="336" y="64"/>
                </a:lnTo>
                <a:lnTo>
                  <a:pt x="330" y="78"/>
                </a:lnTo>
                <a:lnTo>
                  <a:pt x="330" y="82"/>
                </a:lnTo>
                <a:lnTo>
                  <a:pt x="332" y="84"/>
                </a:lnTo>
                <a:lnTo>
                  <a:pt x="332" y="86"/>
                </a:lnTo>
                <a:lnTo>
                  <a:pt x="336" y="86"/>
                </a:lnTo>
                <a:lnTo>
                  <a:pt x="336" y="88"/>
                </a:lnTo>
                <a:lnTo>
                  <a:pt x="332" y="92"/>
                </a:lnTo>
                <a:lnTo>
                  <a:pt x="332" y="100"/>
                </a:lnTo>
                <a:lnTo>
                  <a:pt x="326" y="106"/>
                </a:lnTo>
                <a:lnTo>
                  <a:pt x="328" y="108"/>
                </a:lnTo>
                <a:lnTo>
                  <a:pt x="324" y="112"/>
                </a:lnTo>
                <a:lnTo>
                  <a:pt x="322" y="112"/>
                </a:lnTo>
                <a:lnTo>
                  <a:pt x="322" y="118"/>
                </a:lnTo>
                <a:lnTo>
                  <a:pt x="320" y="120"/>
                </a:lnTo>
                <a:lnTo>
                  <a:pt x="316" y="120"/>
                </a:lnTo>
                <a:lnTo>
                  <a:pt x="312" y="124"/>
                </a:lnTo>
                <a:lnTo>
                  <a:pt x="310" y="146"/>
                </a:lnTo>
                <a:lnTo>
                  <a:pt x="304" y="148"/>
                </a:lnTo>
                <a:lnTo>
                  <a:pt x="304" y="150"/>
                </a:lnTo>
                <a:lnTo>
                  <a:pt x="302" y="164"/>
                </a:lnTo>
                <a:lnTo>
                  <a:pt x="304" y="166"/>
                </a:lnTo>
                <a:lnTo>
                  <a:pt x="302" y="166"/>
                </a:lnTo>
                <a:lnTo>
                  <a:pt x="302" y="170"/>
                </a:lnTo>
                <a:lnTo>
                  <a:pt x="302" y="174"/>
                </a:lnTo>
                <a:lnTo>
                  <a:pt x="300" y="182"/>
                </a:lnTo>
                <a:lnTo>
                  <a:pt x="296" y="186"/>
                </a:lnTo>
                <a:lnTo>
                  <a:pt x="298" y="186"/>
                </a:lnTo>
                <a:lnTo>
                  <a:pt x="296" y="188"/>
                </a:lnTo>
                <a:lnTo>
                  <a:pt x="296" y="192"/>
                </a:lnTo>
                <a:lnTo>
                  <a:pt x="290" y="198"/>
                </a:lnTo>
                <a:lnTo>
                  <a:pt x="290" y="200"/>
                </a:lnTo>
                <a:lnTo>
                  <a:pt x="288" y="200"/>
                </a:lnTo>
                <a:lnTo>
                  <a:pt x="290" y="202"/>
                </a:lnTo>
                <a:lnTo>
                  <a:pt x="290" y="234"/>
                </a:lnTo>
                <a:lnTo>
                  <a:pt x="184" y="232"/>
                </a:lnTo>
                <a:lnTo>
                  <a:pt x="156" y="232"/>
                </a:lnTo>
                <a:lnTo>
                  <a:pt x="152" y="242"/>
                </a:lnTo>
                <a:lnTo>
                  <a:pt x="144" y="242"/>
                </a:lnTo>
                <a:lnTo>
                  <a:pt x="144" y="232"/>
                </a:lnTo>
                <a:lnTo>
                  <a:pt x="6" y="230"/>
                </a:lnTo>
                <a:lnTo>
                  <a:pt x="6" y="202"/>
                </a:lnTo>
                <a:lnTo>
                  <a:pt x="6" y="182"/>
                </a:lnTo>
                <a:lnTo>
                  <a:pt x="0" y="182"/>
                </a:lnTo>
                <a:lnTo>
                  <a:pt x="0" y="174"/>
                </a:lnTo>
                <a:lnTo>
                  <a:pt x="6" y="174"/>
                </a:lnTo>
                <a:lnTo>
                  <a:pt x="8" y="0"/>
                </a:lnTo>
                <a:lnTo>
                  <a:pt x="168" y="2"/>
                </a:lnTo>
                <a:lnTo>
                  <a:pt x="168" y="10"/>
                </a:lnTo>
                <a:lnTo>
                  <a:pt x="184" y="12"/>
                </a:lnTo>
                <a:lnTo>
                  <a:pt x="198" y="12"/>
                </a:lnTo>
                <a:lnTo>
                  <a:pt x="200" y="2"/>
                </a:lnTo>
                <a:lnTo>
                  <a:pt x="238" y="2"/>
                </a:lnTo>
                <a:lnTo>
                  <a:pt x="332" y="4"/>
                </a:lnTo>
                <a:close/>
              </a:path>
            </a:pathLst>
          </a:custGeom>
          <a:solidFill>
            <a:srgbClr val="FF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8" name="Freeform 82"/>
          <p:cNvSpPr>
            <a:spLocks/>
          </p:cNvSpPr>
          <p:nvPr/>
        </p:nvSpPr>
        <p:spPr bwMode="auto">
          <a:xfrm>
            <a:off x="3308985" y="4201478"/>
            <a:ext cx="460375" cy="358775"/>
          </a:xfrm>
          <a:custGeom>
            <a:avLst/>
            <a:gdLst>
              <a:gd name="T0" fmla="*/ 63500 w 290"/>
              <a:gd name="T1" fmla="*/ 15875 h 226"/>
              <a:gd name="T2" fmla="*/ 73025 w 290"/>
              <a:gd name="T3" fmla="*/ 9525 h 226"/>
              <a:gd name="T4" fmla="*/ 187325 w 290"/>
              <a:gd name="T5" fmla="*/ 19050 h 226"/>
              <a:gd name="T6" fmla="*/ 206375 w 290"/>
              <a:gd name="T7" fmla="*/ 9525 h 226"/>
              <a:gd name="T8" fmla="*/ 254000 w 290"/>
              <a:gd name="T9" fmla="*/ 0 h 226"/>
              <a:gd name="T10" fmla="*/ 260350 w 290"/>
              <a:gd name="T11" fmla="*/ 0 h 226"/>
              <a:gd name="T12" fmla="*/ 260350 w 290"/>
              <a:gd name="T13" fmla="*/ 6350 h 226"/>
              <a:gd name="T14" fmla="*/ 276225 w 290"/>
              <a:gd name="T15" fmla="*/ 22225 h 226"/>
              <a:gd name="T16" fmla="*/ 273050 w 290"/>
              <a:gd name="T17" fmla="*/ 31750 h 226"/>
              <a:gd name="T18" fmla="*/ 263525 w 290"/>
              <a:gd name="T19" fmla="*/ 34925 h 226"/>
              <a:gd name="T20" fmla="*/ 279400 w 290"/>
              <a:gd name="T21" fmla="*/ 34925 h 226"/>
              <a:gd name="T22" fmla="*/ 288925 w 290"/>
              <a:gd name="T23" fmla="*/ 34925 h 226"/>
              <a:gd name="T24" fmla="*/ 295275 w 290"/>
              <a:gd name="T25" fmla="*/ 38100 h 226"/>
              <a:gd name="T26" fmla="*/ 301625 w 290"/>
              <a:gd name="T27" fmla="*/ 44450 h 226"/>
              <a:gd name="T28" fmla="*/ 314325 w 290"/>
              <a:gd name="T29" fmla="*/ 60325 h 226"/>
              <a:gd name="T30" fmla="*/ 317500 w 290"/>
              <a:gd name="T31" fmla="*/ 47625 h 226"/>
              <a:gd name="T32" fmla="*/ 323850 w 290"/>
              <a:gd name="T33" fmla="*/ 69850 h 226"/>
              <a:gd name="T34" fmla="*/ 333375 w 290"/>
              <a:gd name="T35" fmla="*/ 73025 h 226"/>
              <a:gd name="T36" fmla="*/ 320675 w 290"/>
              <a:gd name="T37" fmla="*/ 73025 h 226"/>
              <a:gd name="T38" fmla="*/ 327025 w 290"/>
              <a:gd name="T39" fmla="*/ 76200 h 226"/>
              <a:gd name="T40" fmla="*/ 317500 w 290"/>
              <a:gd name="T41" fmla="*/ 104775 h 226"/>
              <a:gd name="T42" fmla="*/ 336550 w 290"/>
              <a:gd name="T43" fmla="*/ 117475 h 226"/>
              <a:gd name="T44" fmla="*/ 333375 w 290"/>
              <a:gd name="T45" fmla="*/ 133350 h 226"/>
              <a:gd name="T46" fmla="*/ 339725 w 290"/>
              <a:gd name="T47" fmla="*/ 142875 h 226"/>
              <a:gd name="T48" fmla="*/ 333375 w 290"/>
              <a:gd name="T49" fmla="*/ 142875 h 226"/>
              <a:gd name="T50" fmla="*/ 336550 w 290"/>
              <a:gd name="T51" fmla="*/ 158750 h 226"/>
              <a:gd name="T52" fmla="*/ 333375 w 290"/>
              <a:gd name="T53" fmla="*/ 165100 h 226"/>
              <a:gd name="T54" fmla="*/ 346075 w 290"/>
              <a:gd name="T55" fmla="*/ 161925 h 226"/>
              <a:gd name="T56" fmla="*/ 349250 w 290"/>
              <a:gd name="T57" fmla="*/ 168275 h 226"/>
              <a:gd name="T58" fmla="*/ 349250 w 290"/>
              <a:gd name="T59" fmla="*/ 177800 h 226"/>
              <a:gd name="T60" fmla="*/ 339725 w 290"/>
              <a:gd name="T61" fmla="*/ 174625 h 226"/>
              <a:gd name="T62" fmla="*/ 346075 w 290"/>
              <a:gd name="T63" fmla="*/ 184150 h 226"/>
              <a:gd name="T64" fmla="*/ 358775 w 290"/>
              <a:gd name="T65" fmla="*/ 212725 h 226"/>
              <a:gd name="T66" fmla="*/ 368300 w 290"/>
              <a:gd name="T67" fmla="*/ 225425 h 226"/>
              <a:gd name="T68" fmla="*/ 387350 w 290"/>
              <a:gd name="T69" fmla="*/ 234950 h 226"/>
              <a:gd name="T70" fmla="*/ 396875 w 290"/>
              <a:gd name="T71" fmla="*/ 228600 h 226"/>
              <a:gd name="T72" fmla="*/ 390525 w 290"/>
              <a:gd name="T73" fmla="*/ 238125 h 226"/>
              <a:gd name="T74" fmla="*/ 403225 w 290"/>
              <a:gd name="T75" fmla="*/ 247650 h 226"/>
              <a:gd name="T76" fmla="*/ 400050 w 290"/>
              <a:gd name="T77" fmla="*/ 254000 h 226"/>
              <a:gd name="T78" fmla="*/ 412750 w 290"/>
              <a:gd name="T79" fmla="*/ 257175 h 226"/>
              <a:gd name="T80" fmla="*/ 419100 w 290"/>
              <a:gd name="T81" fmla="*/ 263525 h 226"/>
              <a:gd name="T82" fmla="*/ 412750 w 290"/>
              <a:gd name="T83" fmla="*/ 269875 h 226"/>
              <a:gd name="T84" fmla="*/ 428625 w 290"/>
              <a:gd name="T85" fmla="*/ 285750 h 226"/>
              <a:gd name="T86" fmla="*/ 428625 w 290"/>
              <a:gd name="T87" fmla="*/ 295275 h 226"/>
              <a:gd name="T88" fmla="*/ 431800 w 290"/>
              <a:gd name="T89" fmla="*/ 301625 h 226"/>
              <a:gd name="T90" fmla="*/ 431800 w 290"/>
              <a:gd name="T91" fmla="*/ 307975 h 226"/>
              <a:gd name="T92" fmla="*/ 434975 w 290"/>
              <a:gd name="T93" fmla="*/ 317500 h 226"/>
              <a:gd name="T94" fmla="*/ 441325 w 290"/>
              <a:gd name="T95" fmla="*/ 317500 h 226"/>
              <a:gd name="T96" fmla="*/ 444500 w 290"/>
              <a:gd name="T97" fmla="*/ 323850 h 226"/>
              <a:gd name="T98" fmla="*/ 454025 w 290"/>
              <a:gd name="T99" fmla="*/ 323850 h 226"/>
              <a:gd name="T100" fmla="*/ 460375 w 290"/>
              <a:gd name="T101" fmla="*/ 330200 h 226"/>
              <a:gd name="T102" fmla="*/ 460375 w 290"/>
              <a:gd name="T103" fmla="*/ 349250 h 226"/>
              <a:gd name="T104" fmla="*/ 450850 w 290"/>
              <a:gd name="T105" fmla="*/ 352425 h 226"/>
              <a:gd name="T106" fmla="*/ 428625 w 290"/>
              <a:gd name="T107" fmla="*/ 355600 h 226"/>
              <a:gd name="T108" fmla="*/ 419100 w 290"/>
              <a:gd name="T109" fmla="*/ 358775 h 226"/>
              <a:gd name="T110" fmla="*/ 66675 w 290"/>
              <a:gd name="T111" fmla="*/ 355600 h 226"/>
              <a:gd name="T112" fmla="*/ 0 w 290"/>
              <a:gd name="T113" fmla="*/ 349250 h 226"/>
              <a:gd name="T114" fmla="*/ 3175 w 290"/>
              <a:gd name="T115" fmla="*/ 15875 h 226"/>
              <a:gd name="T116" fmla="*/ 3175 w 290"/>
              <a:gd name="T117" fmla="*/ 15875 h 2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0" h="226">
                <a:moveTo>
                  <a:pt x="2" y="10"/>
                </a:moveTo>
                <a:lnTo>
                  <a:pt x="40" y="10"/>
                </a:lnTo>
                <a:lnTo>
                  <a:pt x="40" y="6"/>
                </a:lnTo>
                <a:lnTo>
                  <a:pt x="46" y="6"/>
                </a:lnTo>
                <a:lnTo>
                  <a:pt x="46" y="10"/>
                </a:lnTo>
                <a:lnTo>
                  <a:pt x="118" y="12"/>
                </a:lnTo>
                <a:lnTo>
                  <a:pt x="118" y="6"/>
                </a:lnTo>
                <a:lnTo>
                  <a:pt x="130" y="6"/>
                </a:lnTo>
                <a:lnTo>
                  <a:pt x="130" y="0"/>
                </a:lnTo>
                <a:lnTo>
                  <a:pt x="160" y="0"/>
                </a:lnTo>
                <a:lnTo>
                  <a:pt x="162" y="2"/>
                </a:lnTo>
                <a:lnTo>
                  <a:pt x="164" y="0"/>
                </a:lnTo>
                <a:lnTo>
                  <a:pt x="166" y="2"/>
                </a:lnTo>
                <a:lnTo>
                  <a:pt x="164" y="4"/>
                </a:lnTo>
                <a:lnTo>
                  <a:pt x="166" y="8"/>
                </a:lnTo>
                <a:lnTo>
                  <a:pt x="174" y="14"/>
                </a:lnTo>
                <a:lnTo>
                  <a:pt x="172" y="18"/>
                </a:lnTo>
                <a:lnTo>
                  <a:pt x="172" y="20"/>
                </a:lnTo>
                <a:lnTo>
                  <a:pt x="170" y="20"/>
                </a:lnTo>
                <a:lnTo>
                  <a:pt x="166" y="22"/>
                </a:lnTo>
                <a:lnTo>
                  <a:pt x="176" y="24"/>
                </a:lnTo>
                <a:lnTo>
                  <a:pt x="176" y="22"/>
                </a:lnTo>
                <a:lnTo>
                  <a:pt x="178" y="20"/>
                </a:lnTo>
                <a:lnTo>
                  <a:pt x="182" y="22"/>
                </a:lnTo>
                <a:lnTo>
                  <a:pt x="186" y="26"/>
                </a:lnTo>
                <a:lnTo>
                  <a:pt x="186" y="24"/>
                </a:lnTo>
                <a:lnTo>
                  <a:pt x="192" y="24"/>
                </a:lnTo>
                <a:lnTo>
                  <a:pt x="190" y="28"/>
                </a:lnTo>
                <a:lnTo>
                  <a:pt x="196" y="38"/>
                </a:lnTo>
                <a:lnTo>
                  <a:pt x="198" y="38"/>
                </a:lnTo>
                <a:lnTo>
                  <a:pt x="198" y="32"/>
                </a:lnTo>
                <a:lnTo>
                  <a:pt x="200" y="30"/>
                </a:lnTo>
                <a:lnTo>
                  <a:pt x="206" y="40"/>
                </a:lnTo>
                <a:lnTo>
                  <a:pt x="204" y="44"/>
                </a:lnTo>
                <a:lnTo>
                  <a:pt x="212" y="42"/>
                </a:lnTo>
                <a:lnTo>
                  <a:pt x="210" y="46"/>
                </a:lnTo>
                <a:lnTo>
                  <a:pt x="206" y="44"/>
                </a:lnTo>
                <a:lnTo>
                  <a:pt x="202" y="46"/>
                </a:lnTo>
                <a:lnTo>
                  <a:pt x="204" y="48"/>
                </a:lnTo>
                <a:lnTo>
                  <a:pt x="206" y="48"/>
                </a:lnTo>
                <a:lnTo>
                  <a:pt x="206" y="62"/>
                </a:lnTo>
                <a:lnTo>
                  <a:pt x="200" y="66"/>
                </a:lnTo>
                <a:lnTo>
                  <a:pt x="204" y="70"/>
                </a:lnTo>
                <a:lnTo>
                  <a:pt x="212" y="74"/>
                </a:lnTo>
                <a:lnTo>
                  <a:pt x="206" y="80"/>
                </a:lnTo>
                <a:lnTo>
                  <a:pt x="210" y="84"/>
                </a:lnTo>
                <a:lnTo>
                  <a:pt x="214" y="84"/>
                </a:lnTo>
                <a:lnTo>
                  <a:pt x="214" y="90"/>
                </a:lnTo>
                <a:lnTo>
                  <a:pt x="212" y="88"/>
                </a:lnTo>
                <a:lnTo>
                  <a:pt x="210" y="90"/>
                </a:lnTo>
                <a:lnTo>
                  <a:pt x="210" y="96"/>
                </a:lnTo>
                <a:lnTo>
                  <a:pt x="212" y="100"/>
                </a:lnTo>
                <a:lnTo>
                  <a:pt x="214" y="100"/>
                </a:lnTo>
                <a:lnTo>
                  <a:pt x="210" y="104"/>
                </a:lnTo>
                <a:lnTo>
                  <a:pt x="212" y="104"/>
                </a:lnTo>
                <a:lnTo>
                  <a:pt x="218" y="102"/>
                </a:lnTo>
                <a:lnTo>
                  <a:pt x="216" y="106"/>
                </a:lnTo>
                <a:lnTo>
                  <a:pt x="220" y="106"/>
                </a:lnTo>
                <a:lnTo>
                  <a:pt x="220" y="108"/>
                </a:lnTo>
                <a:lnTo>
                  <a:pt x="220" y="112"/>
                </a:lnTo>
                <a:lnTo>
                  <a:pt x="216" y="108"/>
                </a:lnTo>
                <a:lnTo>
                  <a:pt x="214" y="110"/>
                </a:lnTo>
                <a:lnTo>
                  <a:pt x="212" y="116"/>
                </a:lnTo>
                <a:lnTo>
                  <a:pt x="218" y="116"/>
                </a:lnTo>
                <a:lnTo>
                  <a:pt x="218" y="124"/>
                </a:lnTo>
                <a:lnTo>
                  <a:pt x="226" y="134"/>
                </a:lnTo>
                <a:lnTo>
                  <a:pt x="230" y="136"/>
                </a:lnTo>
                <a:lnTo>
                  <a:pt x="232" y="142"/>
                </a:lnTo>
                <a:lnTo>
                  <a:pt x="240" y="144"/>
                </a:lnTo>
                <a:lnTo>
                  <a:pt x="244" y="148"/>
                </a:lnTo>
                <a:lnTo>
                  <a:pt x="244" y="142"/>
                </a:lnTo>
                <a:lnTo>
                  <a:pt x="250" y="144"/>
                </a:lnTo>
                <a:lnTo>
                  <a:pt x="246" y="146"/>
                </a:lnTo>
                <a:lnTo>
                  <a:pt x="246" y="150"/>
                </a:lnTo>
                <a:lnTo>
                  <a:pt x="256" y="152"/>
                </a:lnTo>
                <a:lnTo>
                  <a:pt x="254" y="156"/>
                </a:lnTo>
                <a:lnTo>
                  <a:pt x="254" y="154"/>
                </a:lnTo>
                <a:lnTo>
                  <a:pt x="252" y="160"/>
                </a:lnTo>
                <a:lnTo>
                  <a:pt x="256" y="160"/>
                </a:lnTo>
                <a:lnTo>
                  <a:pt x="260" y="162"/>
                </a:lnTo>
                <a:lnTo>
                  <a:pt x="260" y="166"/>
                </a:lnTo>
                <a:lnTo>
                  <a:pt x="264" y="166"/>
                </a:lnTo>
                <a:lnTo>
                  <a:pt x="260" y="168"/>
                </a:lnTo>
                <a:lnTo>
                  <a:pt x="260" y="170"/>
                </a:lnTo>
                <a:lnTo>
                  <a:pt x="266" y="180"/>
                </a:lnTo>
                <a:lnTo>
                  <a:pt x="270" y="180"/>
                </a:lnTo>
                <a:lnTo>
                  <a:pt x="270" y="184"/>
                </a:lnTo>
                <a:lnTo>
                  <a:pt x="270" y="186"/>
                </a:lnTo>
                <a:lnTo>
                  <a:pt x="274" y="188"/>
                </a:lnTo>
                <a:lnTo>
                  <a:pt x="272" y="190"/>
                </a:lnTo>
                <a:lnTo>
                  <a:pt x="272" y="192"/>
                </a:lnTo>
                <a:lnTo>
                  <a:pt x="272" y="194"/>
                </a:lnTo>
                <a:lnTo>
                  <a:pt x="276" y="194"/>
                </a:lnTo>
                <a:lnTo>
                  <a:pt x="274" y="200"/>
                </a:lnTo>
                <a:lnTo>
                  <a:pt x="276" y="200"/>
                </a:lnTo>
                <a:lnTo>
                  <a:pt x="278" y="200"/>
                </a:lnTo>
                <a:lnTo>
                  <a:pt x="278" y="202"/>
                </a:lnTo>
                <a:lnTo>
                  <a:pt x="280" y="204"/>
                </a:lnTo>
                <a:lnTo>
                  <a:pt x="284" y="200"/>
                </a:lnTo>
                <a:lnTo>
                  <a:pt x="286" y="204"/>
                </a:lnTo>
                <a:lnTo>
                  <a:pt x="286" y="206"/>
                </a:lnTo>
                <a:lnTo>
                  <a:pt x="290" y="208"/>
                </a:lnTo>
                <a:lnTo>
                  <a:pt x="284" y="214"/>
                </a:lnTo>
                <a:lnTo>
                  <a:pt x="290" y="220"/>
                </a:lnTo>
                <a:lnTo>
                  <a:pt x="286" y="224"/>
                </a:lnTo>
                <a:lnTo>
                  <a:pt x="284" y="222"/>
                </a:lnTo>
                <a:lnTo>
                  <a:pt x="280" y="224"/>
                </a:lnTo>
                <a:lnTo>
                  <a:pt x="270" y="224"/>
                </a:lnTo>
                <a:lnTo>
                  <a:pt x="270" y="226"/>
                </a:lnTo>
                <a:lnTo>
                  <a:pt x="264" y="226"/>
                </a:lnTo>
                <a:lnTo>
                  <a:pt x="86" y="224"/>
                </a:lnTo>
                <a:lnTo>
                  <a:pt x="42" y="224"/>
                </a:lnTo>
                <a:lnTo>
                  <a:pt x="46" y="220"/>
                </a:lnTo>
                <a:lnTo>
                  <a:pt x="0" y="220"/>
                </a:lnTo>
                <a:lnTo>
                  <a:pt x="2" y="82"/>
                </a:lnTo>
                <a:lnTo>
                  <a:pt x="2" y="10"/>
                </a:lnTo>
                <a:close/>
              </a:path>
            </a:pathLst>
          </a:custGeom>
          <a:solidFill>
            <a:srgbClr val="E5CC0F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9" name="Freeform 83"/>
          <p:cNvSpPr>
            <a:spLocks/>
          </p:cNvSpPr>
          <p:nvPr/>
        </p:nvSpPr>
        <p:spPr bwMode="auto">
          <a:xfrm>
            <a:off x="2943860" y="4328478"/>
            <a:ext cx="368300" cy="285750"/>
          </a:xfrm>
          <a:custGeom>
            <a:avLst/>
            <a:gdLst>
              <a:gd name="T0" fmla="*/ 368300 w 232"/>
              <a:gd name="T1" fmla="*/ 3175 h 180"/>
              <a:gd name="T2" fmla="*/ 365125 w 232"/>
              <a:gd name="T3" fmla="*/ 222250 h 180"/>
              <a:gd name="T4" fmla="*/ 365125 w 232"/>
              <a:gd name="T5" fmla="*/ 285750 h 180"/>
              <a:gd name="T6" fmla="*/ 165100 w 232"/>
              <a:gd name="T7" fmla="*/ 285750 h 180"/>
              <a:gd name="T8" fmla="*/ 152400 w 232"/>
              <a:gd name="T9" fmla="*/ 279400 h 180"/>
              <a:gd name="T10" fmla="*/ 149225 w 232"/>
              <a:gd name="T11" fmla="*/ 273050 h 180"/>
              <a:gd name="T12" fmla="*/ 139700 w 232"/>
              <a:gd name="T13" fmla="*/ 273050 h 180"/>
              <a:gd name="T14" fmla="*/ 130175 w 232"/>
              <a:gd name="T15" fmla="*/ 269875 h 180"/>
              <a:gd name="T16" fmla="*/ 130175 w 232"/>
              <a:gd name="T17" fmla="*/ 263525 h 180"/>
              <a:gd name="T18" fmla="*/ 120650 w 232"/>
              <a:gd name="T19" fmla="*/ 257175 h 180"/>
              <a:gd name="T20" fmla="*/ 117475 w 232"/>
              <a:gd name="T21" fmla="*/ 247650 h 180"/>
              <a:gd name="T22" fmla="*/ 117475 w 232"/>
              <a:gd name="T23" fmla="*/ 263525 h 180"/>
              <a:gd name="T24" fmla="*/ 107950 w 232"/>
              <a:gd name="T25" fmla="*/ 263525 h 180"/>
              <a:gd name="T26" fmla="*/ 107950 w 232"/>
              <a:gd name="T27" fmla="*/ 241300 h 180"/>
              <a:gd name="T28" fmla="*/ 107950 w 232"/>
              <a:gd name="T29" fmla="*/ 241300 h 180"/>
              <a:gd name="T30" fmla="*/ 82550 w 232"/>
              <a:gd name="T31" fmla="*/ 241300 h 180"/>
              <a:gd name="T32" fmla="*/ 57150 w 232"/>
              <a:gd name="T33" fmla="*/ 234950 h 180"/>
              <a:gd name="T34" fmla="*/ 47625 w 232"/>
              <a:gd name="T35" fmla="*/ 228600 h 180"/>
              <a:gd name="T36" fmla="*/ 38100 w 232"/>
              <a:gd name="T37" fmla="*/ 228600 h 180"/>
              <a:gd name="T38" fmla="*/ 34925 w 232"/>
              <a:gd name="T39" fmla="*/ 231775 h 180"/>
              <a:gd name="T40" fmla="*/ 22225 w 232"/>
              <a:gd name="T41" fmla="*/ 231775 h 180"/>
              <a:gd name="T42" fmla="*/ 19050 w 232"/>
              <a:gd name="T43" fmla="*/ 228600 h 180"/>
              <a:gd name="T44" fmla="*/ 22225 w 232"/>
              <a:gd name="T45" fmla="*/ 215900 h 180"/>
              <a:gd name="T46" fmla="*/ 34925 w 232"/>
              <a:gd name="T47" fmla="*/ 209550 h 180"/>
              <a:gd name="T48" fmla="*/ 25400 w 232"/>
              <a:gd name="T49" fmla="*/ 184150 h 180"/>
              <a:gd name="T50" fmla="*/ 34925 w 232"/>
              <a:gd name="T51" fmla="*/ 180975 h 180"/>
              <a:gd name="T52" fmla="*/ 25400 w 232"/>
              <a:gd name="T53" fmla="*/ 171450 h 180"/>
              <a:gd name="T54" fmla="*/ 31750 w 232"/>
              <a:gd name="T55" fmla="*/ 165100 h 180"/>
              <a:gd name="T56" fmla="*/ 38100 w 232"/>
              <a:gd name="T57" fmla="*/ 149225 h 180"/>
              <a:gd name="T58" fmla="*/ 41275 w 232"/>
              <a:gd name="T59" fmla="*/ 136525 h 180"/>
              <a:gd name="T60" fmla="*/ 34925 w 232"/>
              <a:gd name="T61" fmla="*/ 117475 h 180"/>
              <a:gd name="T62" fmla="*/ 38100 w 232"/>
              <a:gd name="T63" fmla="*/ 104775 h 180"/>
              <a:gd name="T64" fmla="*/ 25400 w 232"/>
              <a:gd name="T65" fmla="*/ 88900 h 180"/>
              <a:gd name="T66" fmla="*/ 31750 w 232"/>
              <a:gd name="T67" fmla="*/ 82550 h 180"/>
              <a:gd name="T68" fmla="*/ 12700 w 232"/>
              <a:gd name="T69" fmla="*/ 47625 h 180"/>
              <a:gd name="T70" fmla="*/ 15875 w 232"/>
              <a:gd name="T71" fmla="*/ 47625 h 180"/>
              <a:gd name="T72" fmla="*/ 15875 w 232"/>
              <a:gd name="T73" fmla="*/ 44450 h 180"/>
              <a:gd name="T74" fmla="*/ 9525 w 232"/>
              <a:gd name="T75" fmla="*/ 41275 h 180"/>
              <a:gd name="T76" fmla="*/ 9525 w 232"/>
              <a:gd name="T77" fmla="*/ 22225 h 180"/>
              <a:gd name="T78" fmla="*/ 9525 w 232"/>
              <a:gd name="T79" fmla="*/ 19050 h 180"/>
              <a:gd name="T80" fmla="*/ 3175 w 232"/>
              <a:gd name="T81" fmla="*/ 12700 h 180"/>
              <a:gd name="T82" fmla="*/ 0 w 232"/>
              <a:gd name="T83" fmla="*/ 0 h 180"/>
              <a:gd name="T84" fmla="*/ 368300 w 232"/>
              <a:gd name="T85" fmla="*/ 3175 h 180"/>
              <a:gd name="T86" fmla="*/ 368300 w 232"/>
              <a:gd name="T87" fmla="*/ 3175 h 180"/>
              <a:gd name="T88" fmla="*/ 368300 w 232"/>
              <a:gd name="T89" fmla="*/ 3175 h 180"/>
              <a:gd name="T90" fmla="*/ 368300 w 232"/>
              <a:gd name="T91" fmla="*/ 3175 h 18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32" h="180">
                <a:moveTo>
                  <a:pt x="232" y="2"/>
                </a:moveTo>
                <a:lnTo>
                  <a:pt x="230" y="140"/>
                </a:lnTo>
                <a:lnTo>
                  <a:pt x="230" y="180"/>
                </a:lnTo>
                <a:lnTo>
                  <a:pt x="104" y="180"/>
                </a:lnTo>
                <a:lnTo>
                  <a:pt x="96" y="176"/>
                </a:lnTo>
                <a:lnTo>
                  <a:pt x="94" y="172"/>
                </a:lnTo>
                <a:lnTo>
                  <a:pt x="88" y="172"/>
                </a:lnTo>
                <a:lnTo>
                  <a:pt x="82" y="170"/>
                </a:lnTo>
                <a:lnTo>
                  <a:pt x="82" y="166"/>
                </a:lnTo>
                <a:lnTo>
                  <a:pt x="76" y="162"/>
                </a:lnTo>
                <a:lnTo>
                  <a:pt x="74" y="156"/>
                </a:lnTo>
                <a:lnTo>
                  <a:pt x="74" y="166"/>
                </a:lnTo>
                <a:lnTo>
                  <a:pt x="68" y="166"/>
                </a:lnTo>
                <a:lnTo>
                  <a:pt x="68" y="152"/>
                </a:lnTo>
                <a:lnTo>
                  <a:pt x="52" y="152"/>
                </a:lnTo>
                <a:lnTo>
                  <a:pt x="36" y="148"/>
                </a:lnTo>
                <a:lnTo>
                  <a:pt x="30" y="144"/>
                </a:lnTo>
                <a:lnTo>
                  <a:pt x="24" y="144"/>
                </a:lnTo>
                <a:lnTo>
                  <a:pt x="22" y="146"/>
                </a:lnTo>
                <a:lnTo>
                  <a:pt x="14" y="146"/>
                </a:lnTo>
                <a:lnTo>
                  <a:pt x="12" y="144"/>
                </a:lnTo>
                <a:lnTo>
                  <a:pt x="14" y="136"/>
                </a:lnTo>
                <a:lnTo>
                  <a:pt x="22" y="132"/>
                </a:lnTo>
                <a:lnTo>
                  <a:pt x="16" y="116"/>
                </a:lnTo>
                <a:lnTo>
                  <a:pt x="22" y="114"/>
                </a:lnTo>
                <a:lnTo>
                  <a:pt x="16" y="108"/>
                </a:lnTo>
                <a:lnTo>
                  <a:pt x="20" y="104"/>
                </a:lnTo>
                <a:lnTo>
                  <a:pt x="24" y="94"/>
                </a:lnTo>
                <a:lnTo>
                  <a:pt x="26" y="86"/>
                </a:lnTo>
                <a:lnTo>
                  <a:pt x="22" y="74"/>
                </a:lnTo>
                <a:lnTo>
                  <a:pt x="24" y="66"/>
                </a:lnTo>
                <a:lnTo>
                  <a:pt x="16" y="56"/>
                </a:lnTo>
                <a:lnTo>
                  <a:pt x="20" y="5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6" y="26"/>
                </a:lnTo>
                <a:lnTo>
                  <a:pt x="6" y="14"/>
                </a:lnTo>
                <a:lnTo>
                  <a:pt x="6" y="12"/>
                </a:lnTo>
                <a:lnTo>
                  <a:pt x="2" y="8"/>
                </a:lnTo>
                <a:lnTo>
                  <a:pt x="0" y="0"/>
                </a:lnTo>
                <a:lnTo>
                  <a:pt x="232" y="2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0" name="Freeform 84"/>
          <p:cNvSpPr>
            <a:spLocks/>
          </p:cNvSpPr>
          <p:nvPr/>
        </p:nvSpPr>
        <p:spPr bwMode="auto">
          <a:xfrm>
            <a:off x="3108960" y="4550728"/>
            <a:ext cx="365125" cy="358775"/>
          </a:xfrm>
          <a:custGeom>
            <a:avLst/>
            <a:gdLst>
              <a:gd name="T0" fmla="*/ 336550 w 230"/>
              <a:gd name="T1" fmla="*/ 6350 h 226"/>
              <a:gd name="T2" fmla="*/ 333375 w 230"/>
              <a:gd name="T3" fmla="*/ 22225 h 226"/>
              <a:gd name="T4" fmla="*/ 342900 w 230"/>
              <a:gd name="T5" fmla="*/ 25400 h 226"/>
              <a:gd name="T6" fmla="*/ 342900 w 230"/>
              <a:gd name="T7" fmla="*/ 38100 h 226"/>
              <a:gd name="T8" fmla="*/ 346075 w 230"/>
              <a:gd name="T9" fmla="*/ 44450 h 226"/>
              <a:gd name="T10" fmla="*/ 346075 w 230"/>
              <a:gd name="T11" fmla="*/ 53975 h 226"/>
              <a:gd name="T12" fmla="*/ 352425 w 230"/>
              <a:gd name="T13" fmla="*/ 63500 h 226"/>
              <a:gd name="T14" fmla="*/ 355600 w 230"/>
              <a:gd name="T15" fmla="*/ 69850 h 226"/>
              <a:gd name="T16" fmla="*/ 358775 w 230"/>
              <a:gd name="T17" fmla="*/ 73025 h 226"/>
              <a:gd name="T18" fmla="*/ 361950 w 230"/>
              <a:gd name="T19" fmla="*/ 79375 h 226"/>
              <a:gd name="T20" fmla="*/ 358775 w 230"/>
              <a:gd name="T21" fmla="*/ 88900 h 226"/>
              <a:gd name="T22" fmla="*/ 365125 w 230"/>
              <a:gd name="T23" fmla="*/ 98425 h 226"/>
              <a:gd name="T24" fmla="*/ 365125 w 230"/>
              <a:gd name="T25" fmla="*/ 117475 h 226"/>
              <a:gd name="T26" fmla="*/ 365125 w 230"/>
              <a:gd name="T27" fmla="*/ 127000 h 226"/>
              <a:gd name="T28" fmla="*/ 355600 w 230"/>
              <a:gd name="T29" fmla="*/ 139700 h 226"/>
              <a:gd name="T30" fmla="*/ 352425 w 230"/>
              <a:gd name="T31" fmla="*/ 139700 h 226"/>
              <a:gd name="T32" fmla="*/ 355600 w 230"/>
              <a:gd name="T33" fmla="*/ 152400 h 226"/>
              <a:gd name="T34" fmla="*/ 361950 w 230"/>
              <a:gd name="T35" fmla="*/ 165100 h 226"/>
              <a:gd name="T36" fmla="*/ 365125 w 230"/>
              <a:gd name="T37" fmla="*/ 180975 h 226"/>
              <a:gd name="T38" fmla="*/ 358775 w 230"/>
              <a:gd name="T39" fmla="*/ 184150 h 226"/>
              <a:gd name="T40" fmla="*/ 358775 w 230"/>
              <a:gd name="T41" fmla="*/ 196850 h 226"/>
              <a:gd name="T42" fmla="*/ 327025 w 230"/>
              <a:gd name="T43" fmla="*/ 196850 h 226"/>
              <a:gd name="T44" fmla="*/ 327025 w 230"/>
              <a:gd name="T45" fmla="*/ 292100 h 226"/>
              <a:gd name="T46" fmla="*/ 317500 w 230"/>
              <a:gd name="T47" fmla="*/ 292100 h 226"/>
              <a:gd name="T48" fmla="*/ 317500 w 230"/>
              <a:gd name="T49" fmla="*/ 323850 h 226"/>
              <a:gd name="T50" fmla="*/ 238125 w 230"/>
              <a:gd name="T51" fmla="*/ 320675 h 226"/>
              <a:gd name="T52" fmla="*/ 225425 w 230"/>
              <a:gd name="T53" fmla="*/ 323850 h 226"/>
              <a:gd name="T54" fmla="*/ 206375 w 230"/>
              <a:gd name="T55" fmla="*/ 320675 h 226"/>
              <a:gd name="T56" fmla="*/ 161925 w 230"/>
              <a:gd name="T57" fmla="*/ 320675 h 226"/>
              <a:gd name="T58" fmla="*/ 161925 w 230"/>
              <a:gd name="T59" fmla="*/ 355600 h 226"/>
              <a:gd name="T60" fmla="*/ 155575 w 230"/>
              <a:gd name="T61" fmla="*/ 352425 h 226"/>
              <a:gd name="T62" fmla="*/ 146050 w 230"/>
              <a:gd name="T63" fmla="*/ 358775 h 226"/>
              <a:gd name="T64" fmla="*/ 139700 w 230"/>
              <a:gd name="T65" fmla="*/ 355600 h 226"/>
              <a:gd name="T66" fmla="*/ 136525 w 230"/>
              <a:gd name="T67" fmla="*/ 342900 h 226"/>
              <a:gd name="T68" fmla="*/ 136525 w 230"/>
              <a:gd name="T69" fmla="*/ 336550 h 226"/>
              <a:gd name="T70" fmla="*/ 139700 w 230"/>
              <a:gd name="T71" fmla="*/ 333375 h 226"/>
              <a:gd name="T72" fmla="*/ 139700 w 230"/>
              <a:gd name="T73" fmla="*/ 323850 h 226"/>
              <a:gd name="T74" fmla="*/ 136525 w 230"/>
              <a:gd name="T75" fmla="*/ 323850 h 226"/>
              <a:gd name="T76" fmla="*/ 130175 w 230"/>
              <a:gd name="T77" fmla="*/ 314325 h 226"/>
              <a:gd name="T78" fmla="*/ 127000 w 230"/>
              <a:gd name="T79" fmla="*/ 314325 h 226"/>
              <a:gd name="T80" fmla="*/ 127000 w 230"/>
              <a:gd name="T81" fmla="*/ 320675 h 226"/>
              <a:gd name="T82" fmla="*/ 114300 w 230"/>
              <a:gd name="T83" fmla="*/ 314325 h 226"/>
              <a:gd name="T84" fmla="*/ 111125 w 230"/>
              <a:gd name="T85" fmla="*/ 307975 h 226"/>
              <a:gd name="T86" fmla="*/ 107950 w 230"/>
              <a:gd name="T87" fmla="*/ 311150 h 226"/>
              <a:gd name="T88" fmla="*/ 101600 w 230"/>
              <a:gd name="T89" fmla="*/ 292100 h 226"/>
              <a:gd name="T90" fmla="*/ 92075 w 230"/>
              <a:gd name="T91" fmla="*/ 292100 h 226"/>
              <a:gd name="T92" fmla="*/ 88900 w 230"/>
              <a:gd name="T93" fmla="*/ 288925 h 226"/>
              <a:gd name="T94" fmla="*/ 6350 w 230"/>
              <a:gd name="T95" fmla="*/ 288925 h 226"/>
              <a:gd name="T96" fmla="*/ 6350 w 230"/>
              <a:gd name="T97" fmla="*/ 114300 h 226"/>
              <a:gd name="T98" fmla="*/ 3175 w 230"/>
              <a:gd name="T99" fmla="*/ 114300 h 226"/>
              <a:gd name="T100" fmla="*/ 3175 w 230"/>
              <a:gd name="T101" fmla="*/ 66675 h 226"/>
              <a:gd name="T102" fmla="*/ 0 w 230"/>
              <a:gd name="T103" fmla="*/ 63500 h 226"/>
              <a:gd name="T104" fmla="*/ 200025 w 230"/>
              <a:gd name="T105" fmla="*/ 63500 h 226"/>
              <a:gd name="T106" fmla="*/ 200025 w 230"/>
              <a:gd name="T107" fmla="*/ 0 h 226"/>
              <a:gd name="T108" fmla="*/ 273050 w 230"/>
              <a:gd name="T109" fmla="*/ 0 h 226"/>
              <a:gd name="T110" fmla="*/ 266700 w 230"/>
              <a:gd name="T111" fmla="*/ 6350 h 226"/>
              <a:gd name="T112" fmla="*/ 336550 w 230"/>
              <a:gd name="T113" fmla="*/ 6350 h 226"/>
              <a:gd name="T114" fmla="*/ 336550 w 230"/>
              <a:gd name="T115" fmla="*/ 6350 h 226"/>
              <a:gd name="T116" fmla="*/ 336550 w 230"/>
              <a:gd name="T117" fmla="*/ 6350 h 226"/>
              <a:gd name="T118" fmla="*/ 336550 w 230"/>
              <a:gd name="T119" fmla="*/ 6350 h 2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30" h="226">
                <a:moveTo>
                  <a:pt x="212" y="4"/>
                </a:moveTo>
                <a:lnTo>
                  <a:pt x="210" y="14"/>
                </a:lnTo>
                <a:lnTo>
                  <a:pt x="216" y="16"/>
                </a:lnTo>
                <a:lnTo>
                  <a:pt x="216" y="24"/>
                </a:lnTo>
                <a:lnTo>
                  <a:pt x="218" y="28"/>
                </a:lnTo>
                <a:lnTo>
                  <a:pt x="218" y="34"/>
                </a:lnTo>
                <a:lnTo>
                  <a:pt x="222" y="40"/>
                </a:lnTo>
                <a:lnTo>
                  <a:pt x="224" y="44"/>
                </a:lnTo>
                <a:lnTo>
                  <a:pt x="226" y="46"/>
                </a:lnTo>
                <a:lnTo>
                  <a:pt x="228" y="50"/>
                </a:lnTo>
                <a:lnTo>
                  <a:pt x="226" y="56"/>
                </a:lnTo>
                <a:lnTo>
                  <a:pt x="230" y="62"/>
                </a:lnTo>
                <a:lnTo>
                  <a:pt x="230" y="74"/>
                </a:lnTo>
                <a:lnTo>
                  <a:pt x="230" y="80"/>
                </a:lnTo>
                <a:lnTo>
                  <a:pt x="224" y="88"/>
                </a:lnTo>
                <a:lnTo>
                  <a:pt x="222" y="88"/>
                </a:lnTo>
                <a:lnTo>
                  <a:pt x="224" y="96"/>
                </a:lnTo>
                <a:lnTo>
                  <a:pt x="228" y="104"/>
                </a:lnTo>
                <a:lnTo>
                  <a:pt x="230" y="114"/>
                </a:lnTo>
                <a:lnTo>
                  <a:pt x="226" y="116"/>
                </a:lnTo>
                <a:lnTo>
                  <a:pt x="226" y="124"/>
                </a:lnTo>
                <a:lnTo>
                  <a:pt x="206" y="124"/>
                </a:lnTo>
                <a:lnTo>
                  <a:pt x="206" y="184"/>
                </a:lnTo>
                <a:lnTo>
                  <a:pt x="200" y="184"/>
                </a:lnTo>
                <a:lnTo>
                  <a:pt x="200" y="204"/>
                </a:lnTo>
                <a:lnTo>
                  <a:pt x="150" y="202"/>
                </a:lnTo>
                <a:lnTo>
                  <a:pt x="142" y="204"/>
                </a:lnTo>
                <a:lnTo>
                  <a:pt x="130" y="202"/>
                </a:lnTo>
                <a:lnTo>
                  <a:pt x="102" y="202"/>
                </a:lnTo>
                <a:lnTo>
                  <a:pt x="102" y="224"/>
                </a:lnTo>
                <a:lnTo>
                  <a:pt x="98" y="222"/>
                </a:lnTo>
                <a:lnTo>
                  <a:pt x="92" y="226"/>
                </a:lnTo>
                <a:lnTo>
                  <a:pt x="88" y="224"/>
                </a:lnTo>
                <a:lnTo>
                  <a:pt x="86" y="216"/>
                </a:lnTo>
                <a:lnTo>
                  <a:pt x="86" y="212"/>
                </a:lnTo>
                <a:lnTo>
                  <a:pt x="88" y="210"/>
                </a:lnTo>
                <a:lnTo>
                  <a:pt x="88" y="204"/>
                </a:lnTo>
                <a:lnTo>
                  <a:pt x="86" y="204"/>
                </a:lnTo>
                <a:lnTo>
                  <a:pt x="82" y="198"/>
                </a:lnTo>
                <a:lnTo>
                  <a:pt x="80" y="198"/>
                </a:lnTo>
                <a:lnTo>
                  <a:pt x="80" y="202"/>
                </a:lnTo>
                <a:lnTo>
                  <a:pt x="72" y="198"/>
                </a:lnTo>
                <a:lnTo>
                  <a:pt x="70" y="194"/>
                </a:lnTo>
                <a:lnTo>
                  <a:pt x="68" y="196"/>
                </a:lnTo>
                <a:lnTo>
                  <a:pt x="64" y="184"/>
                </a:lnTo>
                <a:lnTo>
                  <a:pt x="58" y="184"/>
                </a:lnTo>
                <a:lnTo>
                  <a:pt x="56" y="182"/>
                </a:lnTo>
                <a:lnTo>
                  <a:pt x="4" y="182"/>
                </a:lnTo>
                <a:lnTo>
                  <a:pt x="4" y="72"/>
                </a:lnTo>
                <a:lnTo>
                  <a:pt x="2" y="72"/>
                </a:lnTo>
                <a:lnTo>
                  <a:pt x="2" y="42"/>
                </a:lnTo>
                <a:lnTo>
                  <a:pt x="0" y="40"/>
                </a:lnTo>
                <a:lnTo>
                  <a:pt x="126" y="40"/>
                </a:lnTo>
                <a:lnTo>
                  <a:pt x="126" y="0"/>
                </a:lnTo>
                <a:lnTo>
                  <a:pt x="172" y="0"/>
                </a:lnTo>
                <a:lnTo>
                  <a:pt x="168" y="4"/>
                </a:lnTo>
                <a:lnTo>
                  <a:pt x="212" y="4"/>
                </a:lnTo>
                <a:close/>
              </a:path>
            </a:pathLst>
          </a:custGeom>
          <a:solidFill>
            <a:srgbClr val="E5CC0F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1" name="Freeform 85"/>
          <p:cNvSpPr>
            <a:spLocks/>
          </p:cNvSpPr>
          <p:nvPr/>
        </p:nvSpPr>
        <p:spPr bwMode="auto">
          <a:xfrm>
            <a:off x="2867660" y="4557078"/>
            <a:ext cx="403225" cy="660400"/>
          </a:xfrm>
          <a:custGeom>
            <a:avLst/>
            <a:gdLst>
              <a:gd name="T0" fmla="*/ 98425 w 254"/>
              <a:gd name="T1" fmla="*/ 3175 h 416"/>
              <a:gd name="T2" fmla="*/ 114300 w 254"/>
              <a:gd name="T3" fmla="*/ 0 h 416"/>
              <a:gd name="T4" fmla="*/ 133350 w 254"/>
              <a:gd name="T5" fmla="*/ 6350 h 416"/>
              <a:gd name="T6" fmla="*/ 184150 w 254"/>
              <a:gd name="T7" fmla="*/ 12700 h 416"/>
              <a:gd name="T8" fmla="*/ 184150 w 254"/>
              <a:gd name="T9" fmla="*/ 34925 h 416"/>
              <a:gd name="T10" fmla="*/ 193675 w 254"/>
              <a:gd name="T11" fmla="*/ 19050 h 416"/>
              <a:gd name="T12" fmla="*/ 206375 w 254"/>
              <a:gd name="T13" fmla="*/ 34925 h 416"/>
              <a:gd name="T14" fmla="*/ 215900 w 254"/>
              <a:gd name="T15" fmla="*/ 44450 h 416"/>
              <a:gd name="T16" fmla="*/ 228600 w 254"/>
              <a:gd name="T17" fmla="*/ 50800 h 416"/>
              <a:gd name="T18" fmla="*/ 244475 w 254"/>
              <a:gd name="T19" fmla="*/ 60325 h 416"/>
              <a:gd name="T20" fmla="*/ 247650 w 254"/>
              <a:gd name="T21" fmla="*/ 107950 h 416"/>
              <a:gd name="T22" fmla="*/ 330200 w 254"/>
              <a:gd name="T23" fmla="*/ 282575 h 416"/>
              <a:gd name="T24" fmla="*/ 342900 w 254"/>
              <a:gd name="T25" fmla="*/ 285750 h 416"/>
              <a:gd name="T26" fmla="*/ 352425 w 254"/>
              <a:gd name="T27" fmla="*/ 301625 h 416"/>
              <a:gd name="T28" fmla="*/ 368300 w 254"/>
              <a:gd name="T29" fmla="*/ 314325 h 416"/>
              <a:gd name="T30" fmla="*/ 371475 w 254"/>
              <a:gd name="T31" fmla="*/ 307975 h 416"/>
              <a:gd name="T32" fmla="*/ 381000 w 254"/>
              <a:gd name="T33" fmla="*/ 317500 h 416"/>
              <a:gd name="T34" fmla="*/ 377825 w 254"/>
              <a:gd name="T35" fmla="*/ 330200 h 416"/>
              <a:gd name="T36" fmla="*/ 381000 w 254"/>
              <a:gd name="T37" fmla="*/ 349250 h 416"/>
              <a:gd name="T38" fmla="*/ 396875 w 254"/>
              <a:gd name="T39" fmla="*/ 346075 h 416"/>
              <a:gd name="T40" fmla="*/ 400050 w 254"/>
              <a:gd name="T41" fmla="*/ 454025 h 416"/>
              <a:gd name="T42" fmla="*/ 384175 w 254"/>
              <a:gd name="T43" fmla="*/ 492125 h 416"/>
              <a:gd name="T44" fmla="*/ 400050 w 254"/>
              <a:gd name="T45" fmla="*/ 517525 h 416"/>
              <a:gd name="T46" fmla="*/ 336550 w 254"/>
              <a:gd name="T47" fmla="*/ 644525 h 416"/>
              <a:gd name="T48" fmla="*/ 311150 w 254"/>
              <a:gd name="T49" fmla="*/ 660400 h 416"/>
              <a:gd name="T50" fmla="*/ 285750 w 254"/>
              <a:gd name="T51" fmla="*/ 644525 h 416"/>
              <a:gd name="T52" fmla="*/ 34925 w 254"/>
              <a:gd name="T53" fmla="*/ 501650 h 416"/>
              <a:gd name="T54" fmla="*/ 50800 w 254"/>
              <a:gd name="T55" fmla="*/ 482600 h 416"/>
              <a:gd name="T56" fmla="*/ 53975 w 254"/>
              <a:gd name="T57" fmla="*/ 463550 h 416"/>
              <a:gd name="T58" fmla="*/ 34925 w 254"/>
              <a:gd name="T59" fmla="*/ 368300 h 416"/>
              <a:gd name="T60" fmla="*/ 53975 w 254"/>
              <a:gd name="T61" fmla="*/ 355600 h 416"/>
              <a:gd name="T62" fmla="*/ 34925 w 254"/>
              <a:gd name="T63" fmla="*/ 276225 h 416"/>
              <a:gd name="T64" fmla="*/ 22225 w 254"/>
              <a:gd name="T65" fmla="*/ 266700 h 416"/>
              <a:gd name="T66" fmla="*/ 28575 w 254"/>
              <a:gd name="T67" fmla="*/ 257175 h 416"/>
              <a:gd name="T68" fmla="*/ 38100 w 254"/>
              <a:gd name="T69" fmla="*/ 244475 h 416"/>
              <a:gd name="T70" fmla="*/ 22225 w 254"/>
              <a:gd name="T71" fmla="*/ 228600 h 416"/>
              <a:gd name="T72" fmla="*/ 12700 w 254"/>
              <a:gd name="T73" fmla="*/ 193675 h 416"/>
              <a:gd name="T74" fmla="*/ 6350 w 254"/>
              <a:gd name="T75" fmla="*/ 171450 h 416"/>
              <a:gd name="T76" fmla="*/ 12700 w 254"/>
              <a:gd name="T77" fmla="*/ 158750 h 416"/>
              <a:gd name="T78" fmla="*/ 25400 w 254"/>
              <a:gd name="T79" fmla="*/ 139700 h 416"/>
              <a:gd name="T80" fmla="*/ 34925 w 254"/>
              <a:gd name="T81" fmla="*/ 111125 h 416"/>
              <a:gd name="T82" fmla="*/ 47625 w 254"/>
              <a:gd name="T83" fmla="*/ 101600 h 416"/>
              <a:gd name="T84" fmla="*/ 38100 w 254"/>
              <a:gd name="T85" fmla="*/ 88900 h 416"/>
              <a:gd name="T86" fmla="*/ 31750 w 254"/>
              <a:gd name="T87" fmla="*/ 76200 h 416"/>
              <a:gd name="T88" fmla="*/ 25400 w 254"/>
              <a:gd name="T89" fmla="*/ 66675 h 416"/>
              <a:gd name="T90" fmla="*/ 25400 w 254"/>
              <a:gd name="T91" fmla="*/ 57150 h 416"/>
              <a:gd name="T92" fmla="*/ 47625 w 254"/>
              <a:gd name="T93" fmla="*/ 50800 h 416"/>
              <a:gd name="T94" fmla="*/ 53975 w 254"/>
              <a:gd name="T95" fmla="*/ 44450 h 416"/>
              <a:gd name="T96" fmla="*/ 76200 w 254"/>
              <a:gd name="T97" fmla="*/ 15875 h 416"/>
              <a:gd name="T98" fmla="*/ 85725 w 254"/>
              <a:gd name="T99" fmla="*/ 3175 h 416"/>
              <a:gd name="T100" fmla="*/ 95250 w 254"/>
              <a:gd name="T101" fmla="*/ 0 h 416"/>
              <a:gd name="T102" fmla="*/ 95250 w 254"/>
              <a:gd name="T103" fmla="*/ 0 h 4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54" h="416">
                <a:moveTo>
                  <a:pt x="60" y="0"/>
                </a:moveTo>
                <a:lnTo>
                  <a:pt x="62" y="2"/>
                </a:lnTo>
                <a:lnTo>
                  <a:pt x="70" y="2"/>
                </a:lnTo>
                <a:lnTo>
                  <a:pt x="72" y="0"/>
                </a:lnTo>
                <a:lnTo>
                  <a:pt x="78" y="0"/>
                </a:lnTo>
                <a:lnTo>
                  <a:pt x="84" y="4"/>
                </a:lnTo>
                <a:lnTo>
                  <a:pt x="100" y="8"/>
                </a:lnTo>
                <a:lnTo>
                  <a:pt x="116" y="8"/>
                </a:lnTo>
                <a:lnTo>
                  <a:pt x="116" y="22"/>
                </a:lnTo>
                <a:lnTo>
                  <a:pt x="122" y="22"/>
                </a:lnTo>
                <a:lnTo>
                  <a:pt x="122" y="12"/>
                </a:lnTo>
                <a:lnTo>
                  <a:pt x="124" y="18"/>
                </a:lnTo>
                <a:lnTo>
                  <a:pt x="130" y="22"/>
                </a:lnTo>
                <a:lnTo>
                  <a:pt x="130" y="26"/>
                </a:lnTo>
                <a:lnTo>
                  <a:pt x="136" y="28"/>
                </a:lnTo>
                <a:lnTo>
                  <a:pt x="142" y="28"/>
                </a:lnTo>
                <a:lnTo>
                  <a:pt x="144" y="32"/>
                </a:lnTo>
                <a:lnTo>
                  <a:pt x="152" y="36"/>
                </a:lnTo>
                <a:lnTo>
                  <a:pt x="154" y="38"/>
                </a:lnTo>
                <a:lnTo>
                  <a:pt x="154" y="68"/>
                </a:lnTo>
                <a:lnTo>
                  <a:pt x="156" y="68"/>
                </a:lnTo>
                <a:lnTo>
                  <a:pt x="156" y="178"/>
                </a:lnTo>
                <a:lnTo>
                  <a:pt x="208" y="178"/>
                </a:lnTo>
                <a:lnTo>
                  <a:pt x="210" y="180"/>
                </a:lnTo>
                <a:lnTo>
                  <a:pt x="216" y="180"/>
                </a:lnTo>
                <a:lnTo>
                  <a:pt x="220" y="192"/>
                </a:lnTo>
                <a:lnTo>
                  <a:pt x="222" y="190"/>
                </a:lnTo>
                <a:lnTo>
                  <a:pt x="224" y="194"/>
                </a:lnTo>
                <a:lnTo>
                  <a:pt x="232" y="198"/>
                </a:lnTo>
                <a:lnTo>
                  <a:pt x="232" y="194"/>
                </a:lnTo>
                <a:lnTo>
                  <a:pt x="234" y="194"/>
                </a:lnTo>
                <a:lnTo>
                  <a:pt x="238" y="200"/>
                </a:lnTo>
                <a:lnTo>
                  <a:pt x="240" y="200"/>
                </a:lnTo>
                <a:lnTo>
                  <a:pt x="240" y="206"/>
                </a:lnTo>
                <a:lnTo>
                  <a:pt x="238" y="208"/>
                </a:lnTo>
                <a:lnTo>
                  <a:pt x="238" y="212"/>
                </a:lnTo>
                <a:lnTo>
                  <a:pt x="240" y="220"/>
                </a:lnTo>
                <a:lnTo>
                  <a:pt x="244" y="222"/>
                </a:lnTo>
                <a:lnTo>
                  <a:pt x="250" y="218"/>
                </a:lnTo>
                <a:lnTo>
                  <a:pt x="254" y="220"/>
                </a:lnTo>
                <a:lnTo>
                  <a:pt x="252" y="286"/>
                </a:lnTo>
                <a:lnTo>
                  <a:pt x="242" y="286"/>
                </a:lnTo>
                <a:lnTo>
                  <a:pt x="242" y="310"/>
                </a:lnTo>
                <a:lnTo>
                  <a:pt x="242" y="326"/>
                </a:lnTo>
                <a:lnTo>
                  <a:pt x="252" y="326"/>
                </a:lnTo>
                <a:lnTo>
                  <a:pt x="250" y="406"/>
                </a:lnTo>
                <a:lnTo>
                  <a:pt x="212" y="406"/>
                </a:lnTo>
                <a:lnTo>
                  <a:pt x="210" y="416"/>
                </a:lnTo>
                <a:lnTo>
                  <a:pt x="196" y="416"/>
                </a:lnTo>
                <a:lnTo>
                  <a:pt x="180" y="414"/>
                </a:lnTo>
                <a:lnTo>
                  <a:pt x="180" y="406"/>
                </a:lnTo>
                <a:lnTo>
                  <a:pt x="20" y="404"/>
                </a:lnTo>
                <a:lnTo>
                  <a:pt x="22" y="316"/>
                </a:lnTo>
                <a:lnTo>
                  <a:pt x="22" y="304"/>
                </a:lnTo>
                <a:lnTo>
                  <a:pt x="32" y="304"/>
                </a:lnTo>
                <a:lnTo>
                  <a:pt x="34" y="294"/>
                </a:lnTo>
                <a:lnTo>
                  <a:pt x="34" y="292"/>
                </a:lnTo>
                <a:lnTo>
                  <a:pt x="22" y="292"/>
                </a:lnTo>
                <a:lnTo>
                  <a:pt x="22" y="232"/>
                </a:lnTo>
                <a:lnTo>
                  <a:pt x="34" y="232"/>
                </a:lnTo>
                <a:lnTo>
                  <a:pt x="34" y="224"/>
                </a:lnTo>
                <a:lnTo>
                  <a:pt x="22" y="224"/>
                </a:lnTo>
                <a:lnTo>
                  <a:pt x="22" y="174"/>
                </a:lnTo>
                <a:lnTo>
                  <a:pt x="12" y="174"/>
                </a:lnTo>
                <a:lnTo>
                  <a:pt x="14" y="168"/>
                </a:lnTo>
                <a:lnTo>
                  <a:pt x="18" y="168"/>
                </a:lnTo>
                <a:lnTo>
                  <a:pt x="18" y="162"/>
                </a:lnTo>
                <a:lnTo>
                  <a:pt x="24" y="162"/>
                </a:lnTo>
                <a:lnTo>
                  <a:pt x="24" y="154"/>
                </a:lnTo>
                <a:lnTo>
                  <a:pt x="10" y="154"/>
                </a:lnTo>
                <a:lnTo>
                  <a:pt x="14" y="144"/>
                </a:lnTo>
                <a:lnTo>
                  <a:pt x="8" y="128"/>
                </a:lnTo>
                <a:lnTo>
                  <a:pt x="8" y="122"/>
                </a:lnTo>
                <a:lnTo>
                  <a:pt x="4" y="114"/>
                </a:lnTo>
                <a:lnTo>
                  <a:pt x="4" y="108"/>
                </a:lnTo>
                <a:lnTo>
                  <a:pt x="0" y="104"/>
                </a:lnTo>
                <a:lnTo>
                  <a:pt x="8" y="100"/>
                </a:lnTo>
                <a:lnTo>
                  <a:pt x="12" y="90"/>
                </a:lnTo>
                <a:lnTo>
                  <a:pt x="16" y="88"/>
                </a:lnTo>
                <a:lnTo>
                  <a:pt x="18" y="72"/>
                </a:lnTo>
                <a:lnTo>
                  <a:pt x="22" y="70"/>
                </a:lnTo>
                <a:lnTo>
                  <a:pt x="24" y="70"/>
                </a:lnTo>
                <a:lnTo>
                  <a:pt x="30" y="64"/>
                </a:lnTo>
                <a:lnTo>
                  <a:pt x="30" y="62"/>
                </a:lnTo>
                <a:lnTo>
                  <a:pt x="24" y="56"/>
                </a:lnTo>
                <a:lnTo>
                  <a:pt x="28" y="48"/>
                </a:lnTo>
                <a:lnTo>
                  <a:pt x="20" y="48"/>
                </a:lnTo>
                <a:lnTo>
                  <a:pt x="16" y="44"/>
                </a:lnTo>
                <a:lnTo>
                  <a:pt x="16" y="42"/>
                </a:lnTo>
                <a:lnTo>
                  <a:pt x="16" y="38"/>
                </a:lnTo>
                <a:lnTo>
                  <a:pt x="16" y="36"/>
                </a:lnTo>
                <a:lnTo>
                  <a:pt x="24" y="36"/>
                </a:lnTo>
                <a:lnTo>
                  <a:pt x="30" y="32"/>
                </a:lnTo>
                <a:lnTo>
                  <a:pt x="36" y="36"/>
                </a:lnTo>
                <a:lnTo>
                  <a:pt x="34" y="28"/>
                </a:lnTo>
                <a:lnTo>
                  <a:pt x="42" y="10"/>
                </a:lnTo>
                <a:lnTo>
                  <a:pt x="48" y="10"/>
                </a:lnTo>
                <a:lnTo>
                  <a:pt x="50" y="6"/>
                </a:lnTo>
                <a:lnTo>
                  <a:pt x="54" y="2"/>
                </a:lnTo>
                <a:lnTo>
                  <a:pt x="56" y="0"/>
                </a:lnTo>
                <a:lnTo>
                  <a:pt x="60" y="0"/>
                </a:lnTo>
                <a:close/>
              </a:path>
            </a:pathLst>
          </a:custGeom>
          <a:solidFill>
            <a:srgbClr val="FF33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2" name="Freeform 86"/>
          <p:cNvSpPr>
            <a:spLocks/>
          </p:cNvSpPr>
          <p:nvPr/>
        </p:nvSpPr>
        <p:spPr bwMode="auto">
          <a:xfrm>
            <a:off x="3251835" y="4871403"/>
            <a:ext cx="346075" cy="336550"/>
          </a:xfrm>
          <a:custGeom>
            <a:avLst/>
            <a:gdLst>
              <a:gd name="T0" fmla="*/ 174625 w 218"/>
              <a:gd name="T1" fmla="*/ 3175 h 212"/>
              <a:gd name="T2" fmla="*/ 174625 w 218"/>
              <a:gd name="T3" fmla="*/ 34925 h 212"/>
              <a:gd name="T4" fmla="*/ 206375 w 218"/>
              <a:gd name="T5" fmla="*/ 34925 h 212"/>
              <a:gd name="T6" fmla="*/ 206375 w 218"/>
              <a:gd name="T7" fmla="*/ 50800 h 212"/>
              <a:gd name="T8" fmla="*/ 257175 w 218"/>
              <a:gd name="T9" fmla="*/ 50800 h 212"/>
              <a:gd name="T10" fmla="*/ 273050 w 218"/>
              <a:gd name="T11" fmla="*/ 66675 h 212"/>
              <a:gd name="T12" fmla="*/ 279400 w 218"/>
              <a:gd name="T13" fmla="*/ 76200 h 212"/>
              <a:gd name="T14" fmla="*/ 282575 w 218"/>
              <a:gd name="T15" fmla="*/ 79375 h 212"/>
              <a:gd name="T16" fmla="*/ 285750 w 218"/>
              <a:gd name="T17" fmla="*/ 98425 h 212"/>
              <a:gd name="T18" fmla="*/ 295275 w 218"/>
              <a:gd name="T19" fmla="*/ 104775 h 212"/>
              <a:gd name="T20" fmla="*/ 298450 w 218"/>
              <a:gd name="T21" fmla="*/ 120650 h 212"/>
              <a:gd name="T22" fmla="*/ 301625 w 218"/>
              <a:gd name="T23" fmla="*/ 127000 h 212"/>
              <a:gd name="T24" fmla="*/ 298450 w 218"/>
              <a:gd name="T25" fmla="*/ 130175 h 212"/>
              <a:gd name="T26" fmla="*/ 301625 w 218"/>
              <a:gd name="T27" fmla="*/ 139700 h 212"/>
              <a:gd name="T28" fmla="*/ 304800 w 218"/>
              <a:gd name="T29" fmla="*/ 142875 h 212"/>
              <a:gd name="T30" fmla="*/ 320675 w 218"/>
              <a:gd name="T31" fmla="*/ 139700 h 212"/>
              <a:gd name="T32" fmla="*/ 333375 w 218"/>
              <a:gd name="T33" fmla="*/ 149225 h 212"/>
              <a:gd name="T34" fmla="*/ 346075 w 218"/>
              <a:gd name="T35" fmla="*/ 149225 h 212"/>
              <a:gd name="T36" fmla="*/ 342900 w 218"/>
              <a:gd name="T37" fmla="*/ 165100 h 212"/>
              <a:gd name="T38" fmla="*/ 311150 w 218"/>
              <a:gd name="T39" fmla="*/ 165100 h 212"/>
              <a:gd name="T40" fmla="*/ 311150 w 218"/>
              <a:gd name="T41" fmla="*/ 241300 h 212"/>
              <a:gd name="T42" fmla="*/ 298450 w 218"/>
              <a:gd name="T43" fmla="*/ 241300 h 212"/>
              <a:gd name="T44" fmla="*/ 298450 w 218"/>
              <a:gd name="T45" fmla="*/ 260350 h 212"/>
              <a:gd name="T46" fmla="*/ 279400 w 218"/>
              <a:gd name="T47" fmla="*/ 260350 h 212"/>
              <a:gd name="T48" fmla="*/ 279400 w 218"/>
              <a:gd name="T49" fmla="*/ 273050 h 212"/>
              <a:gd name="T50" fmla="*/ 266700 w 218"/>
              <a:gd name="T51" fmla="*/ 273050 h 212"/>
              <a:gd name="T52" fmla="*/ 266700 w 218"/>
              <a:gd name="T53" fmla="*/ 292100 h 212"/>
              <a:gd name="T54" fmla="*/ 247650 w 218"/>
              <a:gd name="T55" fmla="*/ 292100 h 212"/>
              <a:gd name="T56" fmla="*/ 247650 w 218"/>
              <a:gd name="T57" fmla="*/ 304800 h 212"/>
              <a:gd name="T58" fmla="*/ 244475 w 218"/>
              <a:gd name="T59" fmla="*/ 304800 h 212"/>
              <a:gd name="T60" fmla="*/ 234950 w 218"/>
              <a:gd name="T61" fmla="*/ 307975 h 212"/>
              <a:gd name="T62" fmla="*/ 234950 w 218"/>
              <a:gd name="T63" fmla="*/ 323850 h 212"/>
              <a:gd name="T64" fmla="*/ 215900 w 218"/>
              <a:gd name="T65" fmla="*/ 330200 h 212"/>
              <a:gd name="T66" fmla="*/ 215900 w 218"/>
              <a:gd name="T67" fmla="*/ 336550 h 212"/>
              <a:gd name="T68" fmla="*/ 161925 w 218"/>
              <a:gd name="T69" fmla="*/ 333375 h 212"/>
              <a:gd name="T70" fmla="*/ 12700 w 218"/>
              <a:gd name="T71" fmla="*/ 330200 h 212"/>
              <a:gd name="T72" fmla="*/ 15875 w 218"/>
              <a:gd name="T73" fmla="*/ 203200 h 212"/>
              <a:gd name="T74" fmla="*/ 0 w 218"/>
              <a:gd name="T75" fmla="*/ 203200 h 212"/>
              <a:gd name="T76" fmla="*/ 0 w 218"/>
              <a:gd name="T77" fmla="*/ 177800 h 212"/>
              <a:gd name="T78" fmla="*/ 0 w 218"/>
              <a:gd name="T79" fmla="*/ 139700 h 212"/>
              <a:gd name="T80" fmla="*/ 15875 w 218"/>
              <a:gd name="T81" fmla="*/ 139700 h 212"/>
              <a:gd name="T82" fmla="*/ 19050 w 218"/>
              <a:gd name="T83" fmla="*/ 34925 h 212"/>
              <a:gd name="T84" fmla="*/ 19050 w 218"/>
              <a:gd name="T85" fmla="*/ 0 h 212"/>
              <a:gd name="T86" fmla="*/ 63500 w 218"/>
              <a:gd name="T87" fmla="*/ 0 h 212"/>
              <a:gd name="T88" fmla="*/ 82550 w 218"/>
              <a:gd name="T89" fmla="*/ 3175 h 212"/>
              <a:gd name="T90" fmla="*/ 95250 w 218"/>
              <a:gd name="T91" fmla="*/ 0 h 212"/>
              <a:gd name="T92" fmla="*/ 174625 w 218"/>
              <a:gd name="T93" fmla="*/ 3175 h 212"/>
              <a:gd name="T94" fmla="*/ 174625 w 218"/>
              <a:gd name="T95" fmla="*/ 3175 h 212"/>
              <a:gd name="T96" fmla="*/ 174625 w 218"/>
              <a:gd name="T97" fmla="*/ 3175 h 212"/>
              <a:gd name="T98" fmla="*/ 174625 w 218"/>
              <a:gd name="T99" fmla="*/ 3175 h 21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18" h="212">
                <a:moveTo>
                  <a:pt x="110" y="2"/>
                </a:moveTo>
                <a:lnTo>
                  <a:pt x="110" y="22"/>
                </a:lnTo>
                <a:lnTo>
                  <a:pt x="130" y="22"/>
                </a:lnTo>
                <a:lnTo>
                  <a:pt x="130" y="32"/>
                </a:lnTo>
                <a:lnTo>
                  <a:pt x="162" y="32"/>
                </a:lnTo>
                <a:lnTo>
                  <a:pt x="172" y="42"/>
                </a:lnTo>
                <a:lnTo>
                  <a:pt x="176" y="48"/>
                </a:lnTo>
                <a:lnTo>
                  <a:pt x="178" y="50"/>
                </a:lnTo>
                <a:lnTo>
                  <a:pt x="180" y="62"/>
                </a:lnTo>
                <a:lnTo>
                  <a:pt x="186" y="66"/>
                </a:lnTo>
                <a:lnTo>
                  <a:pt x="188" y="76"/>
                </a:lnTo>
                <a:lnTo>
                  <a:pt x="190" y="80"/>
                </a:lnTo>
                <a:lnTo>
                  <a:pt x="188" y="82"/>
                </a:lnTo>
                <a:lnTo>
                  <a:pt x="190" y="88"/>
                </a:lnTo>
                <a:lnTo>
                  <a:pt x="192" y="90"/>
                </a:lnTo>
                <a:lnTo>
                  <a:pt x="202" y="88"/>
                </a:lnTo>
                <a:lnTo>
                  <a:pt x="210" y="94"/>
                </a:lnTo>
                <a:lnTo>
                  <a:pt x="218" y="94"/>
                </a:lnTo>
                <a:lnTo>
                  <a:pt x="216" y="104"/>
                </a:lnTo>
                <a:lnTo>
                  <a:pt x="196" y="104"/>
                </a:lnTo>
                <a:lnTo>
                  <a:pt x="196" y="152"/>
                </a:lnTo>
                <a:lnTo>
                  <a:pt x="188" y="152"/>
                </a:lnTo>
                <a:lnTo>
                  <a:pt x="188" y="164"/>
                </a:lnTo>
                <a:lnTo>
                  <a:pt x="176" y="164"/>
                </a:lnTo>
                <a:lnTo>
                  <a:pt x="176" y="172"/>
                </a:lnTo>
                <a:lnTo>
                  <a:pt x="168" y="172"/>
                </a:lnTo>
                <a:lnTo>
                  <a:pt x="168" y="184"/>
                </a:lnTo>
                <a:lnTo>
                  <a:pt x="156" y="184"/>
                </a:lnTo>
                <a:lnTo>
                  <a:pt x="156" y="192"/>
                </a:lnTo>
                <a:lnTo>
                  <a:pt x="154" y="192"/>
                </a:lnTo>
                <a:lnTo>
                  <a:pt x="148" y="194"/>
                </a:lnTo>
                <a:lnTo>
                  <a:pt x="148" y="204"/>
                </a:lnTo>
                <a:lnTo>
                  <a:pt x="136" y="208"/>
                </a:lnTo>
                <a:lnTo>
                  <a:pt x="136" y="212"/>
                </a:lnTo>
                <a:lnTo>
                  <a:pt x="102" y="210"/>
                </a:lnTo>
                <a:lnTo>
                  <a:pt x="8" y="208"/>
                </a:lnTo>
                <a:lnTo>
                  <a:pt x="10" y="128"/>
                </a:lnTo>
                <a:lnTo>
                  <a:pt x="0" y="128"/>
                </a:lnTo>
                <a:lnTo>
                  <a:pt x="0" y="112"/>
                </a:lnTo>
                <a:lnTo>
                  <a:pt x="0" y="88"/>
                </a:lnTo>
                <a:lnTo>
                  <a:pt x="10" y="88"/>
                </a:lnTo>
                <a:lnTo>
                  <a:pt x="12" y="22"/>
                </a:lnTo>
                <a:lnTo>
                  <a:pt x="12" y="0"/>
                </a:lnTo>
                <a:lnTo>
                  <a:pt x="40" y="0"/>
                </a:lnTo>
                <a:lnTo>
                  <a:pt x="52" y="2"/>
                </a:lnTo>
                <a:lnTo>
                  <a:pt x="60" y="0"/>
                </a:lnTo>
                <a:lnTo>
                  <a:pt x="110" y="2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3" name="Freeform 87"/>
          <p:cNvSpPr>
            <a:spLocks/>
          </p:cNvSpPr>
          <p:nvPr/>
        </p:nvSpPr>
        <p:spPr bwMode="auto">
          <a:xfrm>
            <a:off x="2921635" y="1959928"/>
            <a:ext cx="501650" cy="415925"/>
          </a:xfrm>
          <a:custGeom>
            <a:avLst/>
            <a:gdLst>
              <a:gd name="T0" fmla="*/ 215900 w 316"/>
              <a:gd name="T1" fmla="*/ 19050 h 262"/>
              <a:gd name="T2" fmla="*/ 222250 w 316"/>
              <a:gd name="T3" fmla="*/ 25400 h 262"/>
              <a:gd name="T4" fmla="*/ 228600 w 316"/>
              <a:gd name="T5" fmla="*/ 31750 h 262"/>
              <a:gd name="T6" fmla="*/ 231775 w 316"/>
              <a:gd name="T7" fmla="*/ 41275 h 262"/>
              <a:gd name="T8" fmla="*/ 244475 w 316"/>
              <a:gd name="T9" fmla="*/ 38100 h 262"/>
              <a:gd name="T10" fmla="*/ 250825 w 316"/>
              <a:gd name="T11" fmla="*/ 28575 h 262"/>
              <a:gd name="T12" fmla="*/ 263525 w 316"/>
              <a:gd name="T13" fmla="*/ 34925 h 262"/>
              <a:gd name="T14" fmla="*/ 282575 w 316"/>
              <a:gd name="T15" fmla="*/ 31750 h 262"/>
              <a:gd name="T16" fmla="*/ 298450 w 316"/>
              <a:gd name="T17" fmla="*/ 19050 h 262"/>
              <a:gd name="T18" fmla="*/ 320675 w 316"/>
              <a:gd name="T19" fmla="*/ 12700 h 262"/>
              <a:gd name="T20" fmla="*/ 330200 w 316"/>
              <a:gd name="T21" fmla="*/ 19050 h 262"/>
              <a:gd name="T22" fmla="*/ 342900 w 316"/>
              <a:gd name="T23" fmla="*/ 25400 h 262"/>
              <a:gd name="T24" fmla="*/ 355600 w 316"/>
              <a:gd name="T25" fmla="*/ 28575 h 262"/>
              <a:gd name="T26" fmla="*/ 358775 w 316"/>
              <a:gd name="T27" fmla="*/ 25400 h 262"/>
              <a:gd name="T28" fmla="*/ 371475 w 316"/>
              <a:gd name="T29" fmla="*/ 50800 h 262"/>
              <a:gd name="T30" fmla="*/ 387350 w 316"/>
              <a:gd name="T31" fmla="*/ 60325 h 262"/>
              <a:gd name="T32" fmla="*/ 396875 w 316"/>
              <a:gd name="T33" fmla="*/ 57150 h 262"/>
              <a:gd name="T34" fmla="*/ 409575 w 316"/>
              <a:gd name="T35" fmla="*/ 60325 h 262"/>
              <a:gd name="T36" fmla="*/ 419100 w 316"/>
              <a:gd name="T37" fmla="*/ 57150 h 262"/>
              <a:gd name="T38" fmla="*/ 412750 w 316"/>
              <a:gd name="T39" fmla="*/ 82550 h 262"/>
              <a:gd name="T40" fmla="*/ 415925 w 316"/>
              <a:gd name="T41" fmla="*/ 79375 h 262"/>
              <a:gd name="T42" fmla="*/ 425450 w 316"/>
              <a:gd name="T43" fmla="*/ 92075 h 262"/>
              <a:gd name="T44" fmla="*/ 438150 w 316"/>
              <a:gd name="T45" fmla="*/ 101600 h 262"/>
              <a:gd name="T46" fmla="*/ 473075 w 316"/>
              <a:gd name="T47" fmla="*/ 130175 h 262"/>
              <a:gd name="T48" fmla="*/ 482600 w 316"/>
              <a:gd name="T49" fmla="*/ 136525 h 262"/>
              <a:gd name="T50" fmla="*/ 485775 w 316"/>
              <a:gd name="T51" fmla="*/ 139700 h 262"/>
              <a:gd name="T52" fmla="*/ 492125 w 316"/>
              <a:gd name="T53" fmla="*/ 139700 h 262"/>
              <a:gd name="T54" fmla="*/ 501650 w 316"/>
              <a:gd name="T55" fmla="*/ 136525 h 262"/>
              <a:gd name="T56" fmla="*/ 479425 w 316"/>
              <a:gd name="T57" fmla="*/ 165100 h 262"/>
              <a:gd name="T58" fmla="*/ 314325 w 316"/>
              <a:gd name="T59" fmla="*/ 415925 h 262"/>
              <a:gd name="T60" fmla="*/ 301625 w 316"/>
              <a:gd name="T61" fmla="*/ 387350 h 262"/>
              <a:gd name="T62" fmla="*/ 231775 w 316"/>
              <a:gd name="T63" fmla="*/ 352425 h 262"/>
              <a:gd name="T64" fmla="*/ 0 w 316"/>
              <a:gd name="T65" fmla="*/ 174625 h 262"/>
              <a:gd name="T66" fmla="*/ 190500 w 316"/>
              <a:gd name="T67" fmla="*/ 0 h 262"/>
              <a:gd name="T68" fmla="*/ 190500 w 316"/>
              <a:gd name="T69" fmla="*/ 0 h 26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16" h="262">
                <a:moveTo>
                  <a:pt x="120" y="0"/>
                </a:moveTo>
                <a:lnTo>
                  <a:pt x="136" y="12"/>
                </a:lnTo>
                <a:lnTo>
                  <a:pt x="138" y="12"/>
                </a:lnTo>
                <a:lnTo>
                  <a:pt x="140" y="16"/>
                </a:lnTo>
                <a:lnTo>
                  <a:pt x="142" y="16"/>
                </a:lnTo>
                <a:lnTo>
                  <a:pt x="144" y="20"/>
                </a:lnTo>
                <a:lnTo>
                  <a:pt x="142" y="24"/>
                </a:lnTo>
                <a:lnTo>
                  <a:pt x="146" y="26"/>
                </a:lnTo>
                <a:lnTo>
                  <a:pt x="148" y="24"/>
                </a:lnTo>
                <a:lnTo>
                  <a:pt x="154" y="24"/>
                </a:lnTo>
                <a:lnTo>
                  <a:pt x="158" y="22"/>
                </a:lnTo>
                <a:lnTo>
                  <a:pt x="158" y="18"/>
                </a:lnTo>
                <a:lnTo>
                  <a:pt x="160" y="22"/>
                </a:lnTo>
                <a:lnTo>
                  <a:pt x="166" y="22"/>
                </a:lnTo>
                <a:lnTo>
                  <a:pt x="168" y="24"/>
                </a:lnTo>
                <a:lnTo>
                  <a:pt x="178" y="20"/>
                </a:lnTo>
                <a:lnTo>
                  <a:pt x="184" y="18"/>
                </a:lnTo>
                <a:lnTo>
                  <a:pt x="188" y="12"/>
                </a:lnTo>
                <a:lnTo>
                  <a:pt x="196" y="12"/>
                </a:lnTo>
                <a:lnTo>
                  <a:pt x="202" y="8"/>
                </a:lnTo>
                <a:lnTo>
                  <a:pt x="208" y="10"/>
                </a:lnTo>
                <a:lnTo>
                  <a:pt x="208" y="12"/>
                </a:lnTo>
                <a:lnTo>
                  <a:pt x="210" y="12"/>
                </a:lnTo>
                <a:lnTo>
                  <a:pt x="216" y="16"/>
                </a:lnTo>
                <a:lnTo>
                  <a:pt x="222" y="18"/>
                </a:lnTo>
                <a:lnTo>
                  <a:pt x="224" y="18"/>
                </a:lnTo>
                <a:lnTo>
                  <a:pt x="222" y="18"/>
                </a:lnTo>
                <a:lnTo>
                  <a:pt x="226" y="16"/>
                </a:lnTo>
                <a:lnTo>
                  <a:pt x="230" y="24"/>
                </a:lnTo>
                <a:lnTo>
                  <a:pt x="234" y="32"/>
                </a:lnTo>
                <a:lnTo>
                  <a:pt x="240" y="32"/>
                </a:lnTo>
                <a:lnTo>
                  <a:pt x="244" y="38"/>
                </a:lnTo>
                <a:lnTo>
                  <a:pt x="248" y="38"/>
                </a:lnTo>
                <a:lnTo>
                  <a:pt x="250" y="36"/>
                </a:lnTo>
                <a:lnTo>
                  <a:pt x="250" y="38"/>
                </a:lnTo>
                <a:lnTo>
                  <a:pt x="258" y="38"/>
                </a:lnTo>
                <a:lnTo>
                  <a:pt x="262" y="36"/>
                </a:lnTo>
                <a:lnTo>
                  <a:pt x="264" y="36"/>
                </a:lnTo>
                <a:lnTo>
                  <a:pt x="258" y="50"/>
                </a:lnTo>
                <a:lnTo>
                  <a:pt x="260" y="52"/>
                </a:lnTo>
                <a:lnTo>
                  <a:pt x="260" y="50"/>
                </a:lnTo>
                <a:lnTo>
                  <a:pt x="262" y="50"/>
                </a:lnTo>
                <a:lnTo>
                  <a:pt x="264" y="50"/>
                </a:lnTo>
                <a:lnTo>
                  <a:pt x="268" y="58"/>
                </a:lnTo>
                <a:lnTo>
                  <a:pt x="270" y="64"/>
                </a:lnTo>
                <a:lnTo>
                  <a:pt x="276" y="64"/>
                </a:lnTo>
                <a:lnTo>
                  <a:pt x="298" y="82"/>
                </a:lnTo>
                <a:lnTo>
                  <a:pt x="296" y="84"/>
                </a:lnTo>
                <a:lnTo>
                  <a:pt x="304" y="86"/>
                </a:lnTo>
                <a:lnTo>
                  <a:pt x="306" y="88"/>
                </a:lnTo>
                <a:lnTo>
                  <a:pt x="308" y="86"/>
                </a:lnTo>
                <a:lnTo>
                  <a:pt x="310" y="88"/>
                </a:lnTo>
                <a:lnTo>
                  <a:pt x="314" y="86"/>
                </a:lnTo>
                <a:lnTo>
                  <a:pt x="316" y="86"/>
                </a:lnTo>
                <a:lnTo>
                  <a:pt x="308" y="94"/>
                </a:lnTo>
                <a:lnTo>
                  <a:pt x="302" y="104"/>
                </a:lnTo>
                <a:lnTo>
                  <a:pt x="294" y="118"/>
                </a:lnTo>
                <a:lnTo>
                  <a:pt x="198" y="262"/>
                </a:lnTo>
                <a:lnTo>
                  <a:pt x="186" y="250"/>
                </a:lnTo>
                <a:lnTo>
                  <a:pt x="190" y="244"/>
                </a:lnTo>
                <a:lnTo>
                  <a:pt x="164" y="222"/>
                </a:lnTo>
                <a:lnTo>
                  <a:pt x="146" y="222"/>
                </a:lnTo>
                <a:lnTo>
                  <a:pt x="44" y="144"/>
                </a:lnTo>
                <a:lnTo>
                  <a:pt x="0" y="110"/>
                </a:lnTo>
                <a:lnTo>
                  <a:pt x="12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4" name="Freeform 88"/>
          <p:cNvSpPr>
            <a:spLocks/>
          </p:cNvSpPr>
          <p:nvPr/>
        </p:nvSpPr>
        <p:spPr bwMode="auto">
          <a:xfrm>
            <a:off x="3093085" y="1499553"/>
            <a:ext cx="485775" cy="412750"/>
          </a:xfrm>
          <a:custGeom>
            <a:avLst/>
            <a:gdLst>
              <a:gd name="T0" fmla="*/ 212725 w 306"/>
              <a:gd name="T1" fmla="*/ 9525 h 260"/>
              <a:gd name="T2" fmla="*/ 238125 w 306"/>
              <a:gd name="T3" fmla="*/ 28575 h 260"/>
              <a:gd name="T4" fmla="*/ 301625 w 306"/>
              <a:gd name="T5" fmla="*/ 50800 h 260"/>
              <a:gd name="T6" fmla="*/ 339725 w 306"/>
              <a:gd name="T7" fmla="*/ 44450 h 260"/>
              <a:gd name="T8" fmla="*/ 352425 w 306"/>
              <a:gd name="T9" fmla="*/ 44450 h 260"/>
              <a:gd name="T10" fmla="*/ 444500 w 306"/>
              <a:gd name="T11" fmla="*/ 139700 h 260"/>
              <a:gd name="T12" fmla="*/ 460375 w 306"/>
              <a:gd name="T13" fmla="*/ 155575 h 260"/>
              <a:gd name="T14" fmla="*/ 479425 w 306"/>
              <a:gd name="T15" fmla="*/ 174625 h 260"/>
              <a:gd name="T16" fmla="*/ 476250 w 306"/>
              <a:gd name="T17" fmla="*/ 234950 h 260"/>
              <a:gd name="T18" fmla="*/ 466725 w 306"/>
              <a:gd name="T19" fmla="*/ 257175 h 260"/>
              <a:gd name="T20" fmla="*/ 460375 w 306"/>
              <a:gd name="T21" fmla="*/ 273050 h 260"/>
              <a:gd name="T22" fmla="*/ 463550 w 306"/>
              <a:gd name="T23" fmla="*/ 285750 h 260"/>
              <a:gd name="T24" fmla="*/ 457200 w 306"/>
              <a:gd name="T25" fmla="*/ 301625 h 260"/>
              <a:gd name="T26" fmla="*/ 479425 w 306"/>
              <a:gd name="T27" fmla="*/ 317500 h 260"/>
              <a:gd name="T28" fmla="*/ 460375 w 306"/>
              <a:gd name="T29" fmla="*/ 327025 h 260"/>
              <a:gd name="T30" fmla="*/ 457200 w 306"/>
              <a:gd name="T31" fmla="*/ 320675 h 260"/>
              <a:gd name="T32" fmla="*/ 444500 w 306"/>
              <a:gd name="T33" fmla="*/ 330200 h 260"/>
              <a:gd name="T34" fmla="*/ 349250 w 306"/>
              <a:gd name="T35" fmla="*/ 377825 h 260"/>
              <a:gd name="T36" fmla="*/ 333375 w 306"/>
              <a:gd name="T37" fmla="*/ 374650 h 260"/>
              <a:gd name="T38" fmla="*/ 333375 w 306"/>
              <a:gd name="T39" fmla="*/ 377825 h 260"/>
              <a:gd name="T40" fmla="*/ 295275 w 306"/>
              <a:gd name="T41" fmla="*/ 412750 h 260"/>
              <a:gd name="T42" fmla="*/ 257175 w 306"/>
              <a:gd name="T43" fmla="*/ 333375 h 260"/>
              <a:gd name="T44" fmla="*/ 244475 w 306"/>
              <a:gd name="T45" fmla="*/ 317500 h 260"/>
              <a:gd name="T46" fmla="*/ 231775 w 306"/>
              <a:gd name="T47" fmla="*/ 327025 h 260"/>
              <a:gd name="T48" fmla="*/ 219075 w 306"/>
              <a:gd name="T49" fmla="*/ 320675 h 260"/>
              <a:gd name="T50" fmla="*/ 200025 w 306"/>
              <a:gd name="T51" fmla="*/ 314325 h 260"/>
              <a:gd name="T52" fmla="*/ 180975 w 306"/>
              <a:gd name="T53" fmla="*/ 307975 h 260"/>
              <a:gd name="T54" fmla="*/ 174625 w 306"/>
              <a:gd name="T55" fmla="*/ 311150 h 260"/>
              <a:gd name="T56" fmla="*/ 161925 w 306"/>
              <a:gd name="T57" fmla="*/ 304800 h 260"/>
              <a:gd name="T58" fmla="*/ 155575 w 306"/>
              <a:gd name="T59" fmla="*/ 311150 h 260"/>
              <a:gd name="T60" fmla="*/ 146050 w 306"/>
              <a:gd name="T61" fmla="*/ 304800 h 260"/>
              <a:gd name="T62" fmla="*/ 139700 w 306"/>
              <a:gd name="T63" fmla="*/ 311150 h 260"/>
              <a:gd name="T64" fmla="*/ 130175 w 306"/>
              <a:gd name="T65" fmla="*/ 304800 h 260"/>
              <a:gd name="T66" fmla="*/ 123825 w 306"/>
              <a:gd name="T67" fmla="*/ 304800 h 260"/>
              <a:gd name="T68" fmla="*/ 117475 w 306"/>
              <a:gd name="T69" fmla="*/ 311150 h 260"/>
              <a:gd name="T70" fmla="*/ 107950 w 306"/>
              <a:gd name="T71" fmla="*/ 307975 h 260"/>
              <a:gd name="T72" fmla="*/ 104775 w 306"/>
              <a:gd name="T73" fmla="*/ 304800 h 260"/>
              <a:gd name="T74" fmla="*/ 88900 w 306"/>
              <a:gd name="T75" fmla="*/ 295275 h 260"/>
              <a:gd name="T76" fmla="*/ 82550 w 306"/>
              <a:gd name="T77" fmla="*/ 285750 h 260"/>
              <a:gd name="T78" fmla="*/ 79375 w 306"/>
              <a:gd name="T79" fmla="*/ 282575 h 260"/>
              <a:gd name="T80" fmla="*/ 66675 w 306"/>
              <a:gd name="T81" fmla="*/ 288925 h 260"/>
              <a:gd name="T82" fmla="*/ 53975 w 306"/>
              <a:gd name="T83" fmla="*/ 288925 h 260"/>
              <a:gd name="T84" fmla="*/ 28575 w 306"/>
              <a:gd name="T85" fmla="*/ 263525 h 260"/>
              <a:gd name="T86" fmla="*/ 25400 w 306"/>
              <a:gd name="T87" fmla="*/ 244475 h 260"/>
              <a:gd name="T88" fmla="*/ 12700 w 306"/>
              <a:gd name="T89" fmla="*/ 234950 h 260"/>
              <a:gd name="T90" fmla="*/ 9525 w 306"/>
              <a:gd name="T91" fmla="*/ 222250 h 260"/>
              <a:gd name="T92" fmla="*/ 209550 w 306"/>
              <a:gd name="T93" fmla="*/ 0 h 260"/>
              <a:gd name="T94" fmla="*/ 209550 w 306"/>
              <a:gd name="T95" fmla="*/ 0 h 2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06" h="260">
                <a:moveTo>
                  <a:pt x="132" y="0"/>
                </a:moveTo>
                <a:lnTo>
                  <a:pt x="134" y="6"/>
                </a:lnTo>
                <a:lnTo>
                  <a:pt x="146" y="12"/>
                </a:lnTo>
                <a:lnTo>
                  <a:pt x="150" y="18"/>
                </a:lnTo>
                <a:lnTo>
                  <a:pt x="170" y="34"/>
                </a:lnTo>
                <a:lnTo>
                  <a:pt x="190" y="32"/>
                </a:lnTo>
                <a:lnTo>
                  <a:pt x="210" y="32"/>
                </a:lnTo>
                <a:lnTo>
                  <a:pt x="214" y="28"/>
                </a:lnTo>
                <a:lnTo>
                  <a:pt x="216" y="32"/>
                </a:lnTo>
                <a:lnTo>
                  <a:pt x="222" y="28"/>
                </a:lnTo>
                <a:lnTo>
                  <a:pt x="274" y="78"/>
                </a:lnTo>
                <a:lnTo>
                  <a:pt x="280" y="88"/>
                </a:lnTo>
                <a:lnTo>
                  <a:pt x="286" y="90"/>
                </a:lnTo>
                <a:lnTo>
                  <a:pt x="290" y="98"/>
                </a:lnTo>
                <a:lnTo>
                  <a:pt x="300" y="106"/>
                </a:lnTo>
                <a:lnTo>
                  <a:pt x="302" y="110"/>
                </a:lnTo>
                <a:lnTo>
                  <a:pt x="306" y="142"/>
                </a:lnTo>
                <a:lnTo>
                  <a:pt x="300" y="148"/>
                </a:lnTo>
                <a:lnTo>
                  <a:pt x="298" y="156"/>
                </a:lnTo>
                <a:lnTo>
                  <a:pt x="294" y="162"/>
                </a:lnTo>
                <a:lnTo>
                  <a:pt x="294" y="170"/>
                </a:lnTo>
                <a:lnTo>
                  <a:pt x="290" y="172"/>
                </a:lnTo>
                <a:lnTo>
                  <a:pt x="294" y="176"/>
                </a:lnTo>
                <a:lnTo>
                  <a:pt x="292" y="180"/>
                </a:lnTo>
                <a:lnTo>
                  <a:pt x="288" y="180"/>
                </a:lnTo>
                <a:lnTo>
                  <a:pt x="288" y="190"/>
                </a:lnTo>
                <a:lnTo>
                  <a:pt x="286" y="194"/>
                </a:lnTo>
                <a:lnTo>
                  <a:pt x="302" y="200"/>
                </a:lnTo>
                <a:lnTo>
                  <a:pt x="292" y="208"/>
                </a:lnTo>
                <a:lnTo>
                  <a:pt x="290" y="206"/>
                </a:lnTo>
                <a:lnTo>
                  <a:pt x="288" y="208"/>
                </a:lnTo>
                <a:lnTo>
                  <a:pt x="288" y="202"/>
                </a:lnTo>
                <a:lnTo>
                  <a:pt x="282" y="206"/>
                </a:lnTo>
                <a:lnTo>
                  <a:pt x="280" y="208"/>
                </a:lnTo>
                <a:lnTo>
                  <a:pt x="288" y="210"/>
                </a:lnTo>
                <a:lnTo>
                  <a:pt x="220" y="238"/>
                </a:lnTo>
                <a:lnTo>
                  <a:pt x="214" y="236"/>
                </a:lnTo>
                <a:lnTo>
                  <a:pt x="210" y="236"/>
                </a:lnTo>
                <a:lnTo>
                  <a:pt x="208" y="234"/>
                </a:lnTo>
                <a:lnTo>
                  <a:pt x="210" y="238"/>
                </a:lnTo>
                <a:lnTo>
                  <a:pt x="212" y="242"/>
                </a:lnTo>
                <a:lnTo>
                  <a:pt x="186" y="260"/>
                </a:lnTo>
                <a:lnTo>
                  <a:pt x="170" y="208"/>
                </a:lnTo>
                <a:lnTo>
                  <a:pt x="162" y="210"/>
                </a:lnTo>
                <a:lnTo>
                  <a:pt x="160" y="202"/>
                </a:lnTo>
                <a:lnTo>
                  <a:pt x="154" y="200"/>
                </a:lnTo>
                <a:lnTo>
                  <a:pt x="154" y="202"/>
                </a:lnTo>
                <a:lnTo>
                  <a:pt x="146" y="206"/>
                </a:lnTo>
                <a:lnTo>
                  <a:pt x="140" y="202"/>
                </a:lnTo>
                <a:lnTo>
                  <a:pt x="138" y="202"/>
                </a:lnTo>
                <a:lnTo>
                  <a:pt x="134" y="196"/>
                </a:lnTo>
                <a:lnTo>
                  <a:pt x="126" y="198"/>
                </a:lnTo>
                <a:lnTo>
                  <a:pt x="120" y="196"/>
                </a:lnTo>
                <a:lnTo>
                  <a:pt x="114" y="194"/>
                </a:lnTo>
                <a:lnTo>
                  <a:pt x="112" y="196"/>
                </a:lnTo>
                <a:lnTo>
                  <a:pt x="110" y="196"/>
                </a:lnTo>
                <a:lnTo>
                  <a:pt x="106" y="192"/>
                </a:lnTo>
                <a:lnTo>
                  <a:pt x="102" y="192"/>
                </a:lnTo>
                <a:lnTo>
                  <a:pt x="102" y="194"/>
                </a:lnTo>
                <a:lnTo>
                  <a:pt x="98" y="196"/>
                </a:lnTo>
                <a:lnTo>
                  <a:pt x="94" y="192"/>
                </a:lnTo>
                <a:lnTo>
                  <a:pt x="92" y="192"/>
                </a:lnTo>
                <a:lnTo>
                  <a:pt x="92" y="196"/>
                </a:lnTo>
                <a:lnTo>
                  <a:pt x="88" y="196"/>
                </a:lnTo>
                <a:lnTo>
                  <a:pt x="88" y="192"/>
                </a:lnTo>
                <a:lnTo>
                  <a:pt x="82" y="192"/>
                </a:lnTo>
                <a:lnTo>
                  <a:pt x="80" y="190"/>
                </a:lnTo>
                <a:lnTo>
                  <a:pt x="78" y="192"/>
                </a:lnTo>
                <a:lnTo>
                  <a:pt x="76" y="192"/>
                </a:lnTo>
                <a:lnTo>
                  <a:pt x="74" y="196"/>
                </a:lnTo>
                <a:lnTo>
                  <a:pt x="72" y="198"/>
                </a:lnTo>
                <a:lnTo>
                  <a:pt x="68" y="194"/>
                </a:lnTo>
                <a:lnTo>
                  <a:pt x="70" y="190"/>
                </a:lnTo>
                <a:lnTo>
                  <a:pt x="66" y="192"/>
                </a:lnTo>
                <a:lnTo>
                  <a:pt x="62" y="182"/>
                </a:lnTo>
                <a:lnTo>
                  <a:pt x="56" y="186"/>
                </a:lnTo>
                <a:lnTo>
                  <a:pt x="56" y="180"/>
                </a:lnTo>
                <a:lnTo>
                  <a:pt x="52" y="180"/>
                </a:lnTo>
                <a:lnTo>
                  <a:pt x="52" y="178"/>
                </a:lnTo>
                <a:lnTo>
                  <a:pt x="50" y="178"/>
                </a:lnTo>
                <a:lnTo>
                  <a:pt x="50" y="182"/>
                </a:lnTo>
                <a:lnTo>
                  <a:pt x="42" y="182"/>
                </a:lnTo>
                <a:lnTo>
                  <a:pt x="38" y="180"/>
                </a:lnTo>
                <a:lnTo>
                  <a:pt x="34" y="182"/>
                </a:lnTo>
                <a:lnTo>
                  <a:pt x="28" y="170"/>
                </a:lnTo>
                <a:lnTo>
                  <a:pt x="18" y="166"/>
                </a:lnTo>
                <a:lnTo>
                  <a:pt x="18" y="160"/>
                </a:lnTo>
                <a:lnTo>
                  <a:pt x="16" y="154"/>
                </a:lnTo>
                <a:lnTo>
                  <a:pt x="12" y="152"/>
                </a:lnTo>
                <a:lnTo>
                  <a:pt x="8" y="148"/>
                </a:lnTo>
                <a:lnTo>
                  <a:pt x="0" y="142"/>
                </a:lnTo>
                <a:lnTo>
                  <a:pt x="6" y="140"/>
                </a:lnTo>
                <a:lnTo>
                  <a:pt x="0" y="134"/>
                </a:lnTo>
                <a:lnTo>
                  <a:pt x="13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5" name="Freeform 89"/>
          <p:cNvSpPr>
            <a:spLocks/>
          </p:cNvSpPr>
          <p:nvPr/>
        </p:nvSpPr>
        <p:spPr bwMode="auto">
          <a:xfrm>
            <a:off x="3039110" y="1712278"/>
            <a:ext cx="349250" cy="288925"/>
          </a:xfrm>
          <a:custGeom>
            <a:avLst/>
            <a:gdLst>
              <a:gd name="T0" fmla="*/ 234950 w 220"/>
              <a:gd name="T1" fmla="*/ 276225 h 182"/>
              <a:gd name="T2" fmla="*/ 215900 w 220"/>
              <a:gd name="T3" fmla="*/ 266700 h 182"/>
              <a:gd name="T4" fmla="*/ 212725 w 220"/>
              <a:gd name="T5" fmla="*/ 263525 h 182"/>
              <a:gd name="T6" fmla="*/ 193675 w 220"/>
              <a:gd name="T7" fmla="*/ 266700 h 182"/>
              <a:gd name="T8" fmla="*/ 174625 w 220"/>
              <a:gd name="T9" fmla="*/ 276225 h 182"/>
              <a:gd name="T10" fmla="*/ 149225 w 220"/>
              <a:gd name="T11" fmla="*/ 285750 h 182"/>
              <a:gd name="T12" fmla="*/ 136525 w 220"/>
              <a:gd name="T13" fmla="*/ 282575 h 182"/>
              <a:gd name="T14" fmla="*/ 133350 w 220"/>
              <a:gd name="T15" fmla="*/ 282575 h 182"/>
              <a:gd name="T16" fmla="*/ 117475 w 220"/>
              <a:gd name="T17" fmla="*/ 285750 h 182"/>
              <a:gd name="T18" fmla="*/ 107950 w 220"/>
              <a:gd name="T19" fmla="*/ 285750 h 182"/>
              <a:gd name="T20" fmla="*/ 107950 w 220"/>
              <a:gd name="T21" fmla="*/ 273050 h 182"/>
              <a:gd name="T22" fmla="*/ 101600 w 220"/>
              <a:gd name="T23" fmla="*/ 266700 h 182"/>
              <a:gd name="T24" fmla="*/ 73025 w 220"/>
              <a:gd name="T25" fmla="*/ 247650 h 182"/>
              <a:gd name="T26" fmla="*/ 69850 w 220"/>
              <a:gd name="T27" fmla="*/ 228600 h 182"/>
              <a:gd name="T28" fmla="*/ 57150 w 220"/>
              <a:gd name="T29" fmla="*/ 215900 h 182"/>
              <a:gd name="T30" fmla="*/ 38100 w 220"/>
              <a:gd name="T31" fmla="*/ 196850 h 182"/>
              <a:gd name="T32" fmla="*/ 12700 w 220"/>
              <a:gd name="T33" fmla="*/ 165100 h 182"/>
              <a:gd name="T34" fmla="*/ 53975 w 220"/>
              <a:gd name="T35" fmla="*/ 0 h 182"/>
              <a:gd name="T36" fmla="*/ 53975 w 220"/>
              <a:gd name="T37" fmla="*/ 12700 h 182"/>
              <a:gd name="T38" fmla="*/ 73025 w 220"/>
              <a:gd name="T39" fmla="*/ 28575 h 182"/>
              <a:gd name="T40" fmla="*/ 82550 w 220"/>
              <a:gd name="T41" fmla="*/ 41275 h 182"/>
              <a:gd name="T42" fmla="*/ 98425 w 220"/>
              <a:gd name="T43" fmla="*/ 57150 h 182"/>
              <a:gd name="T44" fmla="*/ 114300 w 220"/>
              <a:gd name="T45" fmla="*/ 73025 h 182"/>
              <a:gd name="T46" fmla="*/ 133350 w 220"/>
              <a:gd name="T47" fmla="*/ 76200 h 182"/>
              <a:gd name="T48" fmla="*/ 136525 w 220"/>
              <a:gd name="T49" fmla="*/ 69850 h 182"/>
              <a:gd name="T50" fmla="*/ 142875 w 220"/>
              <a:gd name="T51" fmla="*/ 73025 h 182"/>
              <a:gd name="T52" fmla="*/ 152400 w 220"/>
              <a:gd name="T53" fmla="*/ 76200 h 182"/>
              <a:gd name="T54" fmla="*/ 165100 w 220"/>
              <a:gd name="T55" fmla="*/ 88900 h 182"/>
              <a:gd name="T56" fmla="*/ 168275 w 220"/>
              <a:gd name="T57" fmla="*/ 101600 h 182"/>
              <a:gd name="T58" fmla="*/ 174625 w 220"/>
              <a:gd name="T59" fmla="*/ 92075 h 182"/>
              <a:gd name="T60" fmla="*/ 180975 w 220"/>
              <a:gd name="T61" fmla="*/ 88900 h 182"/>
              <a:gd name="T62" fmla="*/ 193675 w 220"/>
              <a:gd name="T63" fmla="*/ 92075 h 182"/>
              <a:gd name="T64" fmla="*/ 200025 w 220"/>
              <a:gd name="T65" fmla="*/ 98425 h 182"/>
              <a:gd name="T66" fmla="*/ 203200 w 220"/>
              <a:gd name="T67" fmla="*/ 92075 h 182"/>
              <a:gd name="T68" fmla="*/ 215900 w 220"/>
              <a:gd name="T69" fmla="*/ 95250 h 182"/>
              <a:gd name="T70" fmla="*/ 222250 w 220"/>
              <a:gd name="T71" fmla="*/ 92075 h 182"/>
              <a:gd name="T72" fmla="*/ 231775 w 220"/>
              <a:gd name="T73" fmla="*/ 98425 h 182"/>
              <a:gd name="T74" fmla="*/ 244475 w 220"/>
              <a:gd name="T75" fmla="*/ 98425 h 182"/>
              <a:gd name="T76" fmla="*/ 266700 w 220"/>
              <a:gd name="T77" fmla="*/ 98425 h 182"/>
              <a:gd name="T78" fmla="*/ 276225 w 220"/>
              <a:gd name="T79" fmla="*/ 107950 h 182"/>
              <a:gd name="T80" fmla="*/ 298450 w 220"/>
              <a:gd name="T81" fmla="*/ 107950 h 182"/>
              <a:gd name="T82" fmla="*/ 307975 w 220"/>
              <a:gd name="T83" fmla="*/ 107950 h 182"/>
              <a:gd name="T84" fmla="*/ 323850 w 220"/>
              <a:gd name="T85" fmla="*/ 117475 h 182"/>
              <a:gd name="T86" fmla="*/ 349250 w 220"/>
              <a:gd name="T87" fmla="*/ 200025 h 182"/>
              <a:gd name="T88" fmla="*/ 349250 w 220"/>
              <a:gd name="T89" fmla="*/ 200025 h 1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20" h="182">
                <a:moveTo>
                  <a:pt x="220" y="126"/>
                </a:moveTo>
                <a:lnTo>
                  <a:pt x="148" y="174"/>
                </a:lnTo>
                <a:lnTo>
                  <a:pt x="142" y="172"/>
                </a:lnTo>
                <a:lnTo>
                  <a:pt x="136" y="168"/>
                </a:lnTo>
                <a:lnTo>
                  <a:pt x="134" y="168"/>
                </a:lnTo>
                <a:lnTo>
                  <a:pt x="134" y="166"/>
                </a:lnTo>
                <a:lnTo>
                  <a:pt x="128" y="164"/>
                </a:lnTo>
                <a:lnTo>
                  <a:pt x="122" y="168"/>
                </a:lnTo>
                <a:lnTo>
                  <a:pt x="114" y="168"/>
                </a:lnTo>
                <a:lnTo>
                  <a:pt x="110" y="174"/>
                </a:lnTo>
                <a:lnTo>
                  <a:pt x="104" y="176"/>
                </a:lnTo>
                <a:lnTo>
                  <a:pt x="94" y="180"/>
                </a:lnTo>
                <a:lnTo>
                  <a:pt x="92" y="178"/>
                </a:lnTo>
                <a:lnTo>
                  <a:pt x="86" y="178"/>
                </a:lnTo>
                <a:lnTo>
                  <a:pt x="84" y="174"/>
                </a:lnTo>
                <a:lnTo>
                  <a:pt x="84" y="178"/>
                </a:lnTo>
                <a:lnTo>
                  <a:pt x="80" y="180"/>
                </a:lnTo>
                <a:lnTo>
                  <a:pt x="74" y="180"/>
                </a:lnTo>
                <a:lnTo>
                  <a:pt x="72" y="182"/>
                </a:lnTo>
                <a:lnTo>
                  <a:pt x="68" y="180"/>
                </a:lnTo>
                <a:lnTo>
                  <a:pt x="70" y="176"/>
                </a:lnTo>
                <a:lnTo>
                  <a:pt x="68" y="172"/>
                </a:lnTo>
                <a:lnTo>
                  <a:pt x="66" y="172"/>
                </a:lnTo>
                <a:lnTo>
                  <a:pt x="64" y="168"/>
                </a:lnTo>
                <a:lnTo>
                  <a:pt x="62" y="168"/>
                </a:lnTo>
                <a:lnTo>
                  <a:pt x="46" y="156"/>
                </a:lnTo>
                <a:lnTo>
                  <a:pt x="42" y="148"/>
                </a:lnTo>
                <a:lnTo>
                  <a:pt x="44" y="144"/>
                </a:lnTo>
                <a:lnTo>
                  <a:pt x="36" y="140"/>
                </a:lnTo>
                <a:lnTo>
                  <a:pt x="36" y="136"/>
                </a:lnTo>
                <a:lnTo>
                  <a:pt x="30" y="126"/>
                </a:lnTo>
                <a:lnTo>
                  <a:pt x="24" y="124"/>
                </a:lnTo>
                <a:lnTo>
                  <a:pt x="22" y="114"/>
                </a:lnTo>
                <a:lnTo>
                  <a:pt x="8" y="104"/>
                </a:lnTo>
                <a:lnTo>
                  <a:pt x="0" y="96"/>
                </a:lnTo>
                <a:lnTo>
                  <a:pt x="34" y="0"/>
                </a:lnTo>
                <a:lnTo>
                  <a:pt x="40" y="6"/>
                </a:lnTo>
                <a:lnTo>
                  <a:pt x="34" y="8"/>
                </a:lnTo>
                <a:lnTo>
                  <a:pt x="42" y="14"/>
                </a:lnTo>
                <a:lnTo>
                  <a:pt x="46" y="18"/>
                </a:lnTo>
                <a:lnTo>
                  <a:pt x="50" y="20"/>
                </a:lnTo>
                <a:lnTo>
                  <a:pt x="52" y="26"/>
                </a:lnTo>
                <a:lnTo>
                  <a:pt x="52" y="32"/>
                </a:lnTo>
                <a:lnTo>
                  <a:pt x="62" y="36"/>
                </a:lnTo>
                <a:lnTo>
                  <a:pt x="68" y="48"/>
                </a:lnTo>
                <a:lnTo>
                  <a:pt x="72" y="46"/>
                </a:lnTo>
                <a:lnTo>
                  <a:pt x="76" y="48"/>
                </a:lnTo>
                <a:lnTo>
                  <a:pt x="84" y="48"/>
                </a:lnTo>
                <a:lnTo>
                  <a:pt x="84" y="44"/>
                </a:lnTo>
                <a:lnTo>
                  <a:pt x="86" y="44"/>
                </a:lnTo>
                <a:lnTo>
                  <a:pt x="86" y="46"/>
                </a:lnTo>
                <a:lnTo>
                  <a:pt x="90" y="46"/>
                </a:lnTo>
                <a:lnTo>
                  <a:pt x="90" y="52"/>
                </a:lnTo>
                <a:lnTo>
                  <a:pt x="96" y="48"/>
                </a:lnTo>
                <a:lnTo>
                  <a:pt x="100" y="58"/>
                </a:lnTo>
                <a:lnTo>
                  <a:pt x="104" y="56"/>
                </a:lnTo>
                <a:lnTo>
                  <a:pt x="102" y="60"/>
                </a:lnTo>
                <a:lnTo>
                  <a:pt x="106" y="64"/>
                </a:lnTo>
                <a:lnTo>
                  <a:pt x="108" y="62"/>
                </a:lnTo>
                <a:lnTo>
                  <a:pt x="110" y="58"/>
                </a:lnTo>
                <a:lnTo>
                  <a:pt x="112" y="58"/>
                </a:lnTo>
                <a:lnTo>
                  <a:pt x="114" y="56"/>
                </a:lnTo>
                <a:lnTo>
                  <a:pt x="116" y="58"/>
                </a:lnTo>
                <a:lnTo>
                  <a:pt x="122" y="58"/>
                </a:lnTo>
                <a:lnTo>
                  <a:pt x="122" y="62"/>
                </a:lnTo>
                <a:lnTo>
                  <a:pt x="126" y="62"/>
                </a:lnTo>
                <a:lnTo>
                  <a:pt x="126" y="58"/>
                </a:lnTo>
                <a:lnTo>
                  <a:pt x="128" y="58"/>
                </a:lnTo>
                <a:lnTo>
                  <a:pt x="132" y="62"/>
                </a:lnTo>
                <a:lnTo>
                  <a:pt x="136" y="60"/>
                </a:lnTo>
                <a:lnTo>
                  <a:pt x="136" y="58"/>
                </a:lnTo>
                <a:lnTo>
                  <a:pt x="140" y="58"/>
                </a:lnTo>
                <a:lnTo>
                  <a:pt x="144" y="62"/>
                </a:lnTo>
                <a:lnTo>
                  <a:pt x="146" y="62"/>
                </a:lnTo>
                <a:lnTo>
                  <a:pt x="148" y="60"/>
                </a:lnTo>
                <a:lnTo>
                  <a:pt x="154" y="62"/>
                </a:lnTo>
                <a:lnTo>
                  <a:pt x="160" y="64"/>
                </a:lnTo>
                <a:lnTo>
                  <a:pt x="168" y="62"/>
                </a:lnTo>
                <a:lnTo>
                  <a:pt x="172" y="68"/>
                </a:lnTo>
                <a:lnTo>
                  <a:pt x="174" y="68"/>
                </a:lnTo>
                <a:lnTo>
                  <a:pt x="180" y="72"/>
                </a:lnTo>
                <a:lnTo>
                  <a:pt x="188" y="68"/>
                </a:lnTo>
                <a:lnTo>
                  <a:pt x="188" y="66"/>
                </a:lnTo>
                <a:lnTo>
                  <a:pt x="194" y="68"/>
                </a:lnTo>
                <a:lnTo>
                  <a:pt x="196" y="76"/>
                </a:lnTo>
                <a:lnTo>
                  <a:pt x="204" y="74"/>
                </a:lnTo>
                <a:lnTo>
                  <a:pt x="220" y="12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6" name="Freeform 90"/>
          <p:cNvSpPr>
            <a:spLocks/>
          </p:cNvSpPr>
          <p:nvPr/>
        </p:nvSpPr>
        <p:spPr bwMode="auto">
          <a:xfrm>
            <a:off x="3388360" y="1817053"/>
            <a:ext cx="311150" cy="244475"/>
          </a:xfrm>
          <a:custGeom>
            <a:avLst/>
            <a:gdLst>
              <a:gd name="T0" fmla="*/ 285750 w 196"/>
              <a:gd name="T1" fmla="*/ 53975 h 154"/>
              <a:gd name="T2" fmla="*/ 273050 w 196"/>
              <a:gd name="T3" fmla="*/ 82550 h 154"/>
              <a:gd name="T4" fmla="*/ 285750 w 196"/>
              <a:gd name="T5" fmla="*/ 98425 h 154"/>
              <a:gd name="T6" fmla="*/ 269875 w 196"/>
              <a:gd name="T7" fmla="*/ 111125 h 154"/>
              <a:gd name="T8" fmla="*/ 273050 w 196"/>
              <a:gd name="T9" fmla="*/ 123825 h 154"/>
              <a:gd name="T10" fmla="*/ 273050 w 196"/>
              <a:gd name="T11" fmla="*/ 244475 h 154"/>
              <a:gd name="T12" fmla="*/ 244475 w 196"/>
              <a:gd name="T13" fmla="*/ 241300 h 154"/>
              <a:gd name="T14" fmla="*/ 222250 w 196"/>
              <a:gd name="T15" fmla="*/ 234950 h 154"/>
              <a:gd name="T16" fmla="*/ 225425 w 196"/>
              <a:gd name="T17" fmla="*/ 222250 h 154"/>
              <a:gd name="T18" fmla="*/ 203200 w 196"/>
              <a:gd name="T19" fmla="*/ 209550 h 154"/>
              <a:gd name="T20" fmla="*/ 193675 w 196"/>
              <a:gd name="T21" fmla="*/ 206375 h 154"/>
              <a:gd name="T22" fmla="*/ 184150 w 196"/>
              <a:gd name="T23" fmla="*/ 209550 h 154"/>
              <a:gd name="T24" fmla="*/ 171450 w 196"/>
              <a:gd name="T25" fmla="*/ 193675 h 154"/>
              <a:gd name="T26" fmla="*/ 161925 w 196"/>
              <a:gd name="T27" fmla="*/ 184150 h 154"/>
              <a:gd name="T28" fmla="*/ 152400 w 196"/>
              <a:gd name="T29" fmla="*/ 177800 h 154"/>
              <a:gd name="T30" fmla="*/ 139700 w 196"/>
              <a:gd name="T31" fmla="*/ 161925 h 154"/>
              <a:gd name="T32" fmla="*/ 130175 w 196"/>
              <a:gd name="T33" fmla="*/ 155575 h 154"/>
              <a:gd name="T34" fmla="*/ 111125 w 196"/>
              <a:gd name="T35" fmla="*/ 146050 h 154"/>
              <a:gd name="T36" fmla="*/ 88900 w 196"/>
              <a:gd name="T37" fmla="*/ 146050 h 154"/>
              <a:gd name="T38" fmla="*/ 73025 w 196"/>
              <a:gd name="T39" fmla="*/ 139700 h 154"/>
              <a:gd name="T40" fmla="*/ 47625 w 196"/>
              <a:gd name="T41" fmla="*/ 139700 h 154"/>
              <a:gd name="T42" fmla="*/ 25400 w 196"/>
              <a:gd name="T43" fmla="*/ 139700 h 154"/>
              <a:gd name="T44" fmla="*/ 41275 w 196"/>
              <a:gd name="T45" fmla="*/ 66675 h 154"/>
              <a:gd name="T46" fmla="*/ 34925 w 196"/>
              <a:gd name="T47" fmla="*/ 53975 h 154"/>
              <a:gd name="T48" fmla="*/ 44450 w 196"/>
              <a:gd name="T49" fmla="*/ 57150 h 154"/>
              <a:gd name="T50" fmla="*/ 161925 w 196"/>
              <a:gd name="T51" fmla="*/ 15875 h 154"/>
              <a:gd name="T52" fmla="*/ 152400 w 196"/>
              <a:gd name="T53" fmla="*/ 9525 h 154"/>
              <a:gd name="T54" fmla="*/ 161925 w 196"/>
              <a:gd name="T55" fmla="*/ 12700 h 154"/>
              <a:gd name="T56" fmla="*/ 168275 w 196"/>
              <a:gd name="T57" fmla="*/ 12700 h 154"/>
              <a:gd name="T58" fmla="*/ 225425 w 196"/>
              <a:gd name="T59" fmla="*/ 19050 h 154"/>
              <a:gd name="T60" fmla="*/ 263525 w 196"/>
              <a:gd name="T61" fmla="*/ 44450 h 154"/>
              <a:gd name="T62" fmla="*/ 276225 w 196"/>
              <a:gd name="T63" fmla="*/ 44450 h 154"/>
              <a:gd name="T64" fmla="*/ 288925 w 196"/>
              <a:gd name="T65" fmla="*/ 44450 h 154"/>
              <a:gd name="T66" fmla="*/ 292100 w 196"/>
              <a:gd name="T67" fmla="*/ 53975 h 154"/>
              <a:gd name="T68" fmla="*/ 292100 w 196"/>
              <a:gd name="T69" fmla="*/ 53975 h 1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96" h="154">
                <a:moveTo>
                  <a:pt x="184" y="34"/>
                </a:moveTo>
                <a:lnTo>
                  <a:pt x="180" y="34"/>
                </a:lnTo>
                <a:lnTo>
                  <a:pt x="176" y="48"/>
                </a:lnTo>
                <a:lnTo>
                  <a:pt x="172" y="52"/>
                </a:lnTo>
                <a:lnTo>
                  <a:pt x="180" y="56"/>
                </a:lnTo>
                <a:lnTo>
                  <a:pt x="180" y="62"/>
                </a:lnTo>
                <a:lnTo>
                  <a:pt x="176" y="68"/>
                </a:lnTo>
                <a:lnTo>
                  <a:pt x="170" y="70"/>
                </a:lnTo>
                <a:lnTo>
                  <a:pt x="170" y="72"/>
                </a:lnTo>
                <a:lnTo>
                  <a:pt x="172" y="78"/>
                </a:lnTo>
                <a:lnTo>
                  <a:pt x="196" y="110"/>
                </a:lnTo>
                <a:lnTo>
                  <a:pt x="172" y="154"/>
                </a:lnTo>
                <a:lnTo>
                  <a:pt x="164" y="150"/>
                </a:lnTo>
                <a:lnTo>
                  <a:pt x="154" y="152"/>
                </a:lnTo>
                <a:lnTo>
                  <a:pt x="148" y="148"/>
                </a:lnTo>
                <a:lnTo>
                  <a:pt x="140" y="148"/>
                </a:lnTo>
                <a:lnTo>
                  <a:pt x="140" y="142"/>
                </a:lnTo>
                <a:lnTo>
                  <a:pt x="142" y="140"/>
                </a:lnTo>
                <a:lnTo>
                  <a:pt x="136" y="136"/>
                </a:lnTo>
                <a:lnTo>
                  <a:pt x="128" y="132"/>
                </a:lnTo>
                <a:lnTo>
                  <a:pt x="126" y="130"/>
                </a:lnTo>
                <a:lnTo>
                  <a:pt x="122" y="130"/>
                </a:lnTo>
                <a:lnTo>
                  <a:pt x="122" y="132"/>
                </a:lnTo>
                <a:lnTo>
                  <a:pt x="116" y="132"/>
                </a:lnTo>
                <a:lnTo>
                  <a:pt x="112" y="120"/>
                </a:lnTo>
                <a:lnTo>
                  <a:pt x="108" y="122"/>
                </a:lnTo>
                <a:lnTo>
                  <a:pt x="106" y="118"/>
                </a:lnTo>
                <a:lnTo>
                  <a:pt x="102" y="116"/>
                </a:lnTo>
                <a:lnTo>
                  <a:pt x="102" y="114"/>
                </a:lnTo>
                <a:lnTo>
                  <a:pt x="96" y="112"/>
                </a:lnTo>
                <a:lnTo>
                  <a:pt x="94" y="106"/>
                </a:lnTo>
                <a:lnTo>
                  <a:pt x="88" y="102"/>
                </a:lnTo>
                <a:lnTo>
                  <a:pt x="86" y="100"/>
                </a:lnTo>
                <a:lnTo>
                  <a:pt x="82" y="98"/>
                </a:lnTo>
                <a:lnTo>
                  <a:pt x="76" y="92"/>
                </a:lnTo>
                <a:lnTo>
                  <a:pt x="70" y="92"/>
                </a:lnTo>
                <a:lnTo>
                  <a:pt x="66" y="94"/>
                </a:lnTo>
                <a:lnTo>
                  <a:pt x="56" y="92"/>
                </a:lnTo>
                <a:lnTo>
                  <a:pt x="46" y="92"/>
                </a:lnTo>
                <a:lnTo>
                  <a:pt x="46" y="88"/>
                </a:lnTo>
                <a:lnTo>
                  <a:pt x="42" y="90"/>
                </a:lnTo>
                <a:lnTo>
                  <a:pt x="30" y="88"/>
                </a:lnTo>
                <a:lnTo>
                  <a:pt x="28" y="88"/>
                </a:lnTo>
                <a:lnTo>
                  <a:pt x="16" y="88"/>
                </a:lnTo>
                <a:lnTo>
                  <a:pt x="0" y="60"/>
                </a:lnTo>
                <a:lnTo>
                  <a:pt x="26" y="42"/>
                </a:lnTo>
                <a:lnTo>
                  <a:pt x="24" y="38"/>
                </a:lnTo>
                <a:lnTo>
                  <a:pt x="22" y="34"/>
                </a:lnTo>
                <a:lnTo>
                  <a:pt x="24" y="36"/>
                </a:lnTo>
                <a:lnTo>
                  <a:pt x="28" y="36"/>
                </a:lnTo>
                <a:lnTo>
                  <a:pt x="34" y="38"/>
                </a:lnTo>
                <a:lnTo>
                  <a:pt x="102" y="10"/>
                </a:lnTo>
                <a:lnTo>
                  <a:pt x="94" y="8"/>
                </a:lnTo>
                <a:lnTo>
                  <a:pt x="96" y="6"/>
                </a:lnTo>
                <a:lnTo>
                  <a:pt x="102" y="2"/>
                </a:lnTo>
                <a:lnTo>
                  <a:pt x="102" y="8"/>
                </a:lnTo>
                <a:lnTo>
                  <a:pt x="104" y="6"/>
                </a:lnTo>
                <a:lnTo>
                  <a:pt x="106" y="8"/>
                </a:lnTo>
                <a:lnTo>
                  <a:pt x="116" y="0"/>
                </a:lnTo>
                <a:lnTo>
                  <a:pt x="142" y="12"/>
                </a:lnTo>
                <a:lnTo>
                  <a:pt x="162" y="28"/>
                </a:lnTo>
                <a:lnTo>
                  <a:pt x="166" y="28"/>
                </a:lnTo>
                <a:lnTo>
                  <a:pt x="170" y="30"/>
                </a:lnTo>
                <a:lnTo>
                  <a:pt x="174" y="28"/>
                </a:lnTo>
                <a:lnTo>
                  <a:pt x="180" y="30"/>
                </a:lnTo>
                <a:lnTo>
                  <a:pt x="182" y="28"/>
                </a:lnTo>
                <a:lnTo>
                  <a:pt x="184" y="3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7" name="Freeform 91"/>
          <p:cNvSpPr>
            <a:spLocks/>
          </p:cNvSpPr>
          <p:nvPr/>
        </p:nvSpPr>
        <p:spPr bwMode="auto">
          <a:xfrm>
            <a:off x="3274060" y="1912303"/>
            <a:ext cx="387350" cy="336550"/>
          </a:xfrm>
          <a:custGeom>
            <a:avLst/>
            <a:gdLst>
              <a:gd name="T0" fmla="*/ 114300 w 244"/>
              <a:gd name="T1" fmla="*/ 0 h 212"/>
              <a:gd name="T2" fmla="*/ 158750 w 244"/>
              <a:gd name="T3" fmla="*/ 44450 h 212"/>
              <a:gd name="T4" fmla="*/ 180975 w 244"/>
              <a:gd name="T5" fmla="*/ 47625 h 212"/>
              <a:gd name="T6" fmla="*/ 187325 w 244"/>
              <a:gd name="T7" fmla="*/ 50800 h 212"/>
              <a:gd name="T8" fmla="*/ 219075 w 244"/>
              <a:gd name="T9" fmla="*/ 53975 h 212"/>
              <a:gd name="T10" fmla="*/ 234950 w 244"/>
              <a:gd name="T11" fmla="*/ 50800 h 212"/>
              <a:gd name="T12" fmla="*/ 250825 w 244"/>
              <a:gd name="T13" fmla="*/ 63500 h 212"/>
              <a:gd name="T14" fmla="*/ 263525 w 244"/>
              <a:gd name="T15" fmla="*/ 73025 h 212"/>
              <a:gd name="T16" fmla="*/ 276225 w 244"/>
              <a:gd name="T17" fmla="*/ 85725 h 212"/>
              <a:gd name="T18" fmla="*/ 282575 w 244"/>
              <a:gd name="T19" fmla="*/ 92075 h 212"/>
              <a:gd name="T20" fmla="*/ 292100 w 244"/>
              <a:gd name="T21" fmla="*/ 95250 h 212"/>
              <a:gd name="T22" fmla="*/ 307975 w 244"/>
              <a:gd name="T23" fmla="*/ 114300 h 212"/>
              <a:gd name="T24" fmla="*/ 314325 w 244"/>
              <a:gd name="T25" fmla="*/ 111125 h 212"/>
              <a:gd name="T26" fmla="*/ 330200 w 244"/>
              <a:gd name="T27" fmla="*/ 120650 h 212"/>
              <a:gd name="T28" fmla="*/ 336550 w 244"/>
              <a:gd name="T29" fmla="*/ 130175 h 212"/>
              <a:gd name="T30" fmla="*/ 349250 w 244"/>
              <a:gd name="T31" fmla="*/ 139700 h 212"/>
              <a:gd name="T32" fmla="*/ 374650 w 244"/>
              <a:gd name="T33" fmla="*/ 142875 h 212"/>
              <a:gd name="T34" fmla="*/ 355600 w 244"/>
              <a:gd name="T35" fmla="*/ 193675 h 212"/>
              <a:gd name="T36" fmla="*/ 371475 w 244"/>
              <a:gd name="T37" fmla="*/ 193675 h 212"/>
              <a:gd name="T38" fmla="*/ 374650 w 244"/>
              <a:gd name="T39" fmla="*/ 219075 h 212"/>
              <a:gd name="T40" fmla="*/ 384175 w 244"/>
              <a:gd name="T41" fmla="*/ 228600 h 212"/>
              <a:gd name="T42" fmla="*/ 384175 w 244"/>
              <a:gd name="T43" fmla="*/ 254000 h 212"/>
              <a:gd name="T44" fmla="*/ 374650 w 244"/>
              <a:gd name="T45" fmla="*/ 266700 h 212"/>
              <a:gd name="T46" fmla="*/ 368300 w 244"/>
              <a:gd name="T47" fmla="*/ 279400 h 212"/>
              <a:gd name="T48" fmla="*/ 374650 w 244"/>
              <a:gd name="T49" fmla="*/ 288925 h 212"/>
              <a:gd name="T50" fmla="*/ 247650 w 244"/>
              <a:gd name="T51" fmla="*/ 330200 h 212"/>
              <a:gd name="T52" fmla="*/ 231775 w 244"/>
              <a:gd name="T53" fmla="*/ 314325 h 212"/>
              <a:gd name="T54" fmla="*/ 222250 w 244"/>
              <a:gd name="T55" fmla="*/ 307975 h 212"/>
              <a:gd name="T56" fmla="*/ 212725 w 244"/>
              <a:gd name="T57" fmla="*/ 304800 h 212"/>
              <a:gd name="T58" fmla="*/ 203200 w 244"/>
              <a:gd name="T59" fmla="*/ 282575 h 212"/>
              <a:gd name="T60" fmla="*/ 200025 w 244"/>
              <a:gd name="T61" fmla="*/ 273050 h 212"/>
              <a:gd name="T62" fmla="*/ 196850 w 244"/>
              <a:gd name="T63" fmla="*/ 250825 h 212"/>
              <a:gd name="T64" fmla="*/ 193675 w 244"/>
              <a:gd name="T65" fmla="*/ 241300 h 212"/>
              <a:gd name="T66" fmla="*/ 180975 w 244"/>
              <a:gd name="T67" fmla="*/ 219075 h 212"/>
              <a:gd name="T68" fmla="*/ 180975 w 244"/>
              <a:gd name="T69" fmla="*/ 209550 h 212"/>
              <a:gd name="T70" fmla="*/ 168275 w 244"/>
              <a:gd name="T71" fmla="*/ 209550 h 212"/>
              <a:gd name="T72" fmla="*/ 168275 w 244"/>
              <a:gd name="T73" fmla="*/ 206375 h 212"/>
              <a:gd name="T74" fmla="*/ 161925 w 244"/>
              <a:gd name="T75" fmla="*/ 203200 h 212"/>
              <a:gd name="T76" fmla="*/ 152400 w 244"/>
              <a:gd name="T77" fmla="*/ 190500 h 212"/>
              <a:gd name="T78" fmla="*/ 149225 w 244"/>
              <a:gd name="T79" fmla="*/ 184150 h 212"/>
              <a:gd name="T80" fmla="*/ 139700 w 244"/>
              <a:gd name="T81" fmla="*/ 187325 h 212"/>
              <a:gd name="T82" fmla="*/ 133350 w 244"/>
              <a:gd name="T83" fmla="*/ 187325 h 212"/>
              <a:gd name="T84" fmla="*/ 130175 w 244"/>
              <a:gd name="T85" fmla="*/ 184150 h 212"/>
              <a:gd name="T86" fmla="*/ 120650 w 244"/>
              <a:gd name="T87" fmla="*/ 177800 h 212"/>
              <a:gd name="T88" fmla="*/ 85725 w 244"/>
              <a:gd name="T89" fmla="*/ 149225 h 212"/>
              <a:gd name="T90" fmla="*/ 73025 w 244"/>
              <a:gd name="T91" fmla="*/ 139700 h 212"/>
              <a:gd name="T92" fmla="*/ 63500 w 244"/>
              <a:gd name="T93" fmla="*/ 127000 h 212"/>
              <a:gd name="T94" fmla="*/ 60325 w 244"/>
              <a:gd name="T95" fmla="*/ 130175 h 212"/>
              <a:gd name="T96" fmla="*/ 66675 w 244"/>
              <a:gd name="T97" fmla="*/ 104775 h 212"/>
              <a:gd name="T98" fmla="*/ 57150 w 244"/>
              <a:gd name="T99" fmla="*/ 107950 h 212"/>
              <a:gd name="T100" fmla="*/ 44450 w 244"/>
              <a:gd name="T101" fmla="*/ 104775 h 212"/>
              <a:gd name="T102" fmla="*/ 34925 w 244"/>
              <a:gd name="T103" fmla="*/ 107950 h 212"/>
              <a:gd name="T104" fmla="*/ 19050 w 244"/>
              <a:gd name="T105" fmla="*/ 98425 h 212"/>
              <a:gd name="T106" fmla="*/ 6350 w 244"/>
              <a:gd name="T107" fmla="*/ 73025 h 212"/>
              <a:gd name="T108" fmla="*/ 3175 w 244"/>
              <a:gd name="T109" fmla="*/ 76200 h 212"/>
              <a:gd name="T110" fmla="*/ 0 w 244"/>
              <a:gd name="T111" fmla="*/ 76200 h 212"/>
              <a:gd name="T112" fmla="*/ 0 w 244"/>
              <a:gd name="T113" fmla="*/ 76200 h 2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44" h="212">
                <a:moveTo>
                  <a:pt x="0" y="48"/>
                </a:moveTo>
                <a:lnTo>
                  <a:pt x="72" y="0"/>
                </a:lnTo>
                <a:lnTo>
                  <a:pt x="88" y="28"/>
                </a:lnTo>
                <a:lnTo>
                  <a:pt x="100" y="28"/>
                </a:lnTo>
                <a:lnTo>
                  <a:pt x="102" y="28"/>
                </a:lnTo>
                <a:lnTo>
                  <a:pt x="114" y="30"/>
                </a:lnTo>
                <a:lnTo>
                  <a:pt x="118" y="28"/>
                </a:lnTo>
                <a:lnTo>
                  <a:pt x="118" y="32"/>
                </a:lnTo>
                <a:lnTo>
                  <a:pt x="128" y="32"/>
                </a:lnTo>
                <a:lnTo>
                  <a:pt x="138" y="34"/>
                </a:lnTo>
                <a:lnTo>
                  <a:pt x="142" y="32"/>
                </a:lnTo>
                <a:lnTo>
                  <a:pt x="148" y="32"/>
                </a:lnTo>
                <a:lnTo>
                  <a:pt x="154" y="38"/>
                </a:lnTo>
                <a:lnTo>
                  <a:pt x="158" y="40"/>
                </a:lnTo>
                <a:lnTo>
                  <a:pt x="160" y="42"/>
                </a:lnTo>
                <a:lnTo>
                  <a:pt x="166" y="46"/>
                </a:lnTo>
                <a:lnTo>
                  <a:pt x="168" y="52"/>
                </a:lnTo>
                <a:lnTo>
                  <a:pt x="174" y="54"/>
                </a:lnTo>
                <a:lnTo>
                  <a:pt x="174" y="56"/>
                </a:lnTo>
                <a:lnTo>
                  <a:pt x="178" y="58"/>
                </a:lnTo>
                <a:lnTo>
                  <a:pt x="180" y="62"/>
                </a:lnTo>
                <a:lnTo>
                  <a:pt x="184" y="60"/>
                </a:lnTo>
                <a:lnTo>
                  <a:pt x="188" y="72"/>
                </a:lnTo>
                <a:lnTo>
                  <a:pt x="194" y="72"/>
                </a:lnTo>
                <a:lnTo>
                  <a:pt x="194" y="70"/>
                </a:lnTo>
                <a:lnTo>
                  <a:pt x="198" y="70"/>
                </a:lnTo>
                <a:lnTo>
                  <a:pt x="200" y="72"/>
                </a:lnTo>
                <a:lnTo>
                  <a:pt x="208" y="76"/>
                </a:lnTo>
                <a:lnTo>
                  <a:pt x="214" y="80"/>
                </a:lnTo>
                <a:lnTo>
                  <a:pt x="212" y="82"/>
                </a:lnTo>
                <a:lnTo>
                  <a:pt x="212" y="88"/>
                </a:lnTo>
                <a:lnTo>
                  <a:pt x="220" y="88"/>
                </a:lnTo>
                <a:lnTo>
                  <a:pt x="226" y="92"/>
                </a:lnTo>
                <a:lnTo>
                  <a:pt x="236" y="90"/>
                </a:lnTo>
                <a:lnTo>
                  <a:pt x="244" y="94"/>
                </a:lnTo>
                <a:lnTo>
                  <a:pt x="224" y="122"/>
                </a:lnTo>
                <a:lnTo>
                  <a:pt x="232" y="120"/>
                </a:lnTo>
                <a:lnTo>
                  <a:pt x="234" y="122"/>
                </a:lnTo>
                <a:lnTo>
                  <a:pt x="234" y="132"/>
                </a:lnTo>
                <a:lnTo>
                  <a:pt x="236" y="138"/>
                </a:lnTo>
                <a:lnTo>
                  <a:pt x="240" y="140"/>
                </a:lnTo>
                <a:lnTo>
                  <a:pt x="242" y="144"/>
                </a:lnTo>
                <a:lnTo>
                  <a:pt x="238" y="154"/>
                </a:lnTo>
                <a:lnTo>
                  <a:pt x="242" y="160"/>
                </a:lnTo>
                <a:lnTo>
                  <a:pt x="240" y="168"/>
                </a:lnTo>
                <a:lnTo>
                  <a:pt x="236" y="168"/>
                </a:lnTo>
                <a:lnTo>
                  <a:pt x="234" y="174"/>
                </a:lnTo>
                <a:lnTo>
                  <a:pt x="232" y="176"/>
                </a:lnTo>
                <a:lnTo>
                  <a:pt x="232" y="178"/>
                </a:lnTo>
                <a:lnTo>
                  <a:pt x="236" y="182"/>
                </a:lnTo>
                <a:lnTo>
                  <a:pt x="158" y="212"/>
                </a:lnTo>
                <a:lnTo>
                  <a:pt x="156" y="208"/>
                </a:lnTo>
                <a:lnTo>
                  <a:pt x="152" y="204"/>
                </a:lnTo>
                <a:lnTo>
                  <a:pt x="146" y="198"/>
                </a:lnTo>
                <a:lnTo>
                  <a:pt x="142" y="196"/>
                </a:lnTo>
                <a:lnTo>
                  <a:pt x="140" y="194"/>
                </a:lnTo>
                <a:lnTo>
                  <a:pt x="136" y="194"/>
                </a:lnTo>
                <a:lnTo>
                  <a:pt x="134" y="192"/>
                </a:lnTo>
                <a:lnTo>
                  <a:pt x="132" y="182"/>
                </a:lnTo>
                <a:lnTo>
                  <a:pt x="128" y="178"/>
                </a:lnTo>
                <a:lnTo>
                  <a:pt x="128" y="172"/>
                </a:lnTo>
                <a:lnTo>
                  <a:pt x="126" y="172"/>
                </a:lnTo>
                <a:lnTo>
                  <a:pt x="126" y="162"/>
                </a:lnTo>
                <a:lnTo>
                  <a:pt x="124" y="158"/>
                </a:lnTo>
                <a:lnTo>
                  <a:pt x="124" y="156"/>
                </a:lnTo>
                <a:lnTo>
                  <a:pt x="122" y="152"/>
                </a:lnTo>
                <a:lnTo>
                  <a:pt x="116" y="148"/>
                </a:lnTo>
                <a:lnTo>
                  <a:pt x="114" y="138"/>
                </a:lnTo>
                <a:lnTo>
                  <a:pt x="112" y="136"/>
                </a:lnTo>
                <a:lnTo>
                  <a:pt x="114" y="132"/>
                </a:lnTo>
                <a:lnTo>
                  <a:pt x="108" y="134"/>
                </a:lnTo>
                <a:lnTo>
                  <a:pt x="106" y="132"/>
                </a:lnTo>
                <a:lnTo>
                  <a:pt x="108" y="130"/>
                </a:lnTo>
                <a:lnTo>
                  <a:pt x="106" y="130"/>
                </a:lnTo>
                <a:lnTo>
                  <a:pt x="106" y="128"/>
                </a:lnTo>
                <a:lnTo>
                  <a:pt x="102" y="128"/>
                </a:lnTo>
                <a:lnTo>
                  <a:pt x="100" y="120"/>
                </a:lnTo>
                <a:lnTo>
                  <a:pt x="96" y="120"/>
                </a:lnTo>
                <a:lnTo>
                  <a:pt x="96" y="118"/>
                </a:lnTo>
                <a:lnTo>
                  <a:pt x="94" y="116"/>
                </a:lnTo>
                <a:lnTo>
                  <a:pt x="92" y="116"/>
                </a:lnTo>
                <a:lnTo>
                  <a:pt x="88" y="118"/>
                </a:lnTo>
                <a:lnTo>
                  <a:pt x="86" y="116"/>
                </a:lnTo>
                <a:lnTo>
                  <a:pt x="84" y="118"/>
                </a:lnTo>
                <a:lnTo>
                  <a:pt x="82" y="116"/>
                </a:lnTo>
                <a:lnTo>
                  <a:pt x="74" y="114"/>
                </a:lnTo>
                <a:lnTo>
                  <a:pt x="76" y="112"/>
                </a:lnTo>
                <a:lnTo>
                  <a:pt x="54" y="94"/>
                </a:lnTo>
                <a:lnTo>
                  <a:pt x="48" y="94"/>
                </a:lnTo>
                <a:lnTo>
                  <a:pt x="46" y="88"/>
                </a:lnTo>
                <a:lnTo>
                  <a:pt x="42" y="80"/>
                </a:lnTo>
                <a:lnTo>
                  <a:pt x="40" y="80"/>
                </a:lnTo>
                <a:lnTo>
                  <a:pt x="38" y="80"/>
                </a:lnTo>
                <a:lnTo>
                  <a:pt x="38" y="82"/>
                </a:lnTo>
                <a:lnTo>
                  <a:pt x="36" y="80"/>
                </a:lnTo>
                <a:lnTo>
                  <a:pt x="42" y="66"/>
                </a:lnTo>
                <a:lnTo>
                  <a:pt x="40" y="66"/>
                </a:lnTo>
                <a:lnTo>
                  <a:pt x="36" y="68"/>
                </a:lnTo>
                <a:lnTo>
                  <a:pt x="28" y="68"/>
                </a:lnTo>
                <a:lnTo>
                  <a:pt x="28" y="66"/>
                </a:lnTo>
                <a:lnTo>
                  <a:pt x="26" y="68"/>
                </a:lnTo>
                <a:lnTo>
                  <a:pt x="22" y="68"/>
                </a:lnTo>
                <a:lnTo>
                  <a:pt x="18" y="62"/>
                </a:lnTo>
                <a:lnTo>
                  <a:pt x="12" y="62"/>
                </a:lnTo>
                <a:lnTo>
                  <a:pt x="8" y="54"/>
                </a:lnTo>
                <a:lnTo>
                  <a:pt x="4" y="46"/>
                </a:lnTo>
                <a:lnTo>
                  <a:pt x="0" y="48"/>
                </a:lnTo>
                <a:lnTo>
                  <a:pt x="2" y="48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8" name="Freeform 92"/>
          <p:cNvSpPr>
            <a:spLocks/>
          </p:cNvSpPr>
          <p:nvPr/>
        </p:nvSpPr>
        <p:spPr bwMode="auto">
          <a:xfrm>
            <a:off x="3229610" y="2096453"/>
            <a:ext cx="438150" cy="479425"/>
          </a:xfrm>
          <a:custGeom>
            <a:avLst/>
            <a:gdLst>
              <a:gd name="T0" fmla="*/ 301625 w 276"/>
              <a:gd name="T1" fmla="*/ 152400 h 302"/>
              <a:gd name="T2" fmla="*/ 307975 w 276"/>
              <a:gd name="T3" fmla="*/ 158750 h 302"/>
              <a:gd name="T4" fmla="*/ 317500 w 276"/>
              <a:gd name="T5" fmla="*/ 177800 h 302"/>
              <a:gd name="T6" fmla="*/ 333375 w 276"/>
              <a:gd name="T7" fmla="*/ 203200 h 302"/>
              <a:gd name="T8" fmla="*/ 336550 w 276"/>
              <a:gd name="T9" fmla="*/ 212725 h 302"/>
              <a:gd name="T10" fmla="*/ 339725 w 276"/>
              <a:gd name="T11" fmla="*/ 219075 h 302"/>
              <a:gd name="T12" fmla="*/ 339725 w 276"/>
              <a:gd name="T13" fmla="*/ 222250 h 302"/>
              <a:gd name="T14" fmla="*/ 342900 w 276"/>
              <a:gd name="T15" fmla="*/ 241300 h 302"/>
              <a:gd name="T16" fmla="*/ 352425 w 276"/>
              <a:gd name="T17" fmla="*/ 247650 h 302"/>
              <a:gd name="T18" fmla="*/ 358775 w 276"/>
              <a:gd name="T19" fmla="*/ 273050 h 302"/>
              <a:gd name="T20" fmla="*/ 361950 w 276"/>
              <a:gd name="T21" fmla="*/ 279400 h 302"/>
              <a:gd name="T22" fmla="*/ 365125 w 276"/>
              <a:gd name="T23" fmla="*/ 279400 h 302"/>
              <a:gd name="T24" fmla="*/ 374650 w 276"/>
              <a:gd name="T25" fmla="*/ 292100 h 302"/>
              <a:gd name="T26" fmla="*/ 381000 w 276"/>
              <a:gd name="T27" fmla="*/ 298450 h 302"/>
              <a:gd name="T28" fmla="*/ 387350 w 276"/>
              <a:gd name="T29" fmla="*/ 301625 h 302"/>
              <a:gd name="T30" fmla="*/ 390525 w 276"/>
              <a:gd name="T31" fmla="*/ 311150 h 302"/>
              <a:gd name="T32" fmla="*/ 403225 w 276"/>
              <a:gd name="T33" fmla="*/ 317500 h 302"/>
              <a:gd name="T34" fmla="*/ 412750 w 276"/>
              <a:gd name="T35" fmla="*/ 330200 h 302"/>
              <a:gd name="T36" fmla="*/ 431800 w 276"/>
              <a:gd name="T37" fmla="*/ 342900 h 302"/>
              <a:gd name="T38" fmla="*/ 438150 w 276"/>
              <a:gd name="T39" fmla="*/ 358775 h 302"/>
              <a:gd name="T40" fmla="*/ 428625 w 276"/>
              <a:gd name="T41" fmla="*/ 371475 h 302"/>
              <a:gd name="T42" fmla="*/ 431800 w 276"/>
              <a:gd name="T43" fmla="*/ 406400 h 302"/>
              <a:gd name="T44" fmla="*/ 161925 w 276"/>
              <a:gd name="T45" fmla="*/ 479425 h 302"/>
              <a:gd name="T46" fmla="*/ 6350 w 276"/>
              <a:gd name="T47" fmla="*/ 365125 h 302"/>
              <a:gd name="T48" fmla="*/ 3175 w 276"/>
              <a:gd name="T49" fmla="*/ 295275 h 302"/>
              <a:gd name="T50" fmla="*/ 6350 w 276"/>
              <a:gd name="T51" fmla="*/ 279400 h 302"/>
              <a:gd name="T52" fmla="*/ 171450 w 276"/>
              <a:gd name="T53" fmla="*/ 28575 h 302"/>
              <a:gd name="T54" fmla="*/ 193675 w 276"/>
              <a:gd name="T55" fmla="*/ 0 h 302"/>
              <a:gd name="T56" fmla="*/ 196850 w 276"/>
              <a:gd name="T57" fmla="*/ 6350 h 302"/>
              <a:gd name="T58" fmla="*/ 206375 w 276"/>
              <a:gd name="T59" fmla="*/ 19050 h 302"/>
              <a:gd name="T60" fmla="*/ 212725 w 276"/>
              <a:gd name="T61" fmla="*/ 22225 h 302"/>
              <a:gd name="T62" fmla="*/ 212725 w 276"/>
              <a:gd name="T63" fmla="*/ 25400 h 302"/>
              <a:gd name="T64" fmla="*/ 225425 w 276"/>
              <a:gd name="T65" fmla="*/ 25400 h 302"/>
              <a:gd name="T66" fmla="*/ 225425 w 276"/>
              <a:gd name="T67" fmla="*/ 34925 h 302"/>
              <a:gd name="T68" fmla="*/ 238125 w 276"/>
              <a:gd name="T69" fmla="*/ 57150 h 302"/>
              <a:gd name="T70" fmla="*/ 241300 w 276"/>
              <a:gd name="T71" fmla="*/ 66675 h 302"/>
              <a:gd name="T72" fmla="*/ 244475 w 276"/>
              <a:gd name="T73" fmla="*/ 88900 h 302"/>
              <a:gd name="T74" fmla="*/ 247650 w 276"/>
              <a:gd name="T75" fmla="*/ 98425 h 302"/>
              <a:gd name="T76" fmla="*/ 257175 w 276"/>
              <a:gd name="T77" fmla="*/ 120650 h 302"/>
              <a:gd name="T78" fmla="*/ 266700 w 276"/>
              <a:gd name="T79" fmla="*/ 123825 h 302"/>
              <a:gd name="T80" fmla="*/ 276225 w 276"/>
              <a:gd name="T81" fmla="*/ 130175 h 302"/>
              <a:gd name="T82" fmla="*/ 292100 w 276"/>
              <a:gd name="T83" fmla="*/ 146050 h 302"/>
              <a:gd name="T84" fmla="*/ 295275 w 276"/>
              <a:gd name="T85" fmla="*/ 152400 h 302"/>
              <a:gd name="T86" fmla="*/ 295275 w 276"/>
              <a:gd name="T87" fmla="*/ 152400 h 3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76" h="302">
                <a:moveTo>
                  <a:pt x="186" y="96"/>
                </a:moveTo>
                <a:lnTo>
                  <a:pt x="190" y="96"/>
                </a:lnTo>
                <a:lnTo>
                  <a:pt x="190" y="100"/>
                </a:lnTo>
                <a:lnTo>
                  <a:pt x="194" y="100"/>
                </a:lnTo>
                <a:lnTo>
                  <a:pt x="192" y="104"/>
                </a:lnTo>
                <a:lnTo>
                  <a:pt x="200" y="112"/>
                </a:lnTo>
                <a:lnTo>
                  <a:pt x="204" y="124"/>
                </a:lnTo>
                <a:lnTo>
                  <a:pt x="210" y="128"/>
                </a:lnTo>
                <a:lnTo>
                  <a:pt x="210" y="132"/>
                </a:lnTo>
                <a:lnTo>
                  <a:pt x="212" y="134"/>
                </a:lnTo>
                <a:lnTo>
                  <a:pt x="210" y="134"/>
                </a:lnTo>
                <a:lnTo>
                  <a:pt x="214" y="138"/>
                </a:lnTo>
                <a:lnTo>
                  <a:pt x="212" y="140"/>
                </a:lnTo>
                <a:lnTo>
                  <a:pt x="214" y="140"/>
                </a:lnTo>
                <a:lnTo>
                  <a:pt x="214" y="144"/>
                </a:lnTo>
                <a:lnTo>
                  <a:pt x="216" y="152"/>
                </a:lnTo>
                <a:lnTo>
                  <a:pt x="216" y="156"/>
                </a:lnTo>
                <a:lnTo>
                  <a:pt x="222" y="156"/>
                </a:lnTo>
                <a:lnTo>
                  <a:pt x="226" y="164"/>
                </a:lnTo>
                <a:lnTo>
                  <a:pt x="226" y="172"/>
                </a:lnTo>
                <a:lnTo>
                  <a:pt x="224" y="174"/>
                </a:lnTo>
                <a:lnTo>
                  <a:pt x="228" y="176"/>
                </a:lnTo>
                <a:lnTo>
                  <a:pt x="232" y="174"/>
                </a:lnTo>
                <a:lnTo>
                  <a:pt x="230" y="176"/>
                </a:lnTo>
                <a:lnTo>
                  <a:pt x="232" y="182"/>
                </a:lnTo>
                <a:lnTo>
                  <a:pt x="236" y="184"/>
                </a:lnTo>
                <a:lnTo>
                  <a:pt x="240" y="184"/>
                </a:lnTo>
                <a:lnTo>
                  <a:pt x="240" y="188"/>
                </a:lnTo>
                <a:lnTo>
                  <a:pt x="242" y="186"/>
                </a:lnTo>
                <a:lnTo>
                  <a:pt x="244" y="190"/>
                </a:lnTo>
                <a:lnTo>
                  <a:pt x="246" y="194"/>
                </a:lnTo>
                <a:lnTo>
                  <a:pt x="246" y="196"/>
                </a:lnTo>
                <a:lnTo>
                  <a:pt x="248" y="200"/>
                </a:lnTo>
                <a:lnTo>
                  <a:pt x="254" y="200"/>
                </a:lnTo>
                <a:lnTo>
                  <a:pt x="254" y="206"/>
                </a:lnTo>
                <a:lnTo>
                  <a:pt x="260" y="208"/>
                </a:lnTo>
                <a:lnTo>
                  <a:pt x="266" y="218"/>
                </a:lnTo>
                <a:lnTo>
                  <a:pt x="272" y="216"/>
                </a:lnTo>
                <a:lnTo>
                  <a:pt x="276" y="222"/>
                </a:lnTo>
                <a:lnTo>
                  <a:pt x="276" y="226"/>
                </a:lnTo>
                <a:lnTo>
                  <a:pt x="272" y="228"/>
                </a:lnTo>
                <a:lnTo>
                  <a:pt x="270" y="234"/>
                </a:lnTo>
                <a:lnTo>
                  <a:pt x="268" y="244"/>
                </a:lnTo>
                <a:lnTo>
                  <a:pt x="272" y="256"/>
                </a:lnTo>
                <a:lnTo>
                  <a:pt x="270" y="264"/>
                </a:lnTo>
                <a:lnTo>
                  <a:pt x="102" y="302"/>
                </a:lnTo>
                <a:lnTo>
                  <a:pt x="60" y="270"/>
                </a:lnTo>
                <a:lnTo>
                  <a:pt x="4" y="230"/>
                </a:lnTo>
                <a:lnTo>
                  <a:pt x="6" y="194"/>
                </a:lnTo>
                <a:lnTo>
                  <a:pt x="2" y="186"/>
                </a:lnTo>
                <a:lnTo>
                  <a:pt x="0" y="180"/>
                </a:lnTo>
                <a:lnTo>
                  <a:pt x="4" y="176"/>
                </a:lnTo>
                <a:lnTo>
                  <a:pt x="100" y="32"/>
                </a:lnTo>
                <a:lnTo>
                  <a:pt x="108" y="18"/>
                </a:lnTo>
                <a:lnTo>
                  <a:pt x="114" y="8"/>
                </a:lnTo>
                <a:lnTo>
                  <a:pt x="122" y="0"/>
                </a:lnTo>
                <a:lnTo>
                  <a:pt x="124" y="2"/>
                </a:lnTo>
                <a:lnTo>
                  <a:pt x="124" y="4"/>
                </a:lnTo>
                <a:lnTo>
                  <a:pt x="128" y="4"/>
                </a:lnTo>
                <a:lnTo>
                  <a:pt x="130" y="12"/>
                </a:lnTo>
                <a:lnTo>
                  <a:pt x="134" y="12"/>
                </a:lnTo>
                <a:lnTo>
                  <a:pt x="134" y="14"/>
                </a:lnTo>
                <a:lnTo>
                  <a:pt x="136" y="14"/>
                </a:lnTo>
                <a:lnTo>
                  <a:pt x="134" y="16"/>
                </a:lnTo>
                <a:lnTo>
                  <a:pt x="136" y="18"/>
                </a:lnTo>
                <a:lnTo>
                  <a:pt x="142" y="16"/>
                </a:lnTo>
                <a:lnTo>
                  <a:pt x="140" y="20"/>
                </a:lnTo>
                <a:lnTo>
                  <a:pt x="142" y="22"/>
                </a:lnTo>
                <a:lnTo>
                  <a:pt x="144" y="32"/>
                </a:lnTo>
                <a:lnTo>
                  <a:pt x="150" y="36"/>
                </a:lnTo>
                <a:lnTo>
                  <a:pt x="152" y="40"/>
                </a:lnTo>
                <a:lnTo>
                  <a:pt x="152" y="42"/>
                </a:lnTo>
                <a:lnTo>
                  <a:pt x="154" y="46"/>
                </a:lnTo>
                <a:lnTo>
                  <a:pt x="154" y="56"/>
                </a:lnTo>
                <a:lnTo>
                  <a:pt x="156" y="56"/>
                </a:lnTo>
                <a:lnTo>
                  <a:pt x="156" y="62"/>
                </a:lnTo>
                <a:lnTo>
                  <a:pt x="160" y="66"/>
                </a:lnTo>
                <a:lnTo>
                  <a:pt x="162" y="76"/>
                </a:lnTo>
                <a:lnTo>
                  <a:pt x="164" y="78"/>
                </a:lnTo>
                <a:lnTo>
                  <a:pt x="168" y="78"/>
                </a:lnTo>
                <a:lnTo>
                  <a:pt x="170" y="80"/>
                </a:lnTo>
                <a:lnTo>
                  <a:pt x="174" y="82"/>
                </a:lnTo>
                <a:lnTo>
                  <a:pt x="180" y="88"/>
                </a:lnTo>
                <a:lnTo>
                  <a:pt x="184" y="92"/>
                </a:lnTo>
                <a:lnTo>
                  <a:pt x="186" y="9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9" name="Freeform 93"/>
          <p:cNvSpPr>
            <a:spLocks/>
          </p:cNvSpPr>
          <p:nvPr/>
        </p:nvSpPr>
        <p:spPr bwMode="auto">
          <a:xfrm>
            <a:off x="2842260" y="2188528"/>
            <a:ext cx="400050" cy="473075"/>
          </a:xfrm>
          <a:custGeom>
            <a:avLst/>
            <a:gdLst>
              <a:gd name="T0" fmla="*/ 387350 w 252"/>
              <a:gd name="T1" fmla="*/ 193675 h 298"/>
              <a:gd name="T2" fmla="*/ 396875 w 252"/>
              <a:gd name="T3" fmla="*/ 215900 h 298"/>
              <a:gd name="T4" fmla="*/ 387350 w 252"/>
              <a:gd name="T5" fmla="*/ 292100 h 298"/>
              <a:gd name="T6" fmla="*/ 393700 w 252"/>
              <a:gd name="T7" fmla="*/ 314325 h 298"/>
              <a:gd name="T8" fmla="*/ 396875 w 252"/>
              <a:gd name="T9" fmla="*/ 327025 h 298"/>
              <a:gd name="T10" fmla="*/ 368300 w 252"/>
              <a:gd name="T11" fmla="*/ 304800 h 298"/>
              <a:gd name="T12" fmla="*/ 368300 w 252"/>
              <a:gd name="T13" fmla="*/ 320675 h 298"/>
              <a:gd name="T14" fmla="*/ 301625 w 252"/>
              <a:gd name="T15" fmla="*/ 365125 h 298"/>
              <a:gd name="T16" fmla="*/ 260350 w 252"/>
              <a:gd name="T17" fmla="*/ 384175 h 298"/>
              <a:gd name="T18" fmla="*/ 244475 w 252"/>
              <a:gd name="T19" fmla="*/ 384175 h 298"/>
              <a:gd name="T20" fmla="*/ 238125 w 252"/>
              <a:gd name="T21" fmla="*/ 406400 h 298"/>
              <a:gd name="T22" fmla="*/ 219075 w 252"/>
              <a:gd name="T23" fmla="*/ 412750 h 298"/>
              <a:gd name="T24" fmla="*/ 231775 w 252"/>
              <a:gd name="T25" fmla="*/ 419100 h 298"/>
              <a:gd name="T26" fmla="*/ 222250 w 252"/>
              <a:gd name="T27" fmla="*/ 425450 h 298"/>
              <a:gd name="T28" fmla="*/ 234950 w 252"/>
              <a:gd name="T29" fmla="*/ 441325 h 298"/>
              <a:gd name="T30" fmla="*/ 219075 w 252"/>
              <a:gd name="T31" fmla="*/ 457200 h 298"/>
              <a:gd name="T32" fmla="*/ 209550 w 252"/>
              <a:gd name="T33" fmla="*/ 463550 h 298"/>
              <a:gd name="T34" fmla="*/ 203200 w 252"/>
              <a:gd name="T35" fmla="*/ 469900 h 298"/>
              <a:gd name="T36" fmla="*/ 203200 w 252"/>
              <a:gd name="T37" fmla="*/ 457200 h 298"/>
              <a:gd name="T38" fmla="*/ 187325 w 252"/>
              <a:gd name="T39" fmla="*/ 444500 h 298"/>
              <a:gd name="T40" fmla="*/ 168275 w 252"/>
              <a:gd name="T41" fmla="*/ 419100 h 298"/>
              <a:gd name="T42" fmla="*/ 155575 w 252"/>
              <a:gd name="T43" fmla="*/ 409575 h 298"/>
              <a:gd name="T44" fmla="*/ 152400 w 252"/>
              <a:gd name="T45" fmla="*/ 396875 h 298"/>
              <a:gd name="T46" fmla="*/ 146050 w 252"/>
              <a:gd name="T47" fmla="*/ 384175 h 298"/>
              <a:gd name="T48" fmla="*/ 142875 w 252"/>
              <a:gd name="T49" fmla="*/ 381000 h 298"/>
              <a:gd name="T50" fmla="*/ 139700 w 252"/>
              <a:gd name="T51" fmla="*/ 365125 h 298"/>
              <a:gd name="T52" fmla="*/ 123825 w 252"/>
              <a:gd name="T53" fmla="*/ 346075 h 298"/>
              <a:gd name="T54" fmla="*/ 114300 w 252"/>
              <a:gd name="T55" fmla="*/ 333375 h 298"/>
              <a:gd name="T56" fmla="*/ 111125 w 252"/>
              <a:gd name="T57" fmla="*/ 323850 h 298"/>
              <a:gd name="T58" fmla="*/ 88900 w 252"/>
              <a:gd name="T59" fmla="*/ 323850 h 298"/>
              <a:gd name="T60" fmla="*/ 82550 w 252"/>
              <a:gd name="T61" fmla="*/ 320675 h 298"/>
              <a:gd name="T62" fmla="*/ 69850 w 252"/>
              <a:gd name="T63" fmla="*/ 314325 h 298"/>
              <a:gd name="T64" fmla="*/ 47625 w 252"/>
              <a:gd name="T65" fmla="*/ 317500 h 298"/>
              <a:gd name="T66" fmla="*/ 31750 w 252"/>
              <a:gd name="T67" fmla="*/ 311150 h 298"/>
              <a:gd name="T68" fmla="*/ 19050 w 252"/>
              <a:gd name="T69" fmla="*/ 311150 h 298"/>
              <a:gd name="T70" fmla="*/ 22225 w 252"/>
              <a:gd name="T71" fmla="*/ 295275 h 298"/>
              <a:gd name="T72" fmla="*/ 15875 w 252"/>
              <a:gd name="T73" fmla="*/ 282575 h 298"/>
              <a:gd name="T74" fmla="*/ 6350 w 252"/>
              <a:gd name="T75" fmla="*/ 285750 h 298"/>
              <a:gd name="T76" fmla="*/ 6350 w 252"/>
              <a:gd name="T77" fmla="*/ 292100 h 298"/>
              <a:gd name="T78" fmla="*/ 12700 w 252"/>
              <a:gd name="T79" fmla="*/ 273050 h 298"/>
              <a:gd name="T80" fmla="*/ 47625 w 252"/>
              <a:gd name="T81" fmla="*/ 234950 h 298"/>
              <a:gd name="T82" fmla="*/ 53975 w 252"/>
              <a:gd name="T83" fmla="*/ 225425 h 298"/>
              <a:gd name="T84" fmla="*/ 133350 w 252"/>
              <a:gd name="T85" fmla="*/ 117475 h 298"/>
              <a:gd name="T86" fmla="*/ 139700 w 252"/>
              <a:gd name="T87" fmla="*/ 79375 h 298"/>
              <a:gd name="T88" fmla="*/ 139700 w 252"/>
              <a:gd name="T89" fmla="*/ 44450 h 298"/>
              <a:gd name="T90" fmla="*/ 146050 w 252"/>
              <a:gd name="T91" fmla="*/ 44450 h 298"/>
              <a:gd name="T92" fmla="*/ 146050 w 252"/>
              <a:gd name="T93" fmla="*/ 28575 h 298"/>
              <a:gd name="T94" fmla="*/ 311150 w 252"/>
              <a:gd name="T95" fmla="*/ 123825 h 298"/>
              <a:gd name="T96" fmla="*/ 381000 w 252"/>
              <a:gd name="T97" fmla="*/ 158750 h 298"/>
              <a:gd name="T98" fmla="*/ 393700 w 252"/>
              <a:gd name="T99" fmla="*/ 187325 h 298"/>
              <a:gd name="T100" fmla="*/ 393700 w 252"/>
              <a:gd name="T101" fmla="*/ 187325 h 29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52" h="298">
                <a:moveTo>
                  <a:pt x="248" y="118"/>
                </a:moveTo>
                <a:lnTo>
                  <a:pt x="244" y="122"/>
                </a:lnTo>
                <a:lnTo>
                  <a:pt x="246" y="128"/>
                </a:lnTo>
                <a:lnTo>
                  <a:pt x="250" y="136"/>
                </a:lnTo>
                <a:lnTo>
                  <a:pt x="248" y="172"/>
                </a:lnTo>
                <a:lnTo>
                  <a:pt x="244" y="184"/>
                </a:lnTo>
                <a:lnTo>
                  <a:pt x="246" y="186"/>
                </a:lnTo>
                <a:lnTo>
                  <a:pt x="248" y="198"/>
                </a:lnTo>
                <a:lnTo>
                  <a:pt x="252" y="202"/>
                </a:lnTo>
                <a:lnTo>
                  <a:pt x="250" y="206"/>
                </a:lnTo>
                <a:lnTo>
                  <a:pt x="244" y="206"/>
                </a:lnTo>
                <a:lnTo>
                  <a:pt x="232" y="192"/>
                </a:lnTo>
                <a:lnTo>
                  <a:pt x="228" y="198"/>
                </a:lnTo>
                <a:lnTo>
                  <a:pt x="232" y="202"/>
                </a:lnTo>
                <a:lnTo>
                  <a:pt x="212" y="208"/>
                </a:lnTo>
                <a:lnTo>
                  <a:pt x="190" y="230"/>
                </a:lnTo>
                <a:lnTo>
                  <a:pt x="166" y="240"/>
                </a:lnTo>
                <a:lnTo>
                  <a:pt x="164" y="242"/>
                </a:lnTo>
                <a:lnTo>
                  <a:pt x="160" y="244"/>
                </a:lnTo>
                <a:lnTo>
                  <a:pt x="154" y="242"/>
                </a:lnTo>
                <a:lnTo>
                  <a:pt x="154" y="244"/>
                </a:lnTo>
                <a:lnTo>
                  <a:pt x="150" y="256"/>
                </a:lnTo>
                <a:lnTo>
                  <a:pt x="150" y="260"/>
                </a:lnTo>
                <a:lnTo>
                  <a:pt x="138" y="260"/>
                </a:lnTo>
                <a:lnTo>
                  <a:pt x="138" y="266"/>
                </a:lnTo>
                <a:lnTo>
                  <a:pt x="146" y="264"/>
                </a:lnTo>
                <a:lnTo>
                  <a:pt x="146" y="266"/>
                </a:lnTo>
                <a:lnTo>
                  <a:pt x="140" y="268"/>
                </a:lnTo>
                <a:lnTo>
                  <a:pt x="144" y="270"/>
                </a:lnTo>
                <a:lnTo>
                  <a:pt x="148" y="278"/>
                </a:lnTo>
                <a:lnTo>
                  <a:pt x="146" y="280"/>
                </a:lnTo>
                <a:lnTo>
                  <a:pt x="138" y="288"/>
                </a:lnTo>
                <a:lnTo>
                  <a:pt x="138" y="290"/>
                </a:lnTo>
                <a:lnTo>
                  <a:pt x="132" y="292"/>
                </a:lnTo>
                <a:lnTo>
                  <a:pt x="134" y="298"/>
                </a:lnTo>
                <a:lnTo>
                  <a:pt x="128" y="296"/>
                </a:lnTo>
                <a:lnTo>
                  <a:pt x="126" y="292"/>
                </a:lnTo>
                <a:lnTo>
                  <a:pt x="128" y="288"/>
                </a:lnTo>
                <a:lnTo>
                  <a:pt x="120" y="288"/>
                </a:lnTo>
                <a:lnTo>
                  <a:pt x="118" y="280"/>
                </a:lnTo>
                <a:lnTo>
                  <a:pt x="108" y="276"/>
                </a:lnTo>
                <a:lnTo>
                  <a:pt x="106" y="264"/>
                </a:lnTo>
                <a:lnTo>
                  <a:pt x="98" y="262"/>
                </a:lnTo>
                <a:lnTo>
                  <a:pt x="98" y="258"/>
                </a:lnTo>
                <a:lnTo>
                  <a:pt x="94" y="258"/>
                </a:lnTo>
                <a:lnTo>
                  <a:pt x="96" y="250"/>
                </a:lnTo>
                <a:lnTo>
                  <a:pt x="94" y="250"/>
                </a:lnTo>
                <a:lnTo>
                  <a:pt x="92" y="242"/>
                </a:lnTo>
                <a:lnTo>
                  <a:pt x="90" y="244"/>
                </a:lnTo>
                <a:lnTo>
                  <a:pt x="90" y="240"/>
                </a:lnTo>
                <a:lnTo>
                  <a:pt x="88" y="236"/>
                </a:lnTo>
                <a:lnTo>
                  <a:pt x="88" y="230"/>
                </a:lnTo>
                <a:lnTo>
                  <a:pt x="84" y="228"/>
                </a:lnTo>
                <a:lnTo>
                  <a:pt x="78" y="218"/>
                </a:lnTo>
                <a:lnTo>
                  <a:pt x="74" y="216"/>
                </a:lnTo>
                <a:lnTo>
                  <a:pt x="72" y="210"/>
                </a:lnTo>
                <a:lnTo>
                  <a:pt x="72" y="206"/>
                </a:lnTo>
                <a:lnTo>
                  <a:pt x="70" y="204"/>
                </a:lnTo>
                <a:lnTo>
                  <a:pt x="66" y="206"/>
                </a:lnTo>
                <a:lnTo>
                  <a:pt x="56" y="204"/>
                </a:lnTo>
                <a:lnTo>
                  <a:pt x="54" y="206"/>
                </a:lnTo>
                <a:lnTo>
                  <a:pt x="52" y="202"/>
                </a:lnTo>
                <a:lnTo>
                  <a:pt x="46" y="202"/>
                </a:lnTo>
                <a:lnTo>
                  <a:pt x="44" y="198"/>
                </a:lnTo>
                <a:lnTo>
                  <a:pt x="36" y="198"/>
                </a:lnTo>
                <a:lnTo>
                  <a:pt x="30" y="200"/>
                </a:lnTo>
                <a:lnTo>
                  <a:pt x="28" y="196"/>
                </a:lnTo>
                <a:lnTo>
                  <a:pt x="20" y="196"/>
                </a:lnTo>
                <a:lnTo>
                  <a:pt x="18" y="200"/>
                </a:lnTo>
                <a:lnTo>
                  <a:pt x="12" y="196"/>
                </a:lnTo>
                <a:lnTo>
                  <a:pt x="16" y="192"/>
                </a:lnTo>
                <a:lnTo>
                  <a:pt x="14" y="186"/>
                </a:lnTo>
                <a:lnTo>
                  <a:pt x="10" y="184"/>
                </a:lnTo>
                <a:lnTo>
                  <a:pt x="10" y="178"/>
                </a:lnTo>
                <a:lnTo>
                  <a:pt x="8" y="178"/>
                </a:lnTo>
                <a:lnTo>
                  <a:pt x="4" y="180"/>
                </a:lnTo>
                <a:lnTo>
                  <a:pt x="6" y="184"/>
                </a:lnTo>
                <a:lnTo>
                  <a:pt x="4" y="184"/>
                </a:lnTo>
                <a:lnTo>
                  <a:pt x="0" y="178"/>
                </a:lnTo>
                <a:lnTo>
                  <a:pt x="8" y="172"/>
                </a:lnTo>
                <a:lnTo>
                  <a:pt x="30" y="142"/>
                </a:lnTo>
                <a:lnTo>
                  <a:pt x="30" y="148"/>
                </a:lnTo>
                <a:lnTo>
                  <a:pt x="34" y="148"/>
                </a:lnTo>
                <a:lnTo>
                  <a:pt x="34" y="142"/>
                </a:lnTo>
                <a:lnTo>
                  <a:pt x="30" y="142"/>
                </a:lnTo>
                <a:lnTo>
                  <a:pt x="84" y="74"/>
                </a:lnTo>
                <a:lnTo>
                  <a:pt x="88" y="56"/>
                </a:lnTo>
                <a:lnTo>
                  <a:pt x="88" y="50"/>
                </a:lnTo>
                <a:lnTo>
                  <a:pt x="92" y="44"/>
                </a:lnTo>
                <a:lnTo>
                  <a:pt x="88" y="28"/>
                </a:lnTo>
                <a:lnTo>
                  <a:pt x="88" y="26"/>
                </a:lnTo>
                <a:lnTo>
                  <a:pt x="92" y="28"/>
                </a:lnTo>
                <a:lnTo>
                  <a:pt x="94" y="26"/>
                </a:lnTo>
                <a:lnTo>
                  <a:pt x="92" y="18"/>
                </a:lnTo>
                <a:lnTo>
                  <a:pt x="94" y="0"/>
                </a:lnTo>
                <a:lnTo>
                  <a:pt x="196" y="78"/>
                </a:lnTo>
                <a:lnTo>
                  <a:pt x="214" y="78"/>
                </a:lnTo>
                <a:lnTo>
                  <a:pt x="240" y="100"/>
                </a:lnTo>
                <a:lnTo>
                  <a:pt x="236" y="106"/>
                </a:lnTo>
                <a:lnTo>
                  <a:pt x="248" y="11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0" name="Freeform 94"/>
          <p:cNvSpPr>
            <a:spLocks/>
          </p:cNvSpPr>
          <p:nvPr/>
        </p:nvSpPr>
        <p:spPr bwMode="auto">
          <a:xfrm>
            <a:off x="3045460" y="2461578"/>
            <a:ext cx="346075" cy="492125"/>
          </a:xfrm>
          <a:custGeom>
            <a:avLst/>
            <a:gdLst>
              <a:gd name="T0" fmla="*/ 342900 w 218"/>
              <a:gd name="T1" fmla="*/ 168275 h 310"/>
              <a:gd name="T2" fmla="*/ 342900 w 218"/>
              <a:gd name="T3" fmla="*/ 215900 h 310"/>
              <a:gd name="T4" fmla="*/ 47625 w 218"/>
              <a:gd name="T5" fmla="*/ 492125 h 310"/>
              <a:gd name="T6" fmla="*/ 50800 w 218"/>
              <a:gd name="T7" fmla="*/ 469900 h 310"/>
              <a:gd name="T8" fmla="*/ 41275 w 218"/>
              <a:gd name="T9" fmla="*/ 454025 h 310"/>
              <a:gd name="T10" fmla="*/ 41275 w 218"/>
              <a:gd name="T11" fmla="*/ 431800 h 310"/>
              <a:gd name="T12" fmla="*/ 60325 w 218"/>
              <a:gd name="T13" fmla="*/ 415925 h 310"/>
              <a:gd name="T14" fmla="*/ 47625 w 218"/>
              <a:gd name="T15" fmla="*/ 412750 h 310"/>
              <a:gd name="T16" fmla="*/ 41275 w 218"/>
              <a:gd name="T17" fmla="*/ 403225 h 310"/>
              <a:gd name="T18" fmla="*/ 31750 w 218"/>
              <a:gd name="T19" fmla="*/ 396875 h 310"/>
              <a:gd name="T20" fmla="*/ 41275 w 218"/>
              <a:gd name="T21" fmla="*/ 377825 h 310"/>
              <a:gd name="T22" fmla="*/ 41275 w 218"/>
              <a:gd name="T23" fmla="*/ 336550 h 310"/>
              <a:gd name="T24" fmla="*/ 34925 w 218"/>
              <a:gd name="T25" fmla="*/ 327025 h 310"/>
              <a:gd name="T26" fmla="*/ 31750 w 218"/>
              <a:gd name="T27" fmla="*/ 304800 h 310"/>
              <a:gd name="T28" fmla="*/ 38100 w 218"/>
              <a:gd name="T29" fmla="*/ 288925 h 310"/>
              <a:gd name="T30" fmla="*/ 28575 w 218"/>
              <a:gd name="T31" fmla="*/ 273050 h 310"/>
              <a:gd name="T32" fmla="*/ 19050 w 218"/>
              <a:gd name="T33" fmla="*/ 257175 h 310"/>
              <a:gd name="T34" fmla="*/ 0 w 218"/>
              <a:gd name="T35" fmla="*/ 231775 h 310"/>
              <a:gd name="T36" fmla="*/ 0 w 218"/>
              <a:gd name="T37" fmla="*/ 209550 h 310"/>
              <a:gd name="T38" fmla="*/ 9525 w 218"/>
              <a:gd name="T39" fmla="*/ 200025 h 310"/>
              <a:gd name="T40" fmla="*/ 15875 w 218"/>
              <a:gd name="T41" fmla="*/ 187325 h 310"/>
              <a:gd name="T42" fmla="*/ 28575 w 218"/>
              <a:gd name="T43" fmla="*/ 171450 h 310"/>
              <a:gd name="T44" fmla="*/ 25400 w 218"/>
              <a:gd name="T45" fmla="*/ 155575 h 310"/>
              <a:gd name="T46" fmla="*/ 28575 w 218"/>
              <a:gd name="T47" fmla="*/ 149225 h 310"/>
              <a:gd name="T48" fmla="*/ 15875 w 218"/>
              <a:gd name="T49" fmla="*/ 149225 h 310"/>
              <a:gd name="T50" fmla="*/ 34925 w 218"/>
              <a:gd name="T51" fmla="*/ 139700 h 310"/>
              <a:gd name="T52" fmla="*/ 41275 w 218"/>
              <a:gd name="T53" fmla="*/ 114300 h 310"/>
              <a:gd name="T54" fmla="*/ 50800 w 218"/>
              <a:gd name="T55" fmla="*/ 114300 h 310"/>
              <a:gd name="T56" fmla="*/ 60325 w 218"/>
              <a:gd name="T57" fmla="*/ 107950 h 310"/>
              <a:gd name="T58" fmla="*/ 133350 w 218"/>
              <a:gd name="T59" fmla="*/ 57150 h 310"/>
              <a:gd name="T60" fmla="*/ 158750 w 218"/>
              <a:gd name="T61" fmla="*/ 41275 h 310"/>
              <a:gd name="T62" fmla="*/ 184150 w 218"/>
              <a:gd name="T63" fmla="*/ 53975 h 310"/>
              <a:gd name="T64" fmla="*/ 196850 w 218"/>
              <a:gd name="T65" fmla="*/ 47625 h 310"/>
              <a:gd name="T66" fmla="*/ 187325 w 218"/>
              <a:gd name="T67" fmla="*/ 22225 h 310"/>
              <a:gd name="T68" fmla="*/ 190500 w 218"/>
              <a:gd name="T69" fmla="*/ 0 h 310"/>
              <a:gd name="T70" fmla="*/ 346075 w 218"/>
              <a:gd name="T71" fmla="*/ 114300 h 310"/>
              <a:gd name="T72" fmla="*/ 346075 w 218"/>
              <a:gd name="T73" fmla="*/ 114300 h 31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8" h="310">
                <a:moveTo>
                  <a:pt x="218" y="72"/>
                </a:moveTo>
                <a:lnTo>
                  <a:pt x="216" y="106"/>
                </a:lnTo>
                <a:lnTo>
                  <a:pt x="216" y="118"/>
                </a:lnTo>
                <a:lnTo>
                  <a:pt x="216" y="136"/>
                </a:lnTo>
                <a:lnTo>
                  <a:pt x="210" y="278"/>
                </a:lnTo>
                <a:lnTo>
                  <a:pt x="30" y="310"/>
                </a:lnTo>
                <a:lnTo>
                  <a:pt x="30" y="302"/>
                </a:lnTo>
                <a:lnTo>
                  <a:pt x="32" y="296"/>
                </a:lnTo>
                <a:lnTo>
                  <a:pt x="26" y="290"/>
                </a:lnTo>
                <a:lnTo>
                  <a:pt x="26" y="286"/>
                </a:lnTo>
                <a:lnTo>
                  <a:pt x="26" y="274"/>
                </a:lnTo>
                <a:lnTo>
                  <a:pt x="26" y="272"/>
                </a:lnTo>
                <a:lnTo>
                  <a:pt x="30" y="268"/>
                </a:lnTo>
                <a:lnTo>
                  <a:pt x="38" y="262"/>
                </a:lnTo>
                <a:lnTo>
                  <a:pt x="30" y="260"/>
                </a:lnTo>
                <a:lnTo>
                  <a:pt x="32" y="258"/>
                </a:lnTo>
                <a:lnTo>
                  <a:pt x="26" y="254"/>
                </a:lnTo>
                <a:lnTo>
                  <a:pt x="24" y="250"/>
                </a:lnTo>
                <a:lnTo>
                  <a:pt x="20" y="250"/>
                </a:lnTo>
                <a:lnTo>
                  <a:pt x="20" y="248"/>
                </a:lnTo>
                <a:lnTo>
                  <a:pt x="26" y="238"/>
                </a:lnTo>
                <a:lnTo>
                  <a:pt x="32" y="218"/>
                </a:lnTo>
                <a:lnTo>
                  <a:pt x="26" y="212"/>
                </a:lnTo>
                <a:lnTo>
                  <a:pt x="26" y="206"/>
                </a:lnTo>
                <a:lnTo>
                  <a:pt x="22" y="206"/>
                </a:lnTo>
                <a:lnTo>
                  <a:pt x="20" y="198"/>
                </a:lnTo>
                <a:lnTo>
                  <a:pt x="20" y="192"/>
                </a:lnTo>
                <a:lnTo>
                  <a:pt x="22" y="190"/>
                </a:lnTo>
                <a:lnTo>
                  <a:pt x="24" y="182"/>
                </a:lnTo>
                <a:lnTo>
                  <a:pt x="22" y="176"/>
                </a:lnTo>
                <a:lnTo>
                  <a:pt x="18" y="172"/>
                </a:lnTo>
                <a:lnTo>
                  <a:pt x="18" y="168"/>
                </a:lnTo>
                <a:lnTo>
                  <a:pt x="12" y="162"/>
                </a:lnTo>
                <a:lnTo>
                  <a:pt x="16" y="156"/>
                </a:lnTo>
                <a:lnTo>
                  <a:pt x="0" y="146"/>
                </a:lnTo>
                <a:lnTo>
                  <a:pt x="4" y="134"/>
                </a:lnTo>
                <a:lnTo>
                  <a:pt x="0" y="132"/>
                </a:lnTo>
                <a:lnTo>
                  <a:pt x="0" y="124"/>
                </a:lnTo>
                <a:lnTo>
                  <a:pt x="6" y="126"/>
                </a:lnTo>
                <a:lnTo>
                  <a:pt x="4" y="120"/>
                </a:lnTo>
                <a:lnTo>
                  <a:pt x="10" y="118"/>
                </a:lnTo>
                <a:lnTo>
                  <a:pt x="10" y="116"/>
                </a:lnTo>
                <a:lnTo>
                  <a:pt x="18" y="108"/>
                </a:lnTo>
                <a:lnTo>
                  <a:pt x="20" y="106"/>
                </a:lnTo>
                <a:lnTo>
                  <a:pt x="16" y="98"/>
                </a:lnTo>
                <a:lnTo>
                  <a:pt x="12" y="96"/>
                </a:lnTo>
                <a:lnTo>
                  <a:pt x="18" y="94"/>
                </a:lnTo>
                <a:lnTo>
                  <a:pt x="18" y="92"/>
                </a:lnTo>
                <a:lnTo>
                  <a:pt x="10" y="94"/>
                </a:lnTo>
                <a:lnTo>
                  <a:pt x="10" y="88"/>
                </a:lnTo>
                <a:lnTo>
                  <a:pt x="22" y="88"/>
                </a:lnTo>
                <a:lnTo>
                  <a:pt x="22" y="84"/>
                </a:lnTo>
                <a:lnTo>
                  <a:pt x="26" y="72"/>
                </a:lnTo>
                <a:lnTo>
                  <a:pt x="26" y="70"/>
                </a:lnTo>
                <a:lnTo>
                  <a:pt x="32" y="72"/>
                </a:lnTo>
                <a:lnTo>
                  <a:pt x="36" y="70"/>
                </a:lnTo>
                <a:lnTo>
                  <a:pt x="38" y="68"/>
                </a:lnTo>
                <a:lnTo>
                  <a:pt x="62" y="58"/>
                </a:lnTo>
                <a:lnTo>
                  <a:pt x="84" y="36"/>
                </a:lnTo>
                <a:lnTo>
                  <a:pt x="104" y="30"/>
                </a:lnTo>
                <a:lnTo>
                  <a:pt x="100" y="26"/>
                </a:lnTo>
                <a:lnTo>
                  <a:pt x="104" y="20"/>
                </a:lnTo>
                <a:lnTo>
                  <a:pt x="116" y="34"/>
                </a:lnTo>
                <a:lnTo>
                  <a:pt x="122" y="34"/>
                </a:lnTo>
                <a:lnTo>
                  <a:pt x="124" y="30"/>
                </a:lnTo>
                <a:lnTo>
                  <a:pt x="120" y="26"/>
                </a:lnTo>
                <a:lnTo>
                  <a:pt x="118" y="14"/>
                </a:lnTo>
                <a:lnTo>
                  <a:pt x="116" y="12"/>
                </a:lnTo>
                <a:lnTo>
                  <a:pt x="120" y="0"/>
                </a:lnTo>
                <a:lnTo>
                  <a:pt x="176" y="40"/>
                </a:lnTo>
                <a:lnTo>
                  <a:pt x="218" y="7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1" name="Freeform 95"/>
          <p:cNvSpPr>
            <a:spLocks/>
          </p:cNvSpPr>
          <p:nvPr/>
        </p:nvSpPr>
        <p:spPr bwMode="auto">
          <a:xfrm>
            <a:off x="3378835" y="2515553"/>
            <a:ext cx="425450" cy="393700"/>
          </a:xfrm>
          <a:custGeom>
            <a:avLst/>
            <a:gdLst>
              <a:gd name="T0" fmla="*/ 282575 w 268"/>
              <a:gd name="T1" fmla="*/ 22225 h 248"/>
              <a:gd name="T2" fmla="*/ 304800 w 268"/>
              <a:gd name="T3" fmla="*/ 38100 h 248"/>
              <a:gd name="T4" fmla="*/ 298450 w 268"/>
              <a:gd name="T5" fmla="*/ 50800 h 248"/>
              <a:gd name="T6" fmla="*/ 314325 w 268"/>
              <a:gd name="T7" fmla="*/ 73025 h 248"/>
              <a:gd name="T8" fmla="*/ 317500 w 268"/>
              <a:gd name="T9" fmla="*/ 104775 h 248"/>
              <a:gd name="T10" fmla="*/ 349250 w 268"/>
              <a:gd name="T11" fmla="*/ 101600 h 248"/>
              <a:gd name="T12" fmla="*/ 342900 w 268"/>
              <a:gd name="T13" fmla="*/ 111125 h 248"/>
              <a:gd name="T14" fmla="*/ 336550 w 268"/>
              <a:gd name="T15" fmla="*/ 123825 h 248"/>
              <a:gd name="T16" fmla="*/ 349250 w 268"/>
              <a:gd name="T17" fmla="*/ 127000 h 248"/>
              <a:gd name="T18" fmla="*/ 361950 w 268"/>
              <a:gd name="T19" fmla="*/ 117475 h 248"/>
              <a:gd name="T20" fmla="*/ 374650 w 268"/>
              <a:gd name="T21" fmla="*/ 114300 h 248"/>
              <a:gd name="T22" fmla="*/ 377825 w 268"/>
              <a:gd name="T23" fmla="*/ 123825 h 248"/>
              <a:gd name="T24" fmla="*/ 384175 w 268"/>
              <a:gd name="T25" fmla="*/ 130175 h 248"/>
              <a:gd name="T26" fmla="*/ 396875 w 268"/>
              <a:gd name="T27" fmla="*/ 149225 h 248"/>
              <a:gd name="T28" fmla="*/ 422275 w 268"/>
              <a:gd name="T29" fmla="*/ 180975 h 248"/>
              <a:gd name="T30" fmla="*/ 415925 w 268"/>
              <a:gd name="T31" fmla="*/ 200025 h 248"/>
              <a:gd name="T32" fmla="*/ 396875 w 268"/>
              <a:gd name="T33" fmla="*/ 225425 h 248"/>
              <a:gd name="T34" fmla="*/ 384175 w 268"/>
              <a:gd name="T35" fmla="*/ 241300 h 248"/>
              <a:gd name="T36" fmla="*/ 361950 w 268"/>
              <a:gd name="T37" fmla="*/ 254000 h 248"/>
              <a:gd name="T38" fmla="*/ 349250 w 268"/>
              <a:gd name="T39" fmla="*/ 250825 h 248"/>
              <a:gd name="T40" fmla="*/ 333375 w 268"/>
              <a:gd name="T41" fmla="*/ 257175 h 248"/>
              <a:gd name="T42" fmla="*/ 333375 w 268"/>
              <a:gd name="T43" fmla="*/ 282575 h 248"/>
              <a:gd name="T44" fmla="*/ 307975 w 268"/>
              <a:gd name="T45" fmla="*/ 279400 h 248"/>
              <a:gd name="T46" fmla="*/ 307975 w 268"/>
              <a:gd name="T47" fmla="*/ 311150 h 248"/>
              <a:gd name="T48" fmla="*/ 298450 w 268"/>
              <a:gd name="T49" fmla="*/ 342900 h 248"/>
              <a:gd name="T50" fmla="*/ 285750 w 268"/>
              <a:gd name="T51" fmla="*/ 371475 h 248"/>
              <a:gd name="T52" fmla="*/ 263525 w 268"/>
              <a:gd name="T53" fmla="*/ 368300 h 248"/>
              <a:gd name="T54" fmla="*/ 241300 w 268"/>
              <a:gd name="T55" fmla="*/ 377825 h 248"/>
              <a:gd name="T56" fmla="*/ 238125 w 268"/>
              <a:gd name="T57" fmla="*/ 377825 h 248"/>
              <a:gd name="T58" fmla="*/ 241300 w 268"/>
              <a:gd name="T59" fmla="*/ 390525 h 248"/>
              <a:gd name="T60" fmla="*/ 225425 w 268"/>
              <a:gd name="T61" fmla="*/ 387350 h 248"/>
              <a:gd name="T62" fmla="*/ 225425 w 268"/>
              <a:gd name="T63" fmla="*/ 393700 h 248"/>
              <a:gd name="T64" fmla="*/ 212725 w 268"/>
              <a:gd name="T65" fmla="*/ 387350 h 248"/>
              <a:gd name="T66" fmla="*/ 209550 w 268"/>
              <a:gd name="T67" fmla="*/ 387350 h 248"/>
              <a:gd name="T68" fmla="*/ 200025 w 268"/>
              <a:gd name="T69" fmla="*/ 381000 h 248"/>
              <a:gd name="T70" fmla="*/ 193675 w 268"/>
              <a:gd name="T71" fmla="*/ 387350 h 248"/>
              <a:gd name="T72" fmla="*/ 187325 w 268"/>
              <a:gd name="T73" fmla="*/ 387350 h 248"/>
              <a:gd name="T74" fmla="*/ 180975 w 268"/>
              <a:gd name="T75" fmla="*/ 381000 h 248"/>
              <a:gd name="T76" fmla="*/ 168275 w 268"/>
              <a:gd name="T77" fmla="*/ 377825 h 248"/>
              <a:gd name="T78" fmla="*/ 152400 w 268"/>
              <a:gd name="T79" fmla="*/ 377825 h 248"/>
              <a:gd name="T80" fmla="*/ 142875 w 268"/>
              <a:gd name="T81" fmla="*/ 377825 h 248"/>
              <a:gd name="T82" fmla="*/ 123825 w 268"/>
              <a:gd name="T83" fmla="*/ 371475 h 248"/>
              <a:gd name="T84" fmla="*/ 114300 w 268"/>
              <a:gd name="T85" fmla="*/ 371475 h 248"/>
              <a:gd name="T86" fmla="*/ 9525 w 268"/>
              <a:gd name="T87" fmla="*/ 161925 h 248"/>
              <a:gd name="T88" fmla="*/ 9525 w 268"/>
              <a:gd name="T89" fmla="*/ 114300 h 248"/>
              <a:gd name="T90" fmla="*/ 279400 w 268"/>
              <a:gd name="T91" fmla="*/ 0 h 248"/>
              <a:gd name="T92" fmla="*/ 279400 w 268"/>
              <a:gd name="T93" fmla="*/ 0 h 2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68" h="248">
                <a:moveTo>
                  <a:pt x="176" y="0"/>
                </a:moveTo>
                <a:lnTo>
                  <a:pt x="178" y="14"/>
                </a:lnTo>
                <a:lnTo>
                  <a:pt x="192" y="20"/>
                </a:lnTo>
                <a:lnTo>
                  <a:pt x="192" y="24"/>
                </a:lnTo>
                <a:lnTo>
                  <a:pt x="188" y="26"/>
                </a:lnTo>
                <a:lnTo>
                  <a:pt x="188" y="32"/>
                </a:lnTo>
                <a:lnTo>
                  <a:pt x="194" y="38"/>
                </a:lnTo>
                <a:lnTo>
                  <a:pt x="198" y="46"/>
                </a:lnTo>
                <a:lnTo>
                  <a:pt x="202" y="50"/>
                </a:lnTo>
                <a:lnTo>
                  <a:pt x="200" y="66"/>
                </a:lnTo>
                <a:lnTo>
                  <a:pt x="212" y="62"/>
                </a:lnTo>
                <a:lnTo>
                  <a:pt x="220" y="64"/>
                </a:lnTo>
                <a:lnTo>
                  <a:pt x="218" y="70"/>
                </a:lnTo>
                <a:lnTo>
                  <a:pt x="216" y="70"/>
                </a:lnTo>
                <a:lnTo>
                  <a:pt x="216" y="72"/>
                </a:lnTo>
                <a:lnTo>
                  <a:pt x="212" y="78"/>
                </a:lnTo>
                <a:lnTo>
                  <a:pt x="214" y="82"/>
                </a:lnTo>
                <a:lnTo>
                  <a:pt x="220" y="80"/>
                </a:lnTo>
                <a:lnTo>
                  <a:pt x="220" y="76"/>
                </a:lnTo>
                <a:lnTo>
                  <a:pt x="228" y="74"/>
                </a:lnTo>
                <a:lnTo>
                  <a:pt x="232" y="70"/>
                </a:lnTo>
                <a:lnTo>
                  <a:pt x="236" y="72"/>
                </a:lnTo>
                <a:lnTo>
                  <a:pt x="236" y="76"/>
                </a:lnTo>
                <a:lnTo>
                  <a:pt x="238" y="78"/>
                </a:lnTo>
                <a:lnTo>
                  <a:pt x="242" y="80"/>
                </a:lnTo>
                <a:lnTo>
                  <a:pt x="242" y="82"/>
                </a:lnTo>
                <a:lnTo>
                  <a:pt x="250" y="90"/>
                </a:lnTo>
                <a:lnTo>
                  <a:pt x="250" y="94"/>
                </a:lnTo>
                <a:lnTo>
                  <a:pt x="252" y="100"/>
                </a:lnTo>
                <a:lnTo>
                  <a:pt x="266" y="114"/>
                </a:lnTo>
                <a:lnTo>
                  <a:pt x="268" y="116"/>
                </a:lnTo>
                <a:lnTo>
                  <a:pt x="262" y="126"/>
                </a:lnTo>
                <a:lnTo>
                  <a:pt x="266" y="136"/>
                </a:lnTo>
                <a:lnTo>
                  <a:pt x="250" y="142"/>
                </a:lnTo>
                <a:lnTo>
                  <a:pt x="246" y="144"/>
                </a:lnTo>
                <a:lnTo>
                  <a:pt x="242" y="152"/>
                </a:lnTo>
                <a:lnTo>
                  <a:pt x="230" y="156"/>
                </a:lnTo>
                <a:lnTo>
                  <a:pt x="228" y="160"/>
                </a:lnTo>
                <a:lnTo>
                  <a:pt x="222" y="160"/>
                </a:lnTo>
                <a:lnTo>
                  <a:pt x="220" y="158"/>
                </a:lnTo>
                <a:lnTo>
                  <a:pt x="216" y="162"/>
                </a:lnTo>
                <a:lnTo>
                  <a:pt x="210" y="162"/>
                </a:lnTo>
                <a:lnTo>
                  <a:pt x="214" y="168"/>
                </a:lnTo>
                <a:lnTo>
                  <a:pt x="210" y="178"/>
                </a:lnTo>
                <a:lnTo>
                  <a:pt x="202" y="174"/>
                </a:lnTo>
                <a:lnTo>
                  <a:pt x="194" y="176"/>
                </a:lnTo>
                <a:lnTo>
                  <a:pt x="192" y="186"/>
                </a:lnTo>
                <a:lnTo>
                  <a:pt x="194" y="196"/>
                </a:lnTo>
                <a:lnTo>
                  <a:pt x="190" y="204"/>
                </a:lnTo>
                <a:lnTo>
                  <a:pt x="188" y="216"/>
                </a:lnTo>
                <a:lnTo>
                  <a:pt x="180" y="222"/>
                </a:lnTo>
                <a:lnTo>
                  <a:pt x="180" y="234"/>
                </a:lnTo>
                <a:lnTo>
                  <a:pt x="170" y="232"/>
                </a:lnTo>
                <a:lnTo>
                  <a:pt x="166" y="232"/>
                </a:lnTo>
                <a:lnTo>
                  <a:pt x="160" y="238"/>
                </a:lnTo>
                <a:lnTo>
                  <a:pt x="152" y="238"/>
                </a:lnTo>
                <a:lnTo>
                  <a:pt x="150" y="236"/>
                </a:lnTo>
                <a:lnTo>
                  <a:pt x="150" y="238"/>
                </a:lnTo>
                <a:lnTo>
                  <a:pt x="152" y="242"/>
                </a:lnTo>
                <a:lnTo>
                  <a:pt x="152" y="246"/>
                </a:lnTo>
                <a:lnTo>
                  <a:pt x="146" y="242"/>
                </a:lnTo>
                <a:lnTo>
                  <a:pt x="142" y="244"/>
                </a:lnTo>
                <a:lnTo>
                  <a:pt x="146" y="246"/>
                </a:lnTo>
                <a:lnTo>
                  <a:pt x="142" y="248"/>
                </a:lnTo>
                <a:lnTo>
                  <a:pt x="136" y="244"/>
                </a:lnTo>
                <a:lnTo>
                  <a:pt x="134" y="244"/>
                </a:lnTo>
                <a:lnTo>
                  <a:pt x="136" y="246"/>
                </a:lnTo>
                <a:lnTo>
                  <a:pt x="132" y="244"/>
                </a:lnTo>
                <a:lnTo>
                  <a:pt x="128" y="238"/>
                </a:lnTo>
                <a:lnTo>
                  <a:pt x="126" y="240"/>
                </a:lnTo>
                <a:lnTo>
                  <a:pt x="120" y="238"/>
                </a:lnTo>
                <a:lnTo>
                  <a:pt x="122" y="244"/>
                </a:lnTo>
                <a:lnTo>
                  <a:pt x="120" y="246"/>
                </a:lnTo>
                <a:lnTo>
                  <a:pt x="118" y="244"/>
                </a:lnTo>
                <a:lnTo>
                  <a:pt x="114" y="244"/>
                </a:lnTo>
                <a:lnTo>
                  <a:pt x="114" y="240"/>
                </a:lnTo>
                <a:lnTo>
                  <a:pt x="110" y="242"/>
                </a:lnTo>
                <a:lnTo>
                  <a:pt x="106" y="238"/>
                </a:lnTo>
                <a:lnTo>
                  <a:pt x="106" y="234"/>
                </a:lnTo>
                <a:lnTo>
                  <a:pt x="96" y="238"/>
                </a:lnTo>
                <a:lnTo>
                  <a:pt x="92" y="234"/>
                </a:lnTo>
                <a:lnTo>
                  <a:pt x="90" y="238"/>
                </a:lnTo>
                <a:lnTo>
                  <a:pt x="86" y="240"/>
                </a:lnTo>
                <a:lnTo>
                  <a:pt x="78" y="234"/>
                </a:lnTo>
                <a:lnTo>
                  <a:pt x="74" y="236"/>
                </a:lnTo>
                <a:lnTo>
                  <a:pt x="72" y="234"/>
                </a:lnTo>
                <a:lnTo>
                  <a:pt x="0" y="244"/>
                </a:lnTo>
                <a:lnTo>
                  <a:pt x="6" y="102"/>
                </a:lnTo>
                <a:lnTo>
                  <a:pt x="6" y="84"/>
                </a:lnTo>
                <a:lnTo>
                  <a:pt x="6" y="72"/>
                </a:lnTo>
                <a:lnTo>
                  <a:pt x="8" y="38"/>
                </a:lnTo>
                <a:lnTo>
                  <a:pt x="176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2" name="Freeform 96"/>
          <p:cNvSpPr>
            <a:spLocks/>
          </p:cNvSpPr>
          <p:nvPr/>
        </p:nvSpPr>
        <p:spPr bwMode="auto">
          <a:xfrm>
            <a:off x="3051810" y="3502978"/>
            <a:ext cx="393700" cy="511175"/>
          </a:xfrm>
          <a:custGeom>
            <a:avLst/>
            <a:gdLst>
              <a:gd name="T0" fmla="*/ 219075 w 248"/>
              <a:gd name="T1" fmla="*/ 22225 h 322"/>
              <a:gd name="T2" fmla="*/ 257175 w 248"/>
              <a:gd name="T3" fmla="*/ 31750 h 322"/>
              <a:gd name="T4" fmla="*/ 273050 w 248"/>
              <a:gd name="T5" fmla="*/ 34925 h 322"/>
              <a:gd name="T6" fmla="*/ 285750 w 248"/>
              <a:gd name="T7" fmla="*/ 41275 h 322"/>
              <a:gd name="T8" fmla="*/ 295275 w 248"/>
              <a:gd name="T9" fmla="*/ 41275 h 322"/>
              <a:gd name="T10" fmla="*/ 311150 w 248"/>
              <a:gd name="T11" fmla="*/ 41275 h 322"/>
              <a:gd name="T12" fmla="*/ 317500 w 248"/>
              <a:gd name="T13" fmla="*/ 57150 h 322"/>
              <a:gd name="T14" fmla="*/ 320675 w 248"/>
              <a:gd name="T15" fmla="*/ 63500 h 322"/>
              <a:gd name="T16" fmla="*/ 323850 w 248"/>
              <a:gd name="T17" fmla="*/ 76200 h 322"/>
              <a:gd name="T18" fmla="*/ 330200 w 248"/>
              <a:gd name="T19" fmla="*/ 85725 h 322"/>
              <a:gd name="T20" fmla="*/ 323850 w 248"/>
              <a:gd name="T21" fmla="*/ 95250 h 322"/>
              <a:gd name="T22" fmla="*/ 330200 w 248"/>
              <a:gd name="T23" fmla="*/ 104775 h 322"/>
              <a:gd name="T24" fmla="*/ 336550 w 248"/>
              <a:gd name="T25" fmla="*/ 111125 h 322"/>
              <a:gd name="T26" fmla="*/ 336550 w 248"/>
              <a:gd name="T27" fmla="*/ 130175 h 322"/>
              <a:gd name="T28" fmla="*/ 339725 w 248"/>
              <a:gd name="T29" fmla="*/ 133350 h 322"/>
              <a:gd name="T30" fmla="*/ 323850 w 248"/>
              <a:gd name="T31" fmla="*/ 152400 h 322"/>
              <a:gd name="T32" fmla="*/ 323850 w 248"/>
              <a:gd name="T33" fmla="*/ 165100 h 322"/>
              <a:gd name="T34" fmla="*/ 327025 w 248"/>
              <a:gd name="T35" fmla="*/ 168275 h 322"/>
              <a:gd name="T36" fmla="*/ 330200 w 248"/>
              <a:gd name="T37" fmla="*/ 174625 h 322"/>
              <a:gd name="T38" fmla="*/ 330200 w 248"/>
              <a:gd name="T39" fmla="*/ 187325 h 322"/>
              <a:gd name="T40" fmla="*/ 336550 w 248"/>
              <a:gd name="T41" fmla="*/ 206375 h 322"/>
              <a:gd name="T42" fmla="*/ 339725 w 248"/>
              <a:gd name="T43" fmla="*/ 219075 h 322"/>
              <a:gd name="T44" fmla="*/ 352425 w 248"/>
              <a:gd name="T45" fmla="*/ 225425 h 322"/>
              <a:gd name="T46" fmla="*/ 352425 w 248"/>
              <a:gd name="T47" fmla="*/ 234950 h 322"/>
              <a:gd name="T48" fmla="*/ 361950 w 248"/>
              <a:gd name="T49" fmla="*/ 241300 h 322"/>
              <a:gd name="T50" fmla="*/ 377825 w 248"/>
              <a:gd name="T51" fmla="*/ 254000 h 322"/>
              <a:gd name="T52" fmla="*/ 381000 w 248"/>
              <a:gd name="T53" fmla="*/ 263525 h 322"/>
              <a:gd name="T54" fmla="*/ 381000 w 248"/>
              <a:gd name="T55" fmla="*/ 263525 h 322"/>
              <a:gd name="T56" fmla="*/ 377825 w 248"/>
              <a:gd name="T57" fmla="*/ 273050 h 322"/>
              <a:gd name="T58" fmla="*/ 381000 w 248"/>
              <a:gd name="T59" fmla="*/ 282575 h 322"/>
              <a:gd name="T60" fmla="*/ 387350 w 248"/>
              <a:gd name="T61" fmla="*/ 292100 h 322"/>
              <a:gd name="T62" fmla="*/ 377825 w 248"/>
              <a:gd name="T63" fmla="*/ 304800 h 322"/>
              <a:gd name="T64" fmla="*/ 387350 w 248"/>
              <a:gd name="T65" fmla="*/ 327025 h 322"/>
              <a:gd name="T66" fmla="*/ 390525 w 248"/>
              <a:gd name="T67" fmla="*/ 336550 h 322"/>
              <a:gd name="T68" fmla="*/ 377825 w 248"/>
              <a:gd name="T69" fmla="*/ 361950 h 322"/>
              <a:gd name="T70" fmla="*/ 368300 w 248"/>
              <a:gd name="T71" fmla="*/ 377825 h 322"/>
              <a:gd name="T72" fmla="*/ 349250 w 248"/>
              <a:gd name="T73" fmla="*/ 361950 h 322"/>
              <a:gd name="T74" fmla="*/ 165100 w 248"/>
              <a:gd name="T75" fmla="*/ 501650 h 322"/>
              <a:gd name="T76" fmla="*/ 146050 w 248"/>
              <a:gd name="T77" fmla="*/ 501650 h 322"/>
              <a:gd name="T78" fmla="*/ 0 w 248"/>
              <a:gd name="T79" fmla="*/ 415925 h 322"/>
              <a:gd name="T80" fmla="*/ 22225 w 248"/>
              <a:gd name="T81" fmla="*/ 317500 h 322"/>
              <a:gd name="T82" fmla="*/ 19050 w 248"/>
              <a:gd name="T83" fmla="*/ 288925 h 322"/>
              <a:gd name="T84" fmla="*/ 31750 w 248"/>
              <a:gd name="T85" fmla="*/ 317500 h 322"/>
              <a:gd name="T86" fmla="*/ 63500 w 248"/>
              <a:gd name="T87" fmla="*/ 304800 h 322"/>
              <a:gd name="T88" fmla="*/ 73025 w 248"/>
              <a:gd name="T89" fmla="*/ 225425 h 322"/>
              <a:gd name="T90" fmla="*/ 114300 w 248"/>
              <a:gd name="T91" fmla="*/ 231775 h 322"/>
              <a:gd name="T92" fmla="*/ 130175 w 248"/>
              <a:gd name="T93" fmla="*/ 209550 h 322"/>
              <a:gd name="T94" fmla="*/ 146050 w 248"/>
              <a:gd name="T95" fmla="*/ 120650 h 322"/>
              <a:gd name="T96" fmla="*/ 146050 w 248"/>
              <a:gd name="T97" fmla="*/ 101600 h 322"/>
              <a:gd name="T98" fmla="*/ 133350 w 248"/>
              <a:gd name="T99" fmla="*/ 53975 h 322"/>
              <a:gd name="T100" fmla="*/ 161925 w 248"/>
              <a:gd name="T101" fmla="*/ 12700 h 322"/>
              <a:gd name="T102" fmla="*/ 161925 w 248"/>
              <a:gd name="T103" fmla="*/ 0 h 32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48" h="322">
                <a:moveTo>
                  <a:pt x="102" y="0"/>
                </a:moveTo>
                <a:lnTo>
                  <a:pt x="126" y="14"/>
                </a:lnTo>
                <a:lnTo>
                  <a:pt x="138" y="14"/>
                </a:lnTo>
                <a:lnTo>
                  <a:pt x="148" y="16"/>
                </a:lnTo>
                <a:lnTo>
                  <a:pt x="158" y="22"/>
                </a:lnTo>
                <a:lnTo>
                  <a:pt x="162" y="20"/>
                </a:lnTo>
                <a:lnTo>
                  <a:pt x="164" y="22"/>
                </a:lnTo>
                <a:lnTo>
                  <a:pt x="166" y="24"/>
                </a:lnTo>
                <a:lnTo>
                  <a:pt x="172" y="22"/>
                </a:lnTo>
                <a:lnTo>
                  <a:pt x="174" y="20"/>
                </a:lnTo>
                <a:lnTo>
                  <a:pt x="180" y="22"/>
                </a:lnTo>
                <a:lnTo>
                  <a:pt x="180" y="26"/>
                </a:lnTo>
                <a:lnTo>
                  <a:pt x="182" y="26"/>
                </a:lnTo>
                <a:lnTo>
                  <a:pt x="182" y="28"/>
                </a:lnTo>
                <a:lnTo>
                  <a:pt x="186" y="26"/>
                </a:lnTo>
                <a:lnTo>
                  <a:pt x="188" y="26"/>
                </a:lnTo>
                <a:lnTo>
                  <a:pt x="188" y="24"/>
                </a:lnTo>
                <a:lnTo>
                  <a:pt x="196" y="26"/>
                </a:lnTo>
                <a:lnTo>
                  <a:pt x="196" y="30"/>
                </a:lnTo>
                <a:lnTo>
                  <a:pt x="200" y="30"/>
                </a:lnTo>
                <a:lnTo>
                  <a:pt x="200" y="36"/>
                </a:lnTo>
                <a:lnTo>
                  <a:pt x="198" y="34"/>
                </a:lnTo>
                <a:lnTo>
                  <a:pt x="198" y="38"/>
                </a:lnTo>
                <a:lnTo>
                  <a:pt x="202" y="40"/>
                </a:lnTo>
                <a:lnTo>
                  <a:pt x="204" y="40"/>
                </a:lnTo>
                <a:lnTo>
                  <a:pt x="202" y="44"/>
                </a:lnTo>
                <a:lnTo>
                  <a:pt x="204" y="48"/>
                </a:lnTo>
                <a:lnTo>
                  <a:pt x="206" y="46"/>
                </a:lnTo>
                <a:lnTo>
                  <a:pt x="206" y="48"/>
                </a:lnTo>
                <a:lnTo>
                  <a:pt x="208" y="54"/>
                </a:lnTo>
                <a:lnTo>
                  <a:pt x="206" y="56"/>
                </a:lnTo>
                <a:lnTo>
                  <a:pt x="208" y="56"/>
                </a:lnTo>
                <a:lnTo>
                  <a:pt x="204" y="60"/>
                </a:lnTo>
                <a:lnTo>
                  <a:pt x="206" y="64"/>
                </a:lnTo>
                <a:lnTo>
                  <a:pt x="208" y="66"/>
                </a:lnTo>
                <a:lnTo>
                  <a:pt x="206" y="66"/>
                </a:lnTo>
                <a:lnTo>
                  <a:pt x="208" y="66"/>
                </a:lnTo>
                <a:lnTo>
                  <a:pt x="212" y="70"/>
                </a:lnTo>
                <a:lnTo>
                  <a:pt x="208" y="74"/>
                </a:lnTo>
                <a:lnTo>
                  <a:pt x="208" y="80"/>
                </a:lnTo>
                <a:lnTo>
                  <a:pt x="212" y="82"/>
                </a:lnTo>
                <a:lnTo>
                  <a:pt x="208" y="82"/>
                </a:lnTo>
                <a:lnTo>
                  <a:pt x="208" y="84"/>
                </a:lnTo>
                <a:lnTo>
                  <a:pt x="214" y="84"/>
                </a:lnTo>
                <a:lnTo>
                  <a:pt x="212" y="94"/>
                </a:lnTo>
                <a:lnTo>
                  <a:pt x="208" y="90"/>
                </a:lnTo>
                <a:lnTo>
                  <a:pt x="204" y="96"/>
                </a:lnTo>
                <a:lnTo>
                  <a:pt x="204" y="102"/>
                </a:lnTo>
                <a:lnTo>
                  <a:pt x="206" y="102"/>
                </a:lnTo>
                <a:lnTo>
                  <a:pt x="204" y="104"/>
                </a:lnTo>
                <a:lnTo>
                  <a:pt x="206" y="106"/>
                </a:lnTo>
                <a:lnTo>
                  <a:pt x="212" y="108"/>
                </a:lnTo>
                <a:lnTo>
                  <a:pt x="212" y="110"/>
                </a:lnTo>
                <a:lnTo>
                  <a:pt x="208" y="110"/>
                </a:lnTo>
                <a:lnTo>
                  <a:pt x="212" y="114"/>
                </a:lnTo>
                <a:lnTo>
                  <a:pt x="212" y="118"/>
                </a:lnTo>
                <a:lnTo>
                  <a:pt x="208" y="118"/>
                </a:lnTo>
                <a:lnTo>
                  <a:pt x="214" y="128"/>
                </a:lnTo>
                <a:lnTo>
                  <a:pt x="208" y="130"/>
                </a:lnTo>
                <a:lnTo>
                  <a:pt x="212" y="130"/>
                </a:lnTo>
                <a:lnTo>
                  <a:pt x="212" y="132"/>
                </a:lnTo>
                <a:lnTo>
                  <a:pt x="214" y="132"/>
                </a:lnTo>
                <a:lnTo>
                  <a:pt x="214" y="138"/>
                </a:lnTo>
                <a:lnTo>
                  <a:pt x="216" y="138"/>
                </a:lnTo>
                <a:lnTo>
                  <a:pt x="218" y="142"/>
                </a:lnTo>
                <a:lnTo>
                  <a:pt x="222" y="142"/>
                </a:lnTo>
                <a:lnTo>
                  <a:pt x="222" y="144"/>
                </a:lnTo>
                <a:lnTo>
                  <a:pt x="220" y="146"/>
                </a:lnTo>
                <a:lnTo>
                  <a:pt x="222" y="148"/>
                </a:lnTo>
                <a:lnTo>
                  <a:pt x="224" y="148"/>
                </a:lnTo>
                <a:lnTo>
                  <a:pt x="224" y="152"/>
                </a:lnTo>
                <a:lnTo>
                  <a:pt x="228" y="152"/>
                </a:lnTo>
                <a:lnTo>
                  <a:pt x="226" y="152"/>
                </a:lnTo>
                <a:lnTo>
                  <a:pt x="228" y="156"/>
                </a:lnTo>
                <a:lnTo>
                  <a:pt x="238" y="160"/>
                </a:lnTo>
                <a:lnTo>
                  <a:pt x="240" y="160"/>
                </a:lnTo>
                <a:lnTo>
                  <a:pt x="244" y="164"/>
                </a:lnTo>
                <a:lnTo>
                  <a:pt x="240" y="166"/>
                </a:lnTo>
                <a:lnTo>
                  <a:pt x="240" y="164"/>
                </a:lnTo>
                <a:lnTo>
                  <a:pt x="238" y="166"/>
                </a:lnTo>
                <a:lnTo>
                  <a:pt x="240" y="166"/>
                </a:lnTo>
                <a:lnTo>
                  <a:pt x="240" y="168"/>
                </a:lnTo>
                <a:lnTo>
                  <a:pt x="244" y="170"/>
                </a:lnTo>
                <a:lnTo>
                  <a:pt x="238" y="172"/>
                </a:lnTo>
                <a:lnTo>
                  <a:pt x="240" y="172"/>
                </a:lnTo>
                <a:lnTo>
                  <a:pt x="242" y="178"/>
                </a:lnTo>
                <a:lnTo>
                  <a:pt x="240" y="178"/>
                </a:lnTo>
                <a:lnTo>
                  <a:pt x="240" y="180"/>
                </a:lnTo>
                <a:lnTo>
                  <a:pt x="242" y="182"/>
                </a:lnTo>
                <a:lnTo>
                  <a:pt x="244" y="184"/>
                </a:lnTo>
                <a:lnTo>
                  <a:pt x="240" y="186"/>
                </a:lnTo>
                <a:lnTo>
                  <a:pt x="238" y="188"/>
                </a:lnTo>
                <a:lnTo>
                  <a:pt x="238" y="192"/>
                </a:lnTo>
                <a:lnTo>
                  <a:pt x="244" y="198"/>
                </a:lnTo>
                <a:lnTo>
                  <a:pt x="242" y="204"/>
                </a:lnTo>
                <a:lnTo>
                  <a:pt x="244" y="206"/>
                </a:lnTo>
                <a:lnTo>
                  <a:pt x="244" y="208"/>
                </a:lnTo>
                <a:lnTo>
                  <a:pt x="248" y="210"/>
                </a:lnTo>
                <a:lnTo>
                  <a:pt x="246" y="212"/>
                </a:lnTo>
                <a:lnTo>
                  <a:pt x="246" y="216"/>
                </a:lnTo>
                <a:lnTo>
                  <a:pt x="246" y="226"/>
                </a:lnTo>
                <a:lnTo>
                  <a:pt x="238" y="228"/>
                </a:lnTo>
                <a:lnTo>
                  <a:pt x="236" y="230"/>
                </a:lnTo>
                <a:lnTo>
                  <a:pt x="236" y="238"/>
                </a:lnTo>
                <a:lnTo>
                  <a:pt x="232" y="238"/>
                </a:lnTo>
                <a:lnTo>
                  <a:pt x="226" y="236"/>
                </a:lnTo>
                <a:lnTo>
                  <a:pt x="220" y="228"/>
                </a:lnTo>
                <a:lnTo>
                  <a:pt x="184" y="280"/>
                </a:lnTo>
                <a:lnTo>
                  <a:pt x="160" y="318"/>
                </a:lnTo>
                <a:lnTo>
                  <a:pt x="104" y="316"/>
                </a:lnTo>
                <a:lnTo>
                  <a:pt x="104" y="322"/>
                </a:lnTo>
                <a:lnTo>
                  <a:pt x="92" y="322"/>
                </a:lnTo>
                <a:lnTo>
                  <a:pt x="92" y="316"/>
                </a:lnTo>
                <a:lnTo>
                  <a:pt x="4" y="316"/>
                </a:lnTo>
                <a:lnTo>
                  <a:pt x="6" y="262"/>
                </a:lnTo>
                <a:lnTo>
                  <a:pt x="0" y="262"/>
                </a:lnTo>
                <a:lnTo>
                  <a:pt x="0" y="244"/>
                </a:lnTo>
                <a:lnTo>
                  <a:pt x="14" y="244"/>
                </a:lnTo>
                <a:lnTo>
                  <a:pt x="14" y="200"/>
                </a:lnTo>
                <a:lnTo>
                  <a:pt x="6" y="200"/>
                </a:lnTo>
                <a:lnTo>
                  <a:pt x="6" y="176"/>
                </a:lnTo>
                <a:lnTo>
                  <a:pt x="12" y="182"/>
                </a:lnTo>
                <a:lnTo>
                  <a:pt x="14" y="182"/>
                </a:lnTo>
                <a:lnTo>
                  <a:pt x="20" y="184"/>
                </a:lnTo>
                <a:lnTo>
                  <a:pt x="20" y="200"/>
                </a:lnTo>
                <a:lnTo>
                  <a:pt x="26" y="200"/>
                </a:lnTo>
                <a:lnTo>
                  <a:pt x="26" y="192"/>
                </a:lnTo>
                <a:lnTo>
                  <a:pt x="40" y="192"/>
                </a:lnTo>
                <a:lnTo>
                  <a:pt x="40" y="152"/>
                </a:lnTo>
                <a:lnTo>
                  <a:pt x="46" y="152"/>
                </a:lnTo>
                <a:lnTo>
                  <a:pt x="46" y="142"/>
                </a:lnTo>
                <a:lnTo>
                  <a:pt x="54" y="142"/>
                </a:lnTo>
                <a:lnTo>
                  <a:pt x="52" y="146"/>
                </a:lnTo>
                <a:lnTo>
                  <a:pt x="72" y="146"/>
                </a:lnTo>
                <a:lnTo>
                  <a:pt x="72" y="124"/>
                </a:lnTo>
                <a:lnTo>
                  <a:pt x="80" y="128"/>
                </a:lnTo>
                <a:lnTo>
                  <a:pt x="82" y="132"/>
                </a:lnTo>
                <a:lnTo>
                  <a:pt x="88" y="136"/>
                </a:lnTo>
                <a:lnTo>
                  <a:pt x="92" y="126"/>
                </a:lnTo>
                <a:lnTo>
                  <a:pt x="92" y="76"/>
                </a:lnTo>
                <a:lnTo>
                  <a:pt x="94" y="68"/>
                </a:lnTo>
                <a:lnTo>
                  <a:pt x="96" y="64"/>
                </a:lnTo>
                <a:lnTo>
                  <a:pt x="92" y="64"/>
                </a:lnTo>
                <a:lnTo>
                  <a:pt x="92" y="44"/>
                </a:lnTo>
                <a:lnTo>
                  <a:pt x="84" y="44"/>
                </a:lnTo>
                <a:lnTo>
                  <a:pt x="84" y="34"/>
                </a:lnTo>
                <a:lnTo>
                  <a:pt x="98" y="34"/>
                </a:lnTo>
                <a:lnTo>
                  <a:pt x="98" y="14"/>
                </a:lnTo>
                <a:lnTo>
                  <a:pt x="102" y="8"/>
                </a:lnTo>
                <a:lnTo>
                  <a:pt x="102" y="0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13" name="Freeform 97"/>
          <p:cNvSpPr>
            <a:spLocks/>
          </p:cNvSpPr>
          <p:nvPr/>
        </p:nvSpPr>
        <p:spPr bwMode="auto">
          <a:xfrm>
            <a:off x="3093085" y="2887028"/>
            <a:ext cx="485775" cy="428625"/>
          </a:xfrm>
          <a:custGeom>
            <a:avLst/>
            <a:gdLst>
              <a:gd name="T0" fmla="*/ 285750 w 306"/>
              <a:gd name="T1" fmla="*/ 15875 h 270"/>
              <a:gd name="T2" fmla="*/ 400050 w 306"/>
              <a:gd name="T3" fmla="*/ 0 h 270"/>
              <a:gd name="T4" fmla="*/ 403225 w 306"/>
              <a:gd name="T5" fmla="*/ 3175 h 270"/>
              <a:gd name="T6" fmla="*/ 409575 w 306"/>
              <a:gd name="T7" fmla="*/ 0 h 270"/>
              <a:gd name="T8" fmla="*/ 425450 w 306"/>
              <a:gd name="T9" fmla="*/ 92075 h 270"/>
              <a:gd name="T10" fmla="*/ 485775 w 306"/>
              <a:gd name="T11" fmla="*/ 323850 h 270"/>
              <a:gd name="T12" fmla="*/ 431800 w 306"/>
              <a:gd name="T13" fmla="*/ 358775 h 270"/>
              <a:gd name="T14" fmla="*/ 317500 w 306"/>
              <a:gd name="T15" fmla="*/ 425450 h 270"/>
              <a:gd name="T16" fmla="*/ 314325 w 306"/>
              <a:gd name="T17" fmla="*/ 422275 h 270"/>
              <a:gd name="T18" fmla="*/ 307975 w 306"/>
              <a:gd name="T19" fmla="*/ 428625 h 270"/>
              <a:gd name="T20" fmla="*/ 266700 w 306"/>
              <a:gd name="T21" fmla="*/ 384175 h 270"/>
              <a:gd name="T22" fmla="*/ 250825 w 306"/>
              <a:gd name="T23" fmla="*/ 400050 h 270"/>
              <a:gd name="T24" fmla="*/ 231775 w 306"/>
              <a:gd name="T25" fmla="*/ 371475 h 270"/>
              <a:gd name="T26" fmla="*/ 168275 w 306"/>
              <a:gd name="T27" fmla="*/ 371475 h 270"/>
              <a:gd name="T28" fmla="*/ 161925 w 306"/>
              <a:gd name="T29" fmla="*/ 358775 h 270"/>
              <a:gd name="T30" fmla="*/ 146050 w 306"/>
              <a:gd name="T31" fmla="*/ 352425 h 270"/>
              <a:gd name="T32" fmla="*/ 127000 w 306"/>
              <a:gd name="T33" fmla="*/ 336550 h 270"/>
              <a:gd name="T34" fmla="*/ 120650 w 306"/>
              <a:gd name="T35" fmla="*/ 307975 h 270"/>
              <a:gd name="T36" fmla="*/ 123825 w 306"/>
              <a:gd name="T37" fmla="*/ 301625 h 270"/>
              <a:gd name="T38" fmla="*/ 117475 w 306"/>
              <a:gd name="T39" fmla="*/ 295275 h 270"/>
              <a:gd name="T40" fmla="*/ 114300 w 306"/>
              <a:gd name="T41" fmla="*/ 292100 h 270"/>
              <a:gd name="T42" fmla="*/ 117475 w 306"/>
              <a:gd name="T43" fmla="*/ 279400 h 270"/>
              <a:gd name="T44" fmla="*/ 117475 w 306"/>
              <a:gd name="T45" fmla="*/ 273050 h 270"/>
              <a:gd name="T46" fmla="*/ 107950 w 306"/>
              <a:gd name="T47" fmla="*/ 269875 h 270"/>
              <a:gd name="T48" fmla="*/ 98425 w 306"/>
              <a:gd name="T49" fmla="*/ 260350 h 270"/>
              <a:gd name="T50" fmla="*/ 98425 w 306"/>
              <a:gd name="T51" fmla="*/ 244475 h 270"/>
              <a:gd name="T52" fmla="*/ 95250 w 306"/>
              <a:gd name="T53" fmla="*/ 238125 h 270"/>
              <a:gd name="T54" fmla="*/ 104775 w 306"/>
              <a:gd name="T55" fmla="*/ 231775 h 270"/>
              <a:gd name="T56" fmla="*/ 95250 w 306"/>
              <a:gd name="T57" fmla="*/ 222250 h 270"/>
              <a:gd name="T58" fmla="*/ 92075 w 306"/>
              <a:gd name="T59" fmla="*/ 212725 h 270"/>
              <a:gd name="T60" fmla="*/ 98425 w 306"/>
              <a:gd name="T61" fmla="*/ 203200 h 270"/>
              <a:gd name="T62" fmla="*/ 95250 w 306"/>
              <a:gd name="T63" fmla="*/ 190500 h 270"/>
              <a:gd name="T64" fmla="*/ 85725 w 306"/>
              <a:gd name="T65" fmla="*/ 174625 h 270"/>
              <a:gd name="T66" fmla="*/ 76200 w 306"/>
              <a:gd name="T67" fmla="*/ 155575 h 270"/>
              <a:gd name="T68" fmla="*/ 44450 w 306"/>
              <a:gd name="T69" fmla="*/ 133350 h 270"/>
              <a:gd name="T70" fmla="*/ 41275 w 306"/>
              <a:gd name="T71" fmla="*/ 114300 h 270"/>
              <a:gd name="T72" fmla="*/ 25400 w 306"/>
              <a:gd name="T73" fmla="*/ 101600 h 270"/>
              <a:gd name="T74" fmla="*/ 19050 w 306"/>
              <a:gd name="T75" fmla="*/ 85725 h 270"/>
              <a:gd name="T76" fmla="*/ 12700 w 306"/>
              <a:gd name="T77" fmla="*/ 79375 h 270"/>
              <a:gd name="T78" fmla="*/ 0 w 306"/>
              <a:gd name="T79" fmla="*/ 76200 h 270"/>
              <a:gd name="T80" fmla="*/ 0 w 306"/>
              <a:gd name="T81" fmla="*/ 66675 h 270"/>
              <a:gd name="T82" fmla="*/ 285750 w 306"/>
              <a:gd name="T83" fmla="*/ 15875 h 270"/>
              <a:gd name="T84" fmla="*/ 285750 w 306"/>
              <a:gd name="T85" fmla="*/ 15875 h 270"/>
              <a:gd name="T86" fmla="*/ 285750 w 306"/>
              <a:gd name="T87" fmla="*/ 15875 h 270"/>
              <a:gd name="T88" fmla="*/ 285750 w 306"/>
              <a:gd name="T89" fmla="*/ 15875 h 2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06" h="270">
                <a:moveTo>
                  <a:pt x="180" y="10"/>
                </a:moveTo>
                <a:lnTo>
                  <a:pt x="252" y="0"/>
                </a:lnTo>
                <a:lnTo>
                  <a:pt x="254" y="2"/>
                </a:lnTo>
                <a:lnTo>
                  <a:pt x="258" y="0"/>
                </a:lnTo>
                <a:lnTo>
                  <a:pt x="268" y="58"/>
                </a:lnTo>
                <a:lnTo>
                  <a:pt x="306" y="204"/>
                </a:lnTo>
                <a:lnTo>
                  <a:pt x="272" y="226"/>
                </a:lnTo>
                <a:lnTo>
                  <a:pt x="200" y="268"/>
                </a:lnTo>
                <a:lnTo>
                  <a:pt x="198" y="266"/>
                </a:lnTo>
                <a:lnTo>
                  <a:pt x="194" y="270"/>
                </a:lnTo>
                <a:lnTo>
                  <a:pt x="168" y="242"/>
                </a:lnTo>
                <a:lnTo>
                  <a:pt x="158" y="252"/>
                </a:lnTo>
                <a:lnTo>
                  <a:pt x="146" y="234"/>
                </a:lnTo>
                <a:lnTo>
                  <a:pt x="106" y="234"/>
                </a:lnTo>
                <a:lnTo>
                  <a:pt x="102" y="226"/>
                </a:lnTo>
                <a:lnTo>
                  <a:pt x="92" y="222"/>
                </a:lnTo>
                <a:lnTo>
                  <a:pt x="80" y="212"/>
                </a:lnTo>
                <a:lnTo>
                  <a:pt x="76" y="194"/>
                </a:lnTo>
                <a:lnTo>
                  <a:pt x="78" y="190"/>
                </a:lnTo>
                <a:lnTo>
                  <a:pt x="74" y="186"/>
                </a:lnTo>
                <a:lnTo>
                  <a:pt x="72" y="184"/>
                </a:lnTo>
                <a:lnTo>
                  <a:pt x="74" y="176"/>
                </a:lnTo>
                <a:lnTo>
                  <a:pt x="74" y="172"/>
                </a:lnTo>
                <a:lnTo>
                  <a:pt x="68" y="170"/>
                </a:lnTo>
                <a:lnTo>
                  <a:pt x="62" y="164"/>
                </a:lnTo>
                <a:lnTo>
                  <a:pt x="62" y="154"/>
                </a:lnTo>
                <a:lnTo>
                  <a:pt x="60" y="150"/>
                </a:lnTo>
                <a:lnTo>
                  <a:pt x="66" y="146"/>
                </a:lnTo>
                <a:lnTo>
                  <a:pt x="60" y="140"/>
                </a:lnTo>
                <a:lnTo>
                  <a:pt x="58" y="134"/>
                </a:lnTo>
                <a:lnTo>
                  <a:pt x="62" y="128"/>
                </a:lnTo>
                <a:lnTo>
                  <a:pt x="60" y="120"/>
                </a:lnTo>
                <a:lnTo>
                  <a:pt x="54" y="110"/>
                </a:lnTo>
                <a:lnTo>
                  <a:pt x="48" y="98"/>
                </a:lnTo>
                <a:lnTo>
                  <a:pt x="28" y="84"/>
                </a:lnTo>
                <a:lnTo>
                  <a:pt x="26" y="72"/>
                </a:lnTo>
                <a:lnTo>
                  <a:pt x="16" y="64"/>
                </a:lnTo>
                <a:lnTo>
                  <a:pt x="12" y="54"/>
                </a:lnTo>
                <a:lnTo>
                  <a:pt x="8" y="50"/>
                </a:lnTo>
                <a:lnTo>
                  <a:pt x="0" y="48"/>
                </a:lnTo>
                <a:lnTo>
                  <a:pt x="0" y="42"/>
                </a:lnTo>
                <a:lnTo>
                  <a:pt x="180" y="1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4" name="Freeform 98"/>
          <p:cNvSpPr>
            <a:spLocks/>
          </p:cNvSpPr>
          <p:nvPr/>
        </p:nvSpPr>
        <p:spPr bwMode="auto">
          <a:xfrm>
            <a:off x="3013710" y="3179128"/>
            <a:ext cx="422275" cy="361950"/>
          </a:xfrm>
          <a:custGeom>
            <a:avLst/>
            <a:gdLst>
              <a:gd name="T0" fmla="*/ 82550 w 266"/>
              <a:gd name="T1" fmla="*/ 66675 h 228"/>
              <a:gd name="T2" fmla="*/ 174625 w 266"/>
              <a:gd name="T3" fmla="*/ 9525 h 228"/>
              <a:gd name="T4" fmla="*/ 171450 w 266"/>
              <a:gd name="T5" fmla="*/ 3175 h 228"/>
              <a:gd name="T6" fmla="*/ 168275 w 266"/>
              <a:gd name="T7" fmla="*/ 0 h 228"/>
              <a:gd name="T8" fmla="*/ 196850 w 266"/>
              <a:gd name="T9" fmla="*/ 3175 h 228"/>
              <a:gd name="T10" fmla="*/ 200025 w 266"/>
              <a:gd name="T11" fmla="*/ 15875 h 228"/>
              <a:gd name="T12" fmla="*/ 225425 w 266"/>
              <a:gd name="T13" fmla="*/ 60325 h 228"/>
              <a:gd name="T14" fmla="*/ 247650 w 266"/>
              <a:gd name="T15" fmla="*/ 79375 h 228"/>
              <a:gd name="T16" fmla="*/ 330200 w 266"/>
              <a:gd name="T17" fmla="*/ 107950 h 228"/>
              <a:gd name="T18" fmla="*/ 387350 w 266"/>
              <a:gd name="T19" fmla="*/ 136525 h 228"/>
              <a:gd name="T20" fmla="*/ 396875 w 266"/>
              <a:gd name="T21" fmla="*/ 133350 h 228"/>
              <a:gd name="T22" fmla="*/ 415925 w 266"/>
              <a:gd name="T23" fmla="*/ 165100 h 228"/>
              <a:gd name="T24" fmla="*/ 415925 w 266"/>
              <a:gd name="T25" fmla="*/ 174625 h 228"/>
              <a:gd name="T26" fmla="*/ 415925 w 266"/>
              <a:gd name="T27" fmla="*/ 190500 h 228"/>
              <a:gd name="T28" fmla="*/ 330200 w 266"/>
              <a:gd name="T29" fmla="*/ 266700 h 228"/>
              <a:gd name="T30" fmla="*/ 317500 w 266"/>
              <a:gd name="T31" fmla="*/ 266700 h 228"/>
              <a:gd name="T32" fmla="*/ 304800 w 266"/>
              <a:gd name="T33" fmla="*/ 263525 h 228"/>
              <a:gd name="T34" fmla="*/ 304800 w 266"/>
              <a:gd name="T35" fmla="*/ 266700 h 228"/>
              <a:gd name="T36" fmla="*/ 311150 w 266"/>
              <a:gd name="T37" fmla="*/ 273050 h 228"/>
              <a:gd name="T38" fmla="*/ 311150 w 266"/>
              <a:gd name="T39" fmla="*/ 276225 h 228"/>
              <a:gd name="T40" fmla="*/ 304800 w 266"/>
              <a:gd name="T41" fmla="*/ 285750 h 228"/>
              <a:gd name="T42" fmla="*/ 304800 w 266"/>
              <a:gd name="T43" fmla="*/ 288925 h 228"/>
              <a:gd name="T44" fmla="*/ 304800 w 266"/>
              <a:gd name="T45" fmla="*/ 292100 h 228"/>
              <a:gd name="T46" fmla="*/ 311150 w 266"/>
              <a:gd name="T47" fmla="*/ 295275 h 228"/>
              <a:gd name="T48" fmla="*/ 304800 w 266"/>
              <a:gd name="T49" fmla="*/ 301625 h 228"/>
              <a:gd name="T50" fmla="*/ 301625 w 266"/>
              <a:gd name="T51" fmla="*/ 314325 h 228"/>
              <a:gd name="T52" fmla="*/ 301625 w 266"/>
              <a:gd name="T53" fmla="*/ 314325 h 228"/>
              <a:gd name="T54" fmla="*/ 298450 w 266"/>
              <a:gd name="T55" fmla="*/ 323850 h 228"/>
              <a:gd name="T56" fmla="*/ 301625 w 266"/>
              <a:gd name="T57" fmla="*/ 333375 h 228"/>
              <a:gd name="T58" fmla="*/ 311150 w 266"/>
              <a:gd name="T59" fmla="*/ 349250 h 228"/>
              <a:gd name="T60" fmla="*/ 311150 w 266"/>
              <a:gd name="T61" fmla="*/ 355600 h 228"/>
              <a:gd name="T62" fmla="*/ 301625 w 266"/>
              <a:gd name="T63" fmla="*/ 361950 h 228"/>
              <a:gd name="T64" fmla="*/ 295275 w 266"/>
              <a:gd name="T65" fmla="*/ 355600 h 228"/>
              <a:gd name="T66" fmla="*/ 273050 w 266"/>
              <a:gd name="T67" fmla="*/ 349250 h 228"/>
              <a:gd name="T68" fmla="*/ 238125 w 266"/>
              <a:gd name="T69" fmla="*/ 346075 h 228"/>
              <a:gd name="T70" fmla="*/ 184150 w 266"/>
              <a:gd name="T71" fmla="*/ 323850 h 228"/>
              <a:gd name="T72" fmla="*/ 161925 w 266"/>
              <a:gd name="T73" fmla="*/ 320675 h 228"/>
              <a:gd name="T74" fmla="*/ 152400 w 266"/>
              <a:gd name="T75" fmla="*/ 304800 h 228"/>
              <a:gd name="T76" fmla="*/ 136525 w 266"/>
              <a:gd name="T77" fmla="*/ 295275 h 228"/>
              <a:gd name="T78" fmla="*/ 120650 w 266"/>
              <a:gd name="T79" fmla="*/ 288925 h 228"/>
              <a:gd name="T80" fmla="*/ 104775 w 266"/>
              <a:gd name="T81" fmla="*/ 282575 h 228"/>
              <a:gd name="T82" fmla="*/ 92075 w 266"/>
              <a:gd name="T83" fmla="*/ 273050 h 228"/>
              <a:gd name="T84" fmla="*/ 76200 w 266"/>
              <a:gd name="T85" fmla="*/ 263525 h 228"/>
              <a:gd name="T86" fmla="*/ 69850 w 266"/>
              <a:gd name="T87" fmla="*/ 257175 h 228"/>
              <a:gd name="T88" fmla="*/ 66675 w 266"/>
              <a:gd name="T89" fmla="*/ 244475 h 228"/>
              <a:gd name="T90" fmla="*/ 47625 w 266"/>
              <a:gd name="T91" fmla="*/ 228600 h 228"/>
              <a:gd name="T92" fmla="*/ 44450 w 266"/>
              <a:gd name="T93" fmla="*/ 225425 h 228"/>
              <a:gd name="T94" fmla="*/ 47625 w 266"/>
              <a:gd name="T95" fmla="*/ 222250 h 228"/>
              <a:gd name="T96" fmla="*/ 44450 w 266"/>
              <a:gd name="T97" fmla="*/ 206375 h 228"/>
              <a:gd name="T98" fmla="*/ 38100 w 266"/>
              <a:gd name="T99" fmla="*/ 196850 h 228"/>
              <a:gd name="T100" fmla="*/ 34925 w 266"/>
              <a:gd name="T101" fmla="*/ 193675 h 228"/>
              <a:gd name="T102" fmla="*/ 15875 w 266"/>
              <a:gd name="T103" fmla="*/ 177800 h 228"/>
              <a:gd name="T104" fmla="*/ 0 w 266"/>
              <a:gd name="T105" fmla="*/ 165100 h 228"/>
              <a:gd name="T106" fmla="*/ 0 w 266"/>
              <a:gd name="T107" fmla="*/ 130175 h 228"/>
              <a:gd name="T108" fmla="*/ 0 w 266"/>
              <a:gd name="T109" fmla="*/ 130175 h 22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66" h="228">
                <a:moveTo>
                  <a:pt x="0" y="82"/>
                </a:moveTo>
                <a:lnTo>
                  <a:pt x="52" y="42"/>
                </a:lnTo>
                <a:lnTo>
                  <a:pt x="80" y="28"/>
                </a:lnTo>
                <a:lnTo>
                  <a:pt x="110" y="6"/>
                </a:lnTo>
                <a:lnTo>
                  <a:pt x="108" y="6"/>
                </a:lnTo>
                <a:lnTo>
                  <a:pt x="108" y="2"/>
                </a:lnTo>
                <a:lnTo>
                  <a:pt x="106" y="2"/>
                </a:lnTo>
                <a:lnTo>
                  <a:pt x="106" y="0"/>
                </a:lnTo>
                <a:lnTo>
                  <a:pt x="122" y="0"/>
                </a:lnTo>
                <a:lnTo>
                  <a:pt x="124" y="2"/>
                </a:lnTo>
                <a:lnTo>
                  <a:pt x="128" y="6"/>
                </a:lnTo>
                <a:lnTo>
                  <a:pt x="126" y="10"/>
                </a:lnTo>
                <a:lnTo>
                  <a:pt x="130" y="28"/>
                </a:lnTo>
                <a:lnTo>
                  <a:pt x="142" y="38"/>
                </a:lnTo>
                <a:lnTo>
                  <a:pt x="152" y="42"/>
                </a:lnTo>
                <a:lnTo>
                  <a:pt x="156" y="50"/>
                </a:lnTo>
                <a:lnTo>
                  <a:pt x="196" y="50"/>
                </a:lnTo>
                <a:lnTo>
                  <a:pt x="208" y="68"/>
                </a:lnTo>
                <a:lnTo>
                  <a:pt x="218" y="58"/>
                </a:lnTo>
                <a:lnTo>
                  <a:pt x="244" y="86"/>
                </a:lnTo>
                <a:lnTo>
                  <a:pt x="248" y="82"/>
                </a:lnTo>
                <a:lnTo>
                  <a:pt x="250" y="84"/>
                </a:lnTo>
                <a:lnTo>
                  <a:pt x="266" y="100"/>
                </a:lnTo>
                <a:lnTo>
                  <a:pt x="262" y="104"/>
                </a:lnTo>
                <a:lnTo>
                  <a:pt x="264" y="106"/>
                </a:lnTo>
                <a:lnTo>
                  <a:pt x="262" y="110"/>
                </a:lnTo>
                <a:lnTo>
                  <a:pt x="266" y="116"/>
                </a:lnTo>
                <a:lnTo>
                  <a:pt x="262" y="120"/>
                </a:lnTo>
                <a:lnTo>
                  <a:pt x="260" y="118"/>
                </a:lnTo>
                <a:lnTo>
                  <a:pt x="208" y="168"/>
                </a:lnTo>
                <a:lnTo>
                  <a:pt x="204" y="162"/>
                </a:lnTo>
                <a:lnTo>
                  <a:pt x="200" y="168"/>
                </a:lnTo>
                <a:lnTo>
                  <a:pt x="196" y="164"/>
                </a:lnTo>
                <a:lnTo>
                  <a:pt x="192" y="166"/>
                </a:lnTo>
                <a:lnTo>
                  <a:pt x="196" y="166"/>
                </a:lnTo>
                <a:lnTo>
                  <a:pt x="192" y="168"/>
                </a:lnTo>
                <a:lnTo>
                  <a:pt x="196" y="168"/>
                </a:lnTo>
                <a:lnTo>
                  <a:pt x="196" y="172"/>
                </a:lnTo>
                <a:lnTo>
                  <a:pt x="198" y="172"/>
                </a:lnTo>
                <a:lnTo>
                  <a:pt x="196" y="174"/>
                </a:lnTo>
                <a:lnTo>
                  <a:pt x="198" y="174"/>
                </a:lnTo>
                <a:lnTo>
                  <a:pt x="192" y="180"/>
                </a:lnTo>
                <a:lnTo>
                  <a:pt x="196" y="184"/>
                </a:lnTo>
                <a:lnTo>
                  <a:pt x="192" y="182"/>
                </a:lnTo>
                <a:lnTo>
                  <a:pt x="190" y="184"/>
                </a:lnTo>
                <a:lnTo>
                  <a:pt x="192" y="184"/>
                </a:lnTo>
                <a:lnTo>
                  <a:pt x="192" y="186"/>
                </a:lnTo>
                <a:lnTo>
                  <a:pt x="196" y="186"/>
                </a:lnTo>
                <a:lnTo>
                  <a:pt x="198" y="188"/>
                </a:lnTo>
                <a:lnTo>
                  <a:pt x="192" y="190"/>
                </a:lnTo>
                <a:lnTo>
                  <a:pt x="196" y="194"/>
                </a:lnTo>
                <a:lnTo>
                  <a:pt x="190" y="198"/>
                </a:lnTo>
                <a:lnTo>
                  <a:pt x="192" y="198"/>
                </a:lnTo>
                <a:lnTo>
                  <a:pt x="190" y="198"/>
                </a:lnTo>
                <a:lnTo>
                  <a:pt x="186" y="202"/>
                </a:lnTo>
                <a:lnTo>
                  <a:pt x="188" y="204"/>
                </a:lnTo>
                <a:lnTo>
                  <a:pt x="186" y="206"/>
                </a:lnTo>
                <a:lnTo>
                  <a:pt x="190" y="210"/>
                </a:lnTo>
                <a:lnTo>
                  <a:pt x="190" y="220"/>
                </a:lnTo>
                <a:lnTo>
                  <a:pt x="196" y="220"/>
                </a:lnTo>
                <a:lnTo>
                  <a:pt x="192" y="222"/>
                </a:lnTo>
                <a:lnTo>
                  <a:pt x="196" y="224"/>
                </a:lnTo>
                <a:lnTo>
                  <a:pt x="196" y="226"/>
                </a:lnTo>
                <a:lnTo>
                  <a:pt x="190" y="228"/>
                </a:lnTo>
                <a:lnTo>
                  <a:pt x="188" y="226"/>
                </a:lnTo>
                <a:lnTo>
                  <a:pt x="186" y="224"/>
                </a:lnTo>
                <a:lnTo>
                  <a:pt x="182" y="226"/>
                </a:lnTo>
                <a:lnTo>
                  <a:pt x="172" y="220"/>
                </a:lnTo>
                <a:lnTo>
                  <a:pt x="162" y="218"/>
                </a:lnTo>
                <a:lnTo>
                  <a:pt x="150" y="218"/>
                </a:lnTo>
                <a:lnTo>
                  <a:pt x="126" y="204"/>
                </a:lnTo>
                <a:lnTo>
                  <a:pt x="116" y="204"/>
                </a:lnTo>
                <a:lnTo>
                  <a:pt x="108" y="200"/>
                </a:lnTo>
                <a:lnTo>
                  <a:pt x="102" y="202"/>
                </a:lnTo>
                <a:lnTo>
                  <a:pt x="100" y="200"/>
                </a:lnTo>
                <a:lnTo>
                  <a:pt x="96" y="192"/>
                </a:lnTo>
                <a:lnTo>
                  <a:pt x="90" y="192"/>
                </a:lnTo>
                <a:lnTo>
                  <a:pt x="86" y="186"/>
                </a:lnTo>
                <a:lnTo>
                  <a:pt x="80" y="186"/>
                </a:lnTo>
                <a:lnTo>
                  <a:pt x="76" y="182"/>
                </a:lnTo>
                <a:lnTo>
                  <a:pt x="70" y="182"/>
                </a:lnTo>
                <a:lnTo>
                  <a:pt x="66" y="178"/>
                </a:lnTo>
                <a:lnTo>
                  <a:pt x="62" y="178"/>
                </a:lnTo>
                <a:lnTo>
                  <a:pt x="58" y="172"/>
                </a:lnTo>
                <a:lnTo>
                  <a:pt x="52" y="172"/>
                </a:lnTo>
                <a:lnTo>
                  <a:pt x="48" y="166"/>
                </a:lnTo>
                <a:lnTo>
                  <a:pt x="46" y="166"/>
                </a:lnTo>
                <a:lnTo>
                  <a:pt x="44" y="162"/>
                </a:lnTo>
                <a:lnTo>
                  <a:pt x="40" y="158"/>
                </a:lnTo>
                <a:lnTo>
                  <a:pt x="42" y="154"/>
                </a:lnTo>
                <a:lnTo>
                  <a:pt x="36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6" y="132"/>
                </a:lnTo>
                <a:lnTo>
                  <a:pt x="28" y="130"/>
                </a:lnTo>
                <a:lnTo>
                  <a:pt x="24" y="128"/>
                </a:lnTo>
                <a:lnTo>
                  <a:pt x="24" y="124"/>
                </a:lnTo>
                <a:lnTo>
                  <a:pt x="22" y="124"/>
                </a:lnTo>
                <a:lnTo>
                  <a:pt x="22" y="122"/>
                </a:lnTo>
                <a:lnTo>
                  <a:pt x="16" y="116"/>
                </a:lnTo>
                <a:lnTo>
                  <a:pt x="10" y="112"/>
                </a:lnTo>
                <a:lnTo>
                  <a:pt x="8" y="106"/>
                </a:lnTo>
                <a:lnTo>
                  <a:pt x="0" y="104"/>
                </a:lnTo>
                <a:lnTo>
                  <a:pt x="0" y="82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5" name="Freeform 99"/>
          <p:cNvSpPr>
            <a:spLocks/>
          </p:cNvSpPr>
          <p:nvPr/>
        </p:nvSpPr>
        <p:spPr bwMode="auto">
          <a:xfrm>
            <a:off x="3308985" y="3245803"/>
            <a:ext cx="406400" cy="555625"/>
          </a:xfrm>
          <a:custGeom>
            <a:avLst/>
            <a:gdLst>
              <a:gd name="T0" fmla="*/ 387350 w 256"/>
              <a:gd name="T1" fmla="*/ 361950 h 350"/>
              <a:gd name="T2" fmla="*/ 219075 w 256"/>
              <a:gd name="T3" fmla="*/ 488950 h 350"/>
              <a:gd name="T4" fmla="*/ 120650 w 256"/>
              <a:gd name="T5" fmla="*/ 555625 h 350"/>
              <a:gd name="T6" fmla="*/ 127000 w 256"/>
              <a:gd name="T7" fmla="*/ 546100 h 350"/>
              <a:gd name="T8" fmla="*/ 127000 w 256"/>
              <a:gd name="T9" fmla="*/ 539750 h 350"/>
              <a:gd name="T10" fmla="*/ 130175 w 256"/>
              <a:gd name="T11" fmla="*/ 527050 h 350"/>
              <a:gd name="T12" fmla="*/ 120650 w 256"/>
              <a:gd name="T13" fmla="*/ 520700 h 350"/>
              <a:gd name="T14" fmla="*/ 130175 w 256"/>
              <a:gd name="T15" fmla="*/ 517525 h 350"/>
              <a:gd name="T16" fmla="*/ 104775 w 256"/>
              <a:gd name="T17" fmla="*/ 504825 h 350"/>
              <a:gd name="T18" fmla="*/ 98425 w 256"/>
              <a:gd name="T19" fmla="*/ 498475 h 350"/>
              <a:gd name="T20" fmla="*/ 92075 w 256"/>
              <a:gd name="T21" fmla="*/ 488950 h 350"/>
              <a:gd name="T22" fmla="*/ 88900 w 256"/>
              <a:gd name="T23" fmla="*/ 482600 h 350"/>
              <a:gd name="T24" fmla="*/ 82550 w 256"/>
              <a:gd name="T25" fmla="*/ 466725 h 350"/>
              <a:gd name="T26" fmla="*/ 73025 w 256"/>
              <a:gd name="T27" fmla="*/ 463550 h 350"/>
              <a:gd name="T28" fmla="*/ 79375 w 256"/>
              <a:gd name="T29" fmla="*/ 444500 h 350"/>
              <a:gd name="T30" fmla="*/ 79375 w 256"/>
              <a:gd name="T31" fmla="*/ 431800 h 350"/>
              <a:gd name="T32" fmla="*/ 69850 w 256"/>
              <a:gd name="T33" fmla="*/ 425450 h 350"/>
              <a:gd name="T34" fmla="*/ 69850 w 256"/>
              <a:gd name="T35" fmla="*/ 419100 h 350"/>
              <a:gd name="T36" fmla="*/ 73025 w 256"/>
              <a:gd name="T37" fmla="*/ 400050 h 350"/>
              <a:gd name="T38" fmla="*/ 73025 w 256"/>
              <a:gd name="T39" fmla="*/ 390525 h 350"/>
              <a:gd name="T40" fmla="*/ 73025 w 256"/>
              <a:gd name="T41" fmla="*/ 384175 h 350"/>
              <a:gd name="T42" fmla="*/ 73025 w 256"/>
              <a:gd name="T43" fmla="*/ 361950 h 350"/>
              <a:gd name="T44" fmla="*/ 69850 w 256"/>
              <a:gd name="T45" fmla="*/ 358775 h 350"/>
              <a:gd name="T46" fmla="*/ 73025 w 256"/>
              <a:gd name="T47" fmla="*/ 346075 h 350"/>
              <a:gd name="T48" fmla="*/ 69850 w 256"/>
              <a:gd name="T49" fmla="*/ 333375 h 350"/>
              <a:gd name="T50" fmla="*/ 63500 w 256"/>
              <a:gd name="T51" fmla="*/ 327025 h 350"/>
              <a:gd name="T52" fmla="*/ 57150 w 256"/>
              <a:gd name="T53" fmla="*/ 317500 h 350"/>
              <a:gd name="T54" fmla="*/ 60325 w 256"/>
              <a:gd name="T55" fmla="*/ 304800 h 350"/>
              <a:gd name="T56" fmla="*/ 41275 w 256"/>
              <a:gd name="T57" fmla="*/ 295275 h 350"/>
              <a:gd name="T58" fmla="*/ 31750 w 256"/>
              <a:gd name="T59" fmla="*/ 301625 h 350"/>
              <a:gd name="T60" fmla="*/ 28575 w 256"/>
              <a:gd name="T61" fmla="*/ 292100 h 350"/>
              <a:gd name="T62" fmla="*/ 15875 w 256"/>
              <a:gd name="T63" fmla="*/ 288925 h 350"/>
              <a:gd name="T64" fmla="*/ 6350 w 256"/>
              <a:gd name="T65" fmla="*/ 282575 h 350"/>
              <a:gd name="T66" fmla="*/ 3175 w 256"/>
              <a:gd name="T67" fmla="*/ 257175 h 350"/>
              <a:gd name="T68" fmla="*/ 9525 w 256"/>
              <a:gd name="T69" fmla="*/ 247650 h 350"/>
              <a:gd name="T70" fmla="*/ 9525 w 256"/>
              <a:gd name="T71" fmla="*/ 234950 h 350"/>
              <a:gd name="T72" fmla="*/ 9525 w 256"/>
              <a:gd name="T73" fmla="*/ 228600 h 350"/>
              <a:gd name="T74" fmla="*/ 9525 w 256"/>
              <a:gd name="T75" fmla="*/ 222250 h 350"/>
              <a:gd name="T76" fmla="*/ 19050 w 256"/>
              <a:gd name="T77" fmla="*/ 209550 h 350"/>
              <a:gd name="T78" fmla="*/ 15875 w 256"/>
              <a:gd name="T79" fmla="*/ 206375 h 350"/>
              <a:gd name="T80" fmla="*/ 15875 w 256"/>
              <a:gd name="T81" fmla="*/ 196850 h 350"/>
              <a:gd name="T82" fmla="*/ 22225 w 256"/>
              <a:gd name="T83" fmla="*/ 200025 h 350"/>
              <a:gd name="T84" fmla="*/ 117475 w 256"/>
              <a:gd name="T85" fmla="*/ 120650 h 350"/>
              <a:gd name="T86" fmla="*/ 120650 w 256"/>
              <a:gd name="T87" fmla="*/ 107950 h 350"/>
              <a:gd name="T88" fmla="*/ 127000 w 256"/>
              <a:gd name="T89" fmla="*/ 92075 h 350"/>
              <a:gd name="T90" fmla="*/ 101600 w 256"/>
              <a:gd name="T91" fmla="*/ 66675 h 35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56" h="350">
                <a:moveTo>
                  <a:pt x="64" y="42"/>
                </a:moveTo>
                <a:lnTo>
                  <a:pt x="136" y="0"/>
                </a:lnTo>
                <a:lnTo>
                  <a:pt x="244" y="228"/>
                </a:lnTo>
                <a:lnTo>
                  <a:pt x="256" y="246"/>
                </a:lnTo>
                <a:lnTo>
                  <a:pt x="140" y="312"/>
                </a:lnTo>
                <a:lnTo>
                  <a:pt x="138" y="308"/>
                </a:lnTo>
                <a:lnTo>
                  <a:pt x="134" y="310"/>
                </a:lnTo>
                <a:lnTo>
                  <a:pt x="134" y="318"/>
                </a:lnTo>
                <a:lnTo>
                  <a:pt x="76" y="350"/>
                </a:lnTo>
                <a:lnTo>
                  <a:pt x="78" y="348"/>
                </a:lnTo>
                <a:lnTo>
                  <a:pt x="82" y="346"/>
                </a:lnTo>
                <a:lnTo>
                  <a:pt x="80" y="344"/>
                </a:lnTo>
                <a:lnTo>
                  <a:pt x="78" y="342"/>
                </a:lnTo>
                <a:lnTo>
                  <a:pt x="78" y="340"/>
                </a:lnTo>
                <a:lnTo>
                  <a:pt x="80" y="340"/>
                </a:lnTo>
                <a:lnTo>
                  <a:pt x="78" y="334"/>
                </a:lnTo>
                <a:lnTo>
                  <a:pt x="76" y="334"/>
                </a:lnTo>
                <a:lnTo>
                  <a:pt x="82" y="332"/>
                </a:lnTo>
                <a:lnTo>
                  <a:pt x="78" y="330"/>
                </a:lnTo>
                <a:lnTo>
                  <a:pt x="78" y="328"/>
                </a:lnTo>
                <a:lnTo>
                  <a:pt x="76" y="328"/>
                </a:lnTo>
                <a:lnTo>
                  <a:pt x="78" y="326"/>
                </a:lnTo>
                <a:lnTo>
                  <a:pt x="78" y="328"/>
                </a:lnTo>
                <a:lnTo>
                  <a:pt x="82" y="326"/>
                </a:lnTo>
                <a:lnTo>
                  <a:pt x="78" y="322"/>
                </a:lnTo>
                <a:lnTo>
                  <a:pt x="76" y="322"/>
                </a:lnTo>
                <a:lnTo>
                  <a:pt x="66" y="318"/>
                </a:lnTo>
                <a:lnTo>
                  <a:pt x="64" y="314"/>
                </a:lnTo>
                <a:lnTo>
                  <a:pt x="66" y="314"/>
                </a:lnTo>
                <a:lnTo>
                  <a:pt x="62" y="314"/>
                </a:lnTo>
                <a:lnTo>
                  <a:pt x="62" y="310"/>
                </a:lnTo>
                <a:lnTo>
                  <a:pt x="60" y="310"/>
                </a:lnTo>
                <a:lnTo>
                  <a:pt x="58" y="308"/>
                </a:lnTo>
                <a:lnTo>
                  <a:pt x="60" y="306"/>
                </a:lnTo>
                <a:lnTo>
                  <a:pt x="60" y="304"/>
                </a:lnTo>
                <a:lnTo>
                  <a:pt x="56" y="304"/>
                </a:lnTo>
                <a:lnTo>
                  <a:pt x="54" y="300"/>
                </a:lnTo>
                <a:lnTo>
                  <a:pt x="52" y="300"/>
                </a:lnTo>
                <a:lnTo>
                  <a:pt x="52" y="294"/>
                </a:lnTo>
                <a:lnTo>
                  <a:pt x="50" y="294"/>
                </a:lnTo>
                <a:lnTo>
                  <a:pt x="50" y="292"/>
                </a:lnTo>
                <a:lnTo>
                  <a:pt x="46" y="292"/>
                </a:lnTo>
                <a:lnTo>
                  <a:pt x="52" y="290"/>
                </a:lnTo>
                <a:lnTo>
                  <a:pt x="46" y="280"/>
                </a:lnTo>
                <a:lnTo>
                  <a:pt x="50" y="280"/>
                </a:lnTo>
                <a:lnTo>
                  <a:pt x="50" y="276"/>
                </a:lnTo>
                <a:lnTo>
                  <a:pt x="46" y="272"/>
                </a:lnTo>
                <a:lnTo>
                  <a:pt x="50" y="272"/>
                </a:lnTo>
                <a:lnTo>
                  <a:pt x="50" y="270"/>
                </a:lnTo>
                <a:lnTo>
                  <a:pt x="44" y="268"/>
                </a:lnTo>
                <a:lnTo>
                  <a:pt x="42" y="266"/>
                </a:lnTo>
                <a:lnTo>
                  <a:pt x="44" y="264"/>
                </a:lnTo>
                <a:lnTo>
                  <a:pt x="42" y="264"/>
                </a:lnTo>
                <a:lnTo>
                  <a:pt x="42" y="258"/>
                </a:lnTo>
                <a:lnTo>
                  <a:pt x="46" y="252"/>
                </a:lnTo>
                <a:lnTo>
                  <a:pt x="50" y="256"/>
                </a:lnTo>
                <a:lnTo>
                  <a:pt x="52" y="246"/>
                </a:lnTo>
                <a:lnTo>
                  <a:pt x="46" y="246"/>
                </a:lnTo>
                <a:lnTo>
                  <a:pt x="46" y="244"/>
                </a:lnTo>
                <a:lnTo>
                  <a:pt x="50" y="244"/>
                </a:lnTo>
                <a:lnTo>
                  <a:pt x="46" y="242"/>
                </a:lnTo>
                <a:lnTo>
                  <a:pt x="46" y="236"/>
                </a:lnTo>
                <a:lnTo>
                  <a:pt x="50" y="232"/>
                </a:lnTo>
                <a:lnTo>
                  <a:pt x="46" y="228"/>
                </a:lnTo>
                <a:lnTo>
                  <a:pt x="44" y="228"/>
                </a:lnTo>
                <a:lnTo>
                  <a:pt x="46" y="228"/>
                </a:lnTo>
                <a:lnTo>
                  <a:pt x="44" y="226"/>
                </a:lnTo>
                <a:lnTo>
                  <a:pt x="42" y="222"/>
                </a:lnTo>
                <a:lnTo>
                  <a:pt x="46" y="218"/>
                </a:lnTo>
                <a:lnTo>
                  <a:pt x="44" y="218"/>
                </a:lnTo>
                <a:lnTo>
                  <a:pt x="46" y="216"/>
                </a:lnTo>
                <a:lnTo>
                  <a:pt x="44" y="210"/>
                </a:lnTo>
                <a:lnTo>
                  <a:pt x="44" y="208"/>
                </a:lnTo>
                <a:lnTo>
                  <a:pt x="42" y="210"/>
                </a:lnTo>
                <a:lnTo>
                  <a:pt x="40" y="206"/>
                </a:lnTo>
                <a:lnTo>
                  <a:pt x="42" y="202"/>
                </a:lnTo>
                <a:lnTo>
                  <a:pt x="40" y="202"/>
                </a:lnTo>
                <a:lnTo>
                  <a:pt x="36" y="200"/>
                </a:lnTo>
                <a:lnTo>
                  <a:pt x="36" y="196"/>
                </a:lnTo>
                <a:lnTo>
                  <a:pt x="38" y="198"/>
                </a:lnTo>
                <a:lnTo>
                  <a:pt x="38" y="192"/>
                </a:lnTo>
                <a:lnTo>
                  <a:pt x="34" y="192"/>
                </a:lnTo>
                <a:lnTo>
                  <a:pt x="34" y="188"/>
                </a:lnTo>
                <a:lnTo>
                  <a:pt x="26" y="186"/>
                </a:lnTo>
                <a:lnTo>
                  <a:pt x="26" y="188"/>
                </a:lnTo>
                <a:lnTo>
                  <a:pt x="24" y="188"/>
                </a:lnTo>
                <a:lnTo>
                  <a:pt x="20" y="190"/>
                </a:lnTo>
                <a:lnTo>
                  <a:pt x="20" y="188"/>
                </a:lnTo>
                <a:lnTo>
                  <a:pt x="18" y="188"/>
                </a:lnTo>
                <a:lnTo>
                  <a:pt x="18" y="184"/>
                </a:lnTo>
                <a:lnTo>
                  <a:pt x="12" y="182"/>
                </a:lnTo>
                <a:lnTo>
                  <a:pt x="10" y="184"/>
                </a:lnTo>
                <a:lnTo>
                  <a:pt x="10" y="182"/>
                </a:lnTo>
                <a:lnTo>
                  <a:pt x="6" y="180"/>
                </a:lnTo>
                <a:lnTo>
                  <a:pt x="10" y="178"/>
                </a:lnTo>
                <a:lnTo>
                  <a:pt x="4" y="178"/>
                </a:lnTo>
                <a:lnTo>
                  <a:pt x="4" y="168"/>
                </a:lnTo>
                <a:lnTo>
                  <a:pt x="0" y="164"/>
                </a:lnTo>
                <a:lnTo>
                  <a:pt x="2" y="162"/>
                </a:lnTo>
                <a:lnTo>
                  <a:pt x="0" y="160"/>
                </a:lnTo>
                <a:lnTo>
                  <a:pt x="4" y="156"/>
                </a:lnTo>
                <a:lnTo>
                  <a:pt x="6" y="156"/>
                </a:lnTo>
                <a:lnTo>
                  <a:pt x="4" y="156"/>
                </a:lnTo>
                <a:lnTo>
                  <a:pt x="10" y="152"/>
                </a:lnTo>
                <a:lnTo>
                  <a:pt x="6" y="148"/>
                </a:lnTo>
                <a:lnTo>
                  <a:pt x="12" y="146"/>
                </a:lnTo>
                <a:lnTo>
                  <a:pt x="10" y="144"/>
                </a:lnTo>
                <a:lnTo>
                  <a:pt x="6" y="144"/>
                </a:lnTo>
                <a:lnTo>
                  <a:pt x="6" y="142"/>
                </a:lnTo>
                <a:lnTo>
                  <a:pt x="4" y="142"/>
                </a:lnTo>
                <a:lnTo>
                  <a:pt x="6" y="140"/>
                </a:lnTo>
                <a:lnTo>
                  <a:pt x="10" y="142"/>
                </a:lnTo>
                <a:lnTo>
                  <a:pt x="6" y="138"/>
                </a:lnTo>
                <a:lnTo>
                  <a:pt x="12" y="132"/>
                </a:lnTo>
                <a:lnTo>
                  <a:pt x="10" y="132"/>
                </a:lnTo>
                <a:lnTo>
                  <a:pt x="12" y="130"/>
                </a:lnTo>
                <a:lnTo>
                  <a:pt x="10" y="130"/>
                </a:lnTo>
                <a:lnTo>
                  <a:pt x="10" y="126"/>
                </a:lnTo>
                <a:lnTo>
                  <a:pt x="6" y="126"/>
                </a:lnTo>
                <a:lnTo>
                  <a:pt x="10" y="124"/>
                </a:lnTo>
                <a:lnTo>
                  <a:pt x="6" y="124"/>
                </a:lnTo>
                <a:lnTo>
                  <a:pt x="10" y="122"/>
                </a:lnTo>
                <a:lnTo>
                  <a:pt x="14" y="126"/>
                </a:lnTo>
                <a:lnTo>
                  <a:pt x="18" y="120"/>
                </a:lnTo>
                <a:lnTo>
                  <a:pt x="22" y="126"/>
                </a:lnTo>
                <a:lnTo>
                  <a:pt x="74" y="76"/>
                </a:lnTo>
                <a:lnTo>
                  <a:pt x="76" y="78"/>
                </a:lnTo>
                <a:lnTo>
                  <a:pt x="80" y="74"/>
                </a:lnTo>
                <a:lnTo>
                  <a:pt x="76" y="68"/>
                </a:lnTo>
                <a:lnTo>
                  <a:pt x="78" y="64"/>
                </a:lnTo>
                <a:lnTo>
                  <a:pt x="76" y="62"/>
                </a:lnTo>
                <a:lnTo>
                  <a:pt x="80" y="58"/>
                </a:lnTo>
                <a:lnTo>
                  <a:pt x="64" y="42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6" name="Freeform 100"/>
          <p:cNvSpPr>
            <a:spLocks/>
          </p:cNvSpPr>
          <p:nvPr/>
        </p:nvSpPr>
        <p:spPr bwMode="auto">
          <a:xfrm>
            <a:off x="3429635" y="3636328"/>
            <a:ext cx="377825" cy="390525"/>
          </a:xfrm>
          <a:custGeom>
            <a:avLst/>
            <a:gdLst>
              <a:gd name="T0" fmla="*/ 285750 w 238"/>
              <a:gd name="T1" fmla="*/ 0 h 246"/>
              <a:gd name="T2" fmla="*/ 377825 w 238"/>
              <a:gd name="T3" fmla="*/ 200025 h 246"/>
              <a:gd name="T4" fmla="*/ 342900 w 238"/>
              <a:gd name="T5" fmla="*/ 165100 h 246"/>
              <a:gd name="T6" fmla="*/ 203200 w 238"/>
              <a:gd name="T7" fmla="*/ 304800 h 246"/>
              <a:gd name="T8" fmla="*/ 225425 w 238"/>
              <a:gd name="T9" fmla="*/ 323850 h 246"/>
              <a:gd name="T10" fmla="*/ 171450 w 238"/>
              <a:gd name="T11" fmla="*/ 377825 h 246"/>
              <a:gd name="T12" fmla="*/ 165100 w 238"/>
              <a:gd name="T13" fmla="*/ 371475 h 246"/>
              <a:gd name="T14" fmla="*/ 158750 w 238"/>
              <a:gd name="T15" fmla="*/ 377825 h 246"/>
              <a:gd name="T16" fmla="*/ 165100 w 238"/>
              <a:gd name="T17" fmla="*/ 384175 h 246"/>
              <a:gd name="T18" fmla="*/ 158750 w 238"/>
              <a:gd name="T19" fmla="*/ 390525 h 246"/>
              <a:gd name="T20" fmla="*/ 0 w 238"/>
              <a:gd name="T21" fmla="*/ 228600 h 246"/>
              <a:gd name="T22" fmla="*/ 12700 w 238"/>
              <a:gd name="T23" fmla="*/ 225425 h 246"/>
              <a:gd name="T24" fmla="*/ 12700 w 238"/>
              <a:gd name="T25" fmla="*/ 209550 h 246"/>
              <a:gd name="T26" fmla="*/ 12700 w 238"/>
              <a:gd name="T27" fmla="*/ 203200 h 246"/>
              <a:gd name="T28" fmla="*/ 15875 w 238"/>
              <a:gd name="T29" fmla="*/ 200025 h 246"/>
              <a:gd name="T30" fmla="*/ 9525 w 238"/>
              <a:gd name="T31" fmla="*/ 196850 h 246"/>
              <a:gd name="T32" fmla="*/ 9525 w 238"/>
              <a:gd name="T33" fmla="*/ 193675 h 246"/>
              <a:gd name="T34" fmla="*/ 6350 w 238"/>
              <a:gd name="T35" fmla="*/ 190500 h 246"/>
              <a:gd name="T36" fmla="*/ 9525 w 238"/>
              <a:gd name="T37" fmla="*/ 180975 h 246"/>
              <a:gd name="T38" fmla="*/ 0 w 238"/>
              <a:gd name="T39" fmla="*/ 171450 h 246"/>
              <a:gd name="T40" fmla="*/ 0 w 238"/>
              <a:gd name="T41" fmla="*/ 165100 h 246"/>
              <a:gd name="T42" fmla="*/ 92075 w 238"/>
              <a:gd name="T43" fmla="*/ 114300 h 246"/>
              <a:gd name="T44" fmla="*/ 92075 w 238"/>
              <a:gd name="T45" fmla="*/ 101600 h 246"/>
              <a:gd name="T46" fmla="*/ 98425 w 238"/>
              <a:gd name="T47" fmla="*/ 98425 h 246"/>
              <a:gd name="T48" fmla="*/ 101600 w 238"/>
              <a:gd name="T49" fmla="*/ 104775 h 246"/>
              <a:gd name="T50" fmla="*/ 285750 w 238"/>
              <a:gd name="T51" fmla="*/ 0 h 246"/>
              <a:gd name="T52" fmla="*/ 285750 w 238"/>
              <a:gd name="T53" fmla="*/ 0 h 246"/>
              <a:gd name="T54" fmla="*/ 285750 w 238"/>
              <a:gd name="T55" fmla="*/ 0 h 246"/>
              <a:gd name="T56" fmla="*/ 285750 w 238"/>
              <a:gd name="T57" fmla="*/ 0 h 2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38" h="246">
                <a:moveTo>
                  <a:pt x="180" y="0"/>
                </a:moveTo>
                <a:lnTo>
                  <a:pt x="238" y="126"/>
                </a:lnTo>
                <a:lnTo>
                  <a:pt x="216" y="104"/>
                </a:lnTo>
                <a:lnTo>
                  <a:pt x="128" y="192"/>
                </a:lnTo>
                <a:lnTo>
                  <a:pt x="142" y="204"/>
                </a:lnTo>
                <a:lnTo>
                  <a:pt x="108" y="238"/>
                </a:lnTo>
                <a:lnTo>
                  <a:pt x="104" y="234"/>
                </a:lnTo>
                <a:lnTo>
                  <a:pt x="100" y="238"/>
                </a:lnTo>
                <a:lnTo>
                  <a:pt x="104" y="242"/>
                </a:lnTo>
                <a:lnTo>
                  <a:pt x="100" y="246"/>
                </a:lnTo>
                <a:lnTo>
                  <a:pt x="0" y="144"/>
                </a:lnTo>
                <a:lnTo>
                  <a:pt x="8" y="142"/>
                </a:lnTo>
                <a:lnTo>
                  <a:pt x="8" y="132"/>
                </a:lnTo>
                <a:lnTo>
                  <a:pt x="8" y="128"/>
                </a:lnTo>
                <a:lnTo>
                  <a:pt x="10" y="126"/>
                </a:lnTo>
                <a:lnTo>
                  <a:pt x="6" y="124"/>
                </a:lnTo>
                <a:lnTo>
                  <a:pt x="6" y="122"/>
                </a:lnTo>
                <a:lnTo>
                  <a:pt x="4" y="120"/>
                </a:lnTo>
                <a:lnTo>
                  <a:pt x="6" y="114"/>
                </a:lnTo>
                <a:lnTo>
                  <a:pt x="0" y="108"/>
                </a:lnTo>
                <a:lnTo>
                  <a:pt x="0" y="104"/>
                </a:lnTo>
                <a:lnTo>
                  <a:pt x="58" y="72"/>
                </a:lnTo>
                <a:lnTo>
                  <a:pt x="58" y="64"/>
                </a:lnTo>
                <a:lnTo>
                  <a:pt x="62" y="62"/>
                </a:lnTo>
                <a:lnTo>
                  <a:pt x="64" y="66"/>
                </a:lnTo>
                <a:lnTo>
                  <a:pt x="180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7" name="Freeform 101"/>
          <p:cNvSpPr>
            <a:spLocks/>
          </p:cNvSpPr>
          <p:nvPr/>
        </p:nvSpPr>
        <p:spPr bwMode="auto">
          <a:xfrm>
            <a:off x="3305810" y="3864928"/>
            <a:ext cx="342900" cy="374650"/>
          </a:xfrm>
          <a:custGeom>
            <a:avLst/>
            <a:gdLst>
              <a:gd name="T0" fmla="*/ 123825 w 216"/>
              <a:gd name="T1" fmla="*/ 0 h 236"/>
              <a:gd name="T2" fmla="*/ 282575 w 216"/>
              <a:gd name="T3" fmla="*/ 161925 h 236"/>
              <a:gd name="T4" fmla="*/ 254000 w 216"/>
              <a:gd name="T5" fmla="*/ 190500 h 236"/>
              <a:gd name="T6" fmla="*/ 342900 w 216"/>
              <a:gd name="T7" fmla="*/ 279400 h 236"/>
              <a:gd name="T8" fmla="*/ 307975 w 216"/>
              <a:gd name="T9" fmla="*/ 314325 h 236"/>
              <a:gd name="T10" fmla="*/ 327025 w 216"/>
              <a:gd name="T11" fmla="*/ 336550 h 236"/>
              <a:gd name="T12" fmla="*/ 320675 w 216"/>
              <a:gd name="T13" fmla="*/ 342900 h 236"/>
              <a:gd name="T14" fmla="*/ 320675 w 216"/>
              <a:gd name="T15" fmla="*/ 346075 h 236"/>
              <a:gd name="T16" fmla="*/ 311150 w 216"/>
              <a:gd name="T17" fmla="*/ 352425 h 236"/>
              <a:gd name="T18" fmla="*/ 292100 w 216"/>
              <a:gd name="T19" fmla="*/ 371475 h 236"/>
              <a:gd name="T20" fmla="*/ 285750 w 216"/>
              <a:gd name="T21" fmla="*/ 368300 h 236"/>
              <a:gd name="T22" fmla="*/ 282575 w 216"/>
              <a:gd name="T23" fmla="*/ 371475 h 236"/>
              <a:gd name="T24" fmla="*/ 282575 w 216"/>
              <a:gd name="T25" fmla="*/ 374650 h 236"/>
              <a:gd name="T26" fmla="*/ 266700 w 216"/>
              <a:gd name="T27" fmla="*/ 371475 h 236"/>
              <a:gd name="T28" fmla="*/ 273050 w 216"/>
              <a:gd name="T29" fmla="*/ 368300 h 236"/>
              <a:gd name="T30" fmla="*/ 276225 w 216"/>
              <a:gd name="T31" fmla="*/ 368300 h 236"/>
              <a:gd name="T32" fmla="*/ 276225 w 216"/>
              <a:gd name="T33" fmla="*/ 365125 h 236"/>
              <a:gd name="T34" fmla="*/ 279400 w 216"/>
              <a:gd name="T35" fmla="*/ 358775 h 236"/>
              <a:gd name="T36" fmla="*/ 266700 w 216"/>
              <a:gd name="T37" fmla="*/ 349250 h 236"/>
              <a:gd name="T38" fmla="*/ 263525 w 216"/>
              <a:gd name="T39" fmla="*/ 342900 h 236"/>
              <a:gd name="T40" fmla="*/ 266700 w 216"/>
              <a:gd name="T41" fmla="*/ 339725 h 236"/>
              <a:gd name="T42" fmla="*/ 263525 w 216"/>
              <a:gd name="T43" fmla="*/ 336550 h 236"/>
              <a:gd name="T44" fmla="*/ 260350 w 216"/>
              <a:gd name="T45" fmla="*/ 339725 h 236"/>
              <a:gd name="T46" fmla="*/ 257175 w 216"/>
              <a:gd name="T47" fmla="*/ 336550 h 236"/>
              <a:gd name="T48" fmla="*/ 209550 w 216"/>
              <a:gd name="T49" fmla="*/ 336550 h 236"/>
              <a:gd name="T50" fmla="*/ 209550 w 216"/>
              <a:gd name="T51" fmla="*/ 346075 h 236"/>
              <a:gd name="T52" fmla="*/ 190500 w 216"/>
              <a:gd name="T53" fmla="*/ 346075 h 236"/>
              <a:gd name="T54" fmla="*/ 190500 w 216"/>
              <a:gd name="T55" fmla="*/ 355600 h 236"/>
              <a:gd name="T56" fmla="*/ 76200 w 216"/>
              <a:gd name="T57" fmla="*/ 352425 h 236"/>
              <a:gd name="T58" fmla="*/ 76200 w 216"/>
              <a:gd name="T59" fmla="*/ 346075 h 236"/>
              <a:gd name="T60" fmla="*/ 66675 w 216"/>
              <a:gd name="T61" fmla="*/ 346075 h 236"/>
              <a:gd name="T62" fmla="*/ 66675 w 216"/>
              <a:gd name="T63" fmla="*/ 352425 h 236"/>
              <a:gd name="T64" fmla="*/ 6350 w 216"/>
              <a:gd name="T65" fmla="*/ 352425 h 236"/>
              <a:gd name="T66" fmla="*/ 9525 w 216"/>
              <a:gd name="T67" fmla="*/ 200025 h 236"/>
              <a:gd name="T68" fmla="*/ 0 w 216"/>
              <a:gd name="T69" fmla="*/ 200025 h 236"/>
              <a:gd name="T70" fmla="*/ 0 w 216"/>
              <a:gd name="T71" fmla="*/ 190500 h 236"/>
              <a:gd name="T72" fmla="*/ 9525 w 216"/>
              <a:gd name="T73" fmla="*/ 187325 h 236"/>
              <a:gd name="T74" fmla="*/ 9525 w 216"/>
              <a:gd name="T75" fmla="*/ 149225 h 236"/>
              <a:gd name="T76" fmla="*/ 9525 w 216"/>
              <a:gd name="T77" fmla="*/ 142875 h 236"/>
              <a:gd name="T78" fmla="*/ 0 w 216"/>
              <a:gd name="T79" fmla="*/ 142875 h 236"/>
              <a:gd name="T80" fmla="*/ 38100 w 216"/>
              <a:gd name="T81" fmla="*/ 82550 h 236"/>
              <a:gd name="T82" fmla="*/ 95250 w 216"/>
              <a:gd name="T83" fmla="*/ 0 h 236"/>
              <a:gd name="T84" fmla="*/ 104775 w 216"/>
              <a:gd name="T85" fmla="*/ 12700 h 236"/>
              <a:gd name="T86" fmla="*/ 114300 w 216"/>
              <a:gd name="T87" fmla="*/ 15875 h 236"/>
              <a:gd name="T88" fmla="*/ 114300 w 216"/>
              <a:gd name="T89" fmla="*/ 15875 h 236"/>
              <a:gd name="T90" fmla="*/ 120650 w 216"/>
              <a:gd name="T91" fmla="*/ 15875 h 236"/>
              <a:gd name="T92" fmla="*/ 120650 w 216"/>
              <a:gd name="T93" fmla="*/ 3175 h 236"/>
              <a:gd name="T94" fmla="*/ 123825 w 216"/>
              <a:gd name="T95" fmla="*/ 0 h 236"/>
              <a:gd name="T96" fmla="*/ 123825 w 216"/>
              <a:gd name="T97" fmla="*/ 0 h 236"/>
              <a:gd name="T98" fmla="*/ 123825 w 216"/>
              <a:gd name="T99" fmla="*/ 0 h 236"/>
              <a:gd name="T100" fmla="*/ 123825 w 216"/>
              <a:gd name="T101" fmla="*/ 0 h 2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6" h="236">
                <a:moveTo>
                  <a:pt x="78" y="0"/>
                </a:moveTo>
                <a:lnTo>
                  <a:pt x="178" y="102"/>
                </a:lnTo>
                <a:lnTo>
                  <a:pt x="160" y="120"/>
                </a:lnTo>
                <a:lnTo>
                  <a:pt x="216" y="176"/>
                </a:lnTo>
                <a:lnTo>
                  <a:pt x="194" y="198"/>
                </a:lnTo>
                <a:lnTo>
                  <a:pt x="206" y="212"/>
                </a:lnTo>
                <a:lnTo>
                  <a:pt x="202" y="216"/>
                </a:lnTo>
                <a:lnTo>
                  <a:pt x="202" y="218"/>
                </a:lnTo>
                <a:lnTo>
                  <a:pt x="196" y="222"/>
                </a:lnTo>
                <a:lnTo>
                  <a:pt x="184" y="234"/>
                </a:lnTo>
                <a:lnTo>
                  <a:pt x="180" y="232"/>
                </a:lnTo>
                <a:lnTo>
                  <a:pt x="178" y="234"/>
                </a:lnTo>
                <a:lnTo>
                  <a:pt x="178" y="236"/>
                </a:lnTo>
                <a:lnTo>
                  <a:pt x="168" y="234"/>
                </a:lnTo>
                <a:lnTo>
                  <a:pt x="172" y="232"/>
                </a:lnTo>
                <a:lnTo>
                  <a:pt x="174" y="232"/>
                </a:lnTo>
                <a:lnTo>
                  <a:pt x="174" y="230"/>
                </a:lnTo>
                <a:lnTo>
                  <a:pt x="176" y="226"/>
                </a:lnTo>
                <a:lnTo>
                  <a:pt x="168" y="220"/>
                </a:lnTo>
                <a:lnTo>
                  <a:pt x="166" y="216"/>
                </a:lnTo>
                <a:lnTo>
                  <a:pt x="168" y="214"/>
                </a:lnTo>
                <a:lnTo>
                  <a:pt x="166" y="212"/>
                </a:lnTo>
                <a:lnTo>
                  <a:pt x="164" y="214"/>
                </a:lnTo>
                <a:lnTo>
                  <a:pt x="162" y="212"/>
                </a:lnTo>
                <a:lnTo>
                  <a:pt x="132" y="212"/>
                </a:lnTo>
                <a:lnTo>
                  <a:pt x="132" y="218"/>
                </a:lnTo>
                <a:lnTo>
                  <a:pt x="120" y="218"/>
                </a:lnTo>
                <a:lnTo>
                  <a:pt x="120" y="224"/>
                </a:lnTo>
                <a:lnTo>
                  <a:pt x="48" y="222"/>
                </a:lnTo>
                <a:lnTo>
                  <a:pt x="48" y="218"/>
                </a:lnTo>
                <a:lnTo>
                  <a:pt x="42" y="218"/>
                </a:lnTo>
                <a:lnTo>
                  <a:pt x="42" y="222"/>
                </a:lnTo>
                <a:lnTo>
                  <a:pt x="4" y="222"/>
                </a:lnTo>
                <a:lnTo>
                  <a:pt x="6" y="126"/>
                </a:lnTo>
                <a:lnTo>
                  <a:pt x="0" y="126"/>
                </a:lnTo>
                <a:lnTo>
                  <a:pt x="0" y="120"/>
                </a:lnTo>
                <a:lnTo>
                  <a:pt x="6" y="118"/>
                </a:lnTo>
                <a:lnTo>
                  <a:pt x="6" y="94"/>
                </a:lnTo>
                <a:lnTo>
                  <a:pt x="6" y="90"/>
                </a:lnTo>
                <a:lnTo>
                  <a:pt x="0" y="90"/>
                </a:lnTo>
                <a:lnTo>
                  <a:pt x="24" y="52"/>
                </a:lnTo>
                <a:lnTo>
                  <a:pt x="60" y="0"/>
                </a:lnTo>
                <a:lnTo>
                  <a:pt x="66" y="8"/>
                </a:lnTo>
                <a:lnTo>
                  <a:pt x="72" y="10"/>
                </a:lnTo>
                <a:lnTo>
                  <a:pt x="76" y="10"/>
                </a:lnTo>
                <a:lnTo>
                  <a:pt x="76" y="2"/>
                </a:lnTo>
                <a:lnTo>
                  <a:pt x="78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8" name="Freeform 102"/>
          <p:cNvSpPr>
            <a:spLocks/>
          </p:cNvSpPr>
          <p:nvPr/>
        </p:nvSpPr>
        <p:spPr bwMode="auto">
          <a:xfrm>
            <a:off x="2864485" y="4004628"/>
            <a:ext cx="450850" cy="327025"/>
          </a:xfrm>
          <a:custGeom>
            <a:avLst/>
            <a:gdLst>
              <a:gd name="T0" fmla="*/ 450850 w 284"/>
              <a:gd name="T1" fmla="*/ 3175 h 206"/>
              <a:gd name="T2" fmla="*/ 450850 w 284"/>
              <a:gd name="T3" fmla="*/ 47625 h 206"/>
              <a:gd name="T4" fmla="*/ 441325 w 284"/>
              <a:gd name="T5" fmla="*/ 60325 h 206"/>
              <a:gd name="T6" fmla="*/ 447675 w 284"/>
              <a:gd name="T7" fmla="*/ 212725 h 206"/>
              <a:gd name="T8" fmla="*/ 79375 w 284"/>
              <a:gd name="T9" fmla="*/ 323850 h 206"/>
              <a:gd name="T10" fmla="*/ 66675 w 284"/>
              <a:gd name="T11" fmla="*/ 314325 h 206"/>
              <a:gd name="T12" fmla="*/ 69850 w 284"/>
              <a:gd name="T13" fmla="*/ 304800 h 206"/>
              <a:gd name="T14" fmla="*/ 57150 w 284"/>
              <a:gd name="T15" fmla="*/ 307975 h 206"/>
              <a:gd name="T16" fmla="*/ 50800 w 284"/>
              <a:gd name="T17" fmla="*/ 273050 h 206"/>
              <a:gd name="T18" fmla="*/ 60325 w 284"/>
              <a:gd name="T19" fmla="*/ 244475 h 206"/>
              <a:gd name="T20" fmla="*/ 50800 w 284"/>
              <a:gd name="T21" fmla="*/ 241300 h 206"/>
              <a:gd name="T22" fmla="*/ 50800 w 284"/>
              <a:gd name="T23" fmla="*/ 234950 h 206"/>
              <a:gd name="T24" fmla="*/ 34925 w 284"/>
              <a:gd name="T25" fmla="*/ 231775 h 206"/>
              <a:gd name="T26" fmla="*/ 34925 w 284"/>
              <a:gd name="T27" fmla="*/ 225425 h 206"/>
              <a:gd name="T28" fmla="*/ 25400 w 284"/>
              <a:gd name="T29" fmla="*/ 212725 h 206"/>
              <a:gd name="T30" fmla="*/ 28575 w 284"/>
              <a:gd name="T31" fmla="*/ 200025 h 206"/>
              <a:gd name="T32" fmla="*/ 15875 w 284"/>
              <a:gd name="T33" fmla="*/ 193675 h 206"/>
              <a:gd name="T34" fmla="*/ 0 w 284"/>
              <a:gd name="T35" fmla="*/ 171450 h 206"/>
              <a:gd name="T36" fmla="*/ 3175 w 284"/>
              <a:gd name="T37" fmla="*/ 161925 h 206"/>
              <a:gd name="T38" fmla="*/ 6350 w 284"/>
              <a:gd name="T39" fmla="*/ 152400 h 206"/>
              <a:gd name="T40" fmla="*/ 9525 w 284"/>
              <a:gd name="T41" fmla="*/ 146050 h 206"/>
              <a:gd name="T42" fmla="*/ 6350 w 284"/>
              <a:gd name="T43" fmla="*/ 133350 h 206"/>
              <a:gd name="T44" fmla="*/ 22225 w 284"/>
              <a:gd name="T45" fmla="*/ 111125 h 206"/>
              <a:gd name="T46" fmla="*/ 41275 w 284"/>
              <a:gd name="T47" fmla="*/ 92075 h 206"/>
              <a:gd name="T48" fmla="*/ 60325 w 284"/>
              <a:gd name="T49" fmla="*/ 76200 h 206"/>
              <a:gd name="T50" fmla="*/ 79375 w 284"/>
              <a:gd name="T51" fmla="*/ 47625 h 206"/>
              <a:gd name="T52" fmla="*/ 95250 w 284"/>
              <a:gd name="T53" fmla="*/ 38100 h 206"/>
              <a:gd name="T54" fmla="*/ 111125 w 284"/>
              <a:gd name="T55" fmla="*/ 28575 h 206"/>
              <a:gd name="T56" fmla="*/ 133350 w 284"/>
              <a:gd name="T57" fmla="*/ 15875 h 206"/>
              <a:gd name="T58" fmla="*/ 146050 w 284"/>
              <a:gd name="T59" fmla="*/ 3175 h 206"/>
              <a:gd name="T60" fmla="*/ 193675 w 284"/>
              <a:gd name="T61" fmla="*/ 0 h 206"/>
              <a:gd name="T62" fmla="*/ 333375 w 284"/>
              <a:gd name="T63" fmla="*/ 9525 h 206"/>
              <a:gd name="T64" fmla="*/ 352425 w 284"/>
              <a:gd name="T65" fmla="*/ 0 h 206"/>
              <a:gd name="T66" fmla="*/ 441325 w 284"/>
              <a:gd name="T67" fmla="*/ 3175 h 206"/>
              <a:gd name="T68" fmla="*/ 441325 w 284"/>
              <a:gd name="T69" fmla="*/ 3175 h 20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84" h="206">
                <a:moveTo>
                  <a:pt x="278" y="2"/>
                </a:moveTo>
                <a:lnTo>
                  <a:pt x="284" y="2"/>
                </a:lnTo>
                <a:lnTo>
                  <a:pt x="284" y="6"/>
                </a:lnTo>
                <a:lnTo>
                  <a:pt x="284" y="30"/>
                </a:lnTo>
                <a:lnTo>
                  <a:pt x="278" y="32"/>
                </a:lnTo>
                <a:lnTo>
                  <a:pt x="278" y="38"/>
                </a:lnTo>
                <a:lnTo>
                  <a:pt x="284" y="38"/>
                </a:lnTo>
                <a:lnTo>
                  <a:pt x="282" y="134"/>
                </a:lnTo>
                <a:lnTo>
                  <a:pt x="282" y="206"/>
                </a:lnTo>
                <a:lnTo>
                  <a:pt x="50" y="204"/>
                </a:lnTo>
                <a:lnTo>
                  <a:pt x="50" y="202"/>
                </a:lnTo>
                <a:lnTo>
                  <a:pt x="42" y="198"/>
                </a:lnTo>
                <a:lnTo>
                  <a:pt x="44" y="194"/>
                </a:lnTo>
                <a:lnTo>
                  <a:pt x="44" y="192"/>
                </a:lnTo>
                <a:lnTo>
                  <a:pt x="38" y="194"/>
                </a:lnTo>
                <a:lnTo>
                  <a:pt x="36" y="194"/>
                </a:lnTo>
                <a:lnTo>
                  <a:pt x="38" y="178"/>
                </a:lnTo>
                <a:lnTo>
                  <a:pt x="32" y="172"/>
                </a:lnTo>
                <a:lnTo>
                  <a:pt x="40" y="156"/>
                </a:lnTo>
                <a:lnTo>
                  <a:pt x="38" y="154"/>
                </a:lnTo>
                <a:lnTo>
                  <a:pt x="34" y="154"/>
                </a:lnTo>
                <a:lnTo>
                  <a:pt x="32" y="152"/>
                </a:lnTo>
                <a:lnTo>
                  <a:pt x="30" y="152"/>
                </a:lnTo>
                <a:lnTo>
                  <a:pt x="32" y="148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2" y="142"/>
                </a:lnTo>
                <a:lnTo>
                  <a:pt x="18" y="134"/>
                </a:lnTo>
                <a:lnTo>
                  <a:pt x="16" y="134"/>
                </a:lnTo>
                <a:lnTo>
                  <a:pt x="16" y="130"/>
                </a:lnTo>
                <a:lnTo>
                  <a:pt x="18" y="126"/>
                </a:lnTo>
                <a:lnTo>
                  <a:pt x="14" y="124"/>
                </a:lnTo>
                <a:lnTo>
                  <a:pt x="10" y="122"/>
                </a:lnTo>
                <a:lnTo>
                  <a:pt x="10" y="116"/>
                </a:lnTo>
                <a:lnTo>
                  <a:pt x="0" y="108"/>
                </a:lnTo>
                <a:lnTo>
                  <a:pt x="2" y="106"/>
                </a:lnTo>
                <a:lnTo>
                  <a:pt x="2" y="102"/>
                </a:lnTo>
                <a:lnTo>
                  <a:pt x="4" y="102"/>
                </a:lnTo>
                <a:lnTo>
                  <a:pt x="4" y="96"/>
                </a:lnTo>
                <a:lnTo>
                  <a:pt x="4" y="94"/>
                </a:lnTo>
                <a:lnTo>
                  <a:pt x="6" y="92"/>
                </a:lnTo>
                <a:lnTo>
                  <a:pt x="2" y="88"/>
                </a:lnTo>
                <a:lnTo>
                  <a:pt x="4" y="84"/>
                </a:lnTo>
                <a:lnTo>
                  <a:pt x="10" y="82"/>
                </a:lnTo>
                <a:lnTo>
                  <a:pt x="14" y="70"/>
                </a:lnTo>
                <a:lnTo>
                  <a:pt x="20" y="66"/>
                </a:lnTo>
                <a:lnTo>
                  <a:pt x="26" y="58"/>
                </a:lnTo>
                <a:lnTo>
                  <a:pt x="30" y="56"/>
                </a:lnTo>
                <a:lnTo>
                  <a:pt x="38" y="48"/>
                </a:lnTo>
                <a:lnTo>
                  <a:pt x="50" y="30"/>
                </a:lnTo>
                <a:lnTo>
                  <a:pt x="58" y="28"/>
                </a:lnTo>
                <a:lnTo>
                  <a:pt x="60" y="24"/>
                </a:lnTo>
                <a:lnTo>
                  <a:pt x="66" y="22"/>
                </a:lnTo>
                <a:lnTo>
                  <a:pt x="70" y="18"/>
                </a:lnTo>
                <a:lnTo>
                  <a:pt x="80" y="14"/>
                </a:lnTo>
                <a:lnTo>
                  <a:pt x="84" y="10"/>
                </a:lnTo>
                <a:lnTo>
                  <a:pt x="92" y="8"/>
                </a:lnTo>
                <a:lnTo>
                  <a:pt x="92" y="2"/>
                </a:lnTo>
                <a:lnTo>
                  <a:pt x="94" y="0"/>
                </a:lnTo>
                <a:lnTo>
                  <a:pt x="122" y="0"/>
                </a:lnTo>
                <a:lnTo>
                  <a:pt x="210" y="0"/>
                </a:lnTo>
                <a:lnTo>
                  <a:pt x="210" y="6"/>
                </a:lnTo>
                <a:lnTo>
                  <a:pt x="222" y="6"/>
                </a:lnTo>
                <a:lnTo>
                  <a:pt x="222" y="0"/>
                </a:lnTo>
                <a:lnTo>
                  <a:pt x="278" y="2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19" name="Freeform 103"/>
          <p:cNvSpPr>
            <a:spLocks/>
          </p:cNvSpPr>
          <p:nvPr/>
        </p:nvSpPr>
        <p:spPr bwMode="auto">
          <a:xfrm>
            <a:off x="3442335" y="5576253"/>
            <a:ext cx="492125" cy="508000"/>
          </a:xfrm>
          <a:custGeom>
            <a:avLst/>
            <a:gdLst>
              <a:gd name="T0" fmla="*/ 304800 w 310"/>
              <a:gd name="T1" fmla="*/ 6350 h 320"/>
              <a:gd name="T2" fmla="*/ 466725 w 310"/>
              <a:gd name="T3" fmla="*/ 104775 h 320"/>
              <a:gd name="T4" fmla="*/ 466725 w 310"/>
              <a:gd name="T5" fmla="*/ 130175 h 320"/>
              <a:gd name="T6" fmla="*/ 473075 w 310"/>
              <a:gd name="T7" fmla="*/ 142875 h 320"/>
              <a:gd name="T8" fmla="*/ 485775 w 310"/>
              <a:gd name="T9" fmla="*/ 152400 h 320"/>
              <a:gd name="T10" fmla="*/ 488950 w 310"/>
              <a:gd name="T11" fmla="*/ 161925 h 320"/>
              <a:gd name="T12" fmla="*/ 488950 w 310"/>
              <a:gd name="T13" fmla="*/ 174625 h 320"/>
              <a:gd name="T14" fmla="*/ 485775 w 310"/>
              <a:gd name="T15" fmla="*/ 184150 h 320"/>
              <a:gd name="T16" fmla="*/ 488950 w 310"/>
              <a:gd name="T17" fmla="*/ 200025 h 320"/>
              <a:gd name="T18" fmla="*/ 485775 w 310"/>
              <a:gd name="T19" fmla="*/ 225425 h 320"/>
              <a:gd name="T20" fmla="*/ 415925 w 310"/>
              <a:gd name="T21" fmla="*/ 247650 h 320"/>
              <a:gd name="T22" fmla="*/ 377825 w 310"/>
              <a:gd name="T23" fmla="*/ 282575 h 320"/>
              <a:gd name="T24" fmla="*/ 368300 w 310"/>
              <a:gd name="T25" fmla="*/ 320675 h 320"/>
              <a:gd name="T26" fmla="*/ 368300 w 310"/>
              <a:gd name="T27" fmla="*/ 384175 h 320"/>
              <a:gd name="T28" fmla="*/ 368300 w 310"/>
              <a:gd name="T29" fmla="*/ 508000 h 320"/>
              <a:gd name="T30" fmla="*/ 161925 w 310"/>
              <a:gd name="T31" fmla="*/ 488950 h 320"/>
              <a:gd name="T32" fmla="*/ 136525 w 310"/>
              <a:gd name="T33" fmla="*/ 492125 h 320"/>
              <a:gd name="T34" fmla="*/ 130175 w 310"/>
              <a:gd name="T35" fmla="*/ 473075 h 320"/>
              <a:gd name="T36" fmla="*/ 120650 w 310"/>
              <a:gd name="T37" fmla="*/ 466725 h 320"/>
              <a:gd name="T38" fmla="*/ 95250 w 310"/>
              <a:gd name="T39" fmla="*/ 454025 h 320"/>
              <a:gd name="T40" fmla="*/ 85725 w 310"/>
              <a:gd name="T41" fmla="*/ 444500 h 320"/>
              <a:gd name="T42" fmla="*/ 73025 w 310"/>
              <a:gd name="T43" fmla="*/ 438150 h 320"/>
              <a:gd name="T44" fmla="*/ 63500 w 310"/>
              <a:gd name="T45" fmla="*/ 431800 h 320"/>
              <a:gd name="T46" fmla="*/ 44450 w 310"/>
              <a:gd name="T47" fmla="*/ 422275 h 320"/>
              <a:gd name="T48" fmla="*/ 34925 w 310"/>
              <a:gd name="T49" fmla="*/ 406400 h 320"/>
              <a:gd name="T50" fmla="*/ 19050 w 310"/>
              <a:gd name="T51" fmla="*/ 371475 h 320"/>
              <a:gd name="T52" fmla="*/ 9525 w 310"/>
              <a:gd name="T53" fmla="*/ 339725 h 320"/>
              <a:gd name="T54" fmla="*/ 28575 w 310"/>
              <a:gd name="T55" fmla="*/ 330200 h 320"/>
              <a:gd name="T56" fmla="*/ 28575 w 310"/>
              <a:gd name="T57" fmla="*/ 311150 h 320"/>
              <a:gd name="T58" fmla="*/ 31750 w 310"/>
              <a:gd name="T59" fmla="*/ 298450 h 320"/>
              <a:gd name="T60" fmla="*/ 34925 w 310"/>
              <a:gd name="T61" fmla="*/ 273050 h 320"/>
              <a:gd name="T62" fmla="*/ 50800 w 310"/>
              <a:gd name="T63" fmla="*/ 269875 h 320"/>
              <a:gd name="T64" fmla="*/ 60325 w 310"/>
              <a:gd name="T65" fmla="*/ 269875 h 320"/>
              <a:gd name="T66" fmla="*/ 98425 w 310"/>
              <a:gd name="T67" fmla="*/ 250825 h 320"/>
              <a:gd name="T68" fmla="*/ 117475 w 310"/>
              <a:gd name="T69" fmla="*/ 238125 h 320"/>
              <a:gd name="T70" fmla="*/ 130175 w 310"/>
              <a:gd name="T71" fmla="*/ 241300 h 320"/>
              <a:gd name="T72" fmla="*/ 146050 w 310"/>
              <a:gd name="T73" fmla="*/ 231775 h 320"/>
              <a:gd name="T74" fmla="*/ 136525 w 310"/>
              <a:gd name="T75" fmla="*/ 200025 h 320"/>
              <a:gd name="T76" fmla="*/ 114300 w 310"/>
              <a:gd name="T77" fmla="*/ 187325 h 320"/>
              <a:gd name="T78" fmla="*/ 95250 w 310"/>
              <a:gd name="T79" fmla="*/ 184150 h 320"/>
              <a:gd name="T80" fmla="*/ 85725 w 310"/>
              <a:gd name="T81" fmla="*/ 177800 h 320"/>
              <a:gd name="T82" fmla="*/ 79375 w 310"/>
              <a:gd name="T83" fmla="*/ 171450 h 320"/>
              <a:gd name="T84" fmla="*/ 63500 w 310"/>
              <a:gd name="T85" fmla="*/ 174625 h 320"/>
              <a:gd name="T86" fmla="*/ 60325 w 310"/>
              <a:gd name="T87" fmla="*/ 165100 h 320"/>
              <a:gd name="T88" fmla="*/ 47625 w 310"/>
              <a:gd name="T89" fmla="*/ 155575 h 320"/>
              <a:gd name="T90" fmla="*/ 47625 w 310"/>
              <a:gd name="T91" fmla="*/ 146050 h 320"/>
              <a:gd name="T92" fmla="*/ 47625 w 310"/>
              <a:gd name="T93" fmla="*/ 142875 h 320"/>
              <a:gd name="T94" fmla="*/ 50800 w 310"/>
              <a:gd name="T95" fmla="*/ 130175 h 320"/>
              <a:gd name="T96" fmla="*/ 50800 w 310"/>
              <a:gd name="T97" fmla="*/ 123825 h 320"/>
              <a:gd name="T98" fmla="*/ 50800 w 310"/>
              <a:gd name="T99" fmla="*/ 114300 h 320"/>
              <a:gd name="T100" fmla="*/ 57150 w 310"/>
              <a:gd name="T101" fmla="*/ 98425 h 320"/>
              <a:gd name="T102" fmla="*/ 50800 w 310"/>
              <a:gd name="T103" fmla="*/ 95250 h 320"/>
              <a:gd name="T104" fmla="*/ 44450 w 310"/>
              <a:gd name="T105" fmla="*/ 53975 h 320"/>
              <a:gd name="T106" fmla="*/ 41275 w 310"/>
              <a:gd name="T107" fmla="*/ 50800 h 320"/>
              <a:gd name="T108" fmla="*/ 28575 w 310"/>
              <a:gd name="T109" fmla="*/ 44450 h 320"/>
              <a:gd name="T110" fmla="*/ 22225 w 310"/>
              <a:gd name="T111" fmla="*/ 25400 h 320"/>
              <a:gd name="T112" fmla="*/ 19050 w 310"/>
              <a:gd name="T113" fmla="*/ 15875 h 320"/>
              <a:gd name="T114" fmla="*/ 19050 w 310"/>
              <a:gd name="T115" fmla="*/ 3175 h 320"/>
              <a:gd name="T116" fmla="*/ 12700 w 310"/>
              <a:gd name="T117" fmla="*/ 0 h 3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10" h="320">
                <a:moveTo>
                  <a:pt x="8" y="0"/>
                </a:moveTo>
                <a:lnTo>
                  <a:pt x="128" y="4"/>
                </a:lnTo>
                <a:lnTo>
                  <a:pt x="192" y="4"/>
                </a:lnTo>
                <a:lnTo>
                  <a:pt x="202" y="4"/>
                </a:lnTo>
                <a:lnTo>
                  <a:pt x="202" y="64"/>
                </a:lnTo>
                <a:lnTo>
                  <a:pt x="294" y="66"/>
                </a:lnTo>
                <a:lnTo>
                  <a:pt x="294" y="74"/>
                </a:lnTo>
                <a:lnTo>
                  <a:pt x="298" y="78"/>
                </a:lnTo>
                <a:lnTo>
                  <a:pt x="294" y="82"/>
                </a:lnTo>
                <a:lnTo>
                  <a:pt x="300" y="86"/>
                </a:lnTo>
                <a:lnTo>
                  <a:pt x="298" y="86"/>
                </a:lnTo>
                <a:lnTo>
                  <a:pt x="298" y="90"/>
                </a:lnTo>
                <a:lnTo>
                  <a:pt x="302" y="92"/>
                </a:lnTo>
                <a:lnTo>
                  <a:pt x="302" y="94"/>
                </a:lnTo>
                <a:lnTo>
                  <a:pt x="306" y="96"/>
                </a:lnTo>
                <a:lnTo>
                  <a:pt x="302" y="98"/>
                </a:lnTo>
                <a:lnTo>
                  <a:pt x="306" y="98"/>
                </a:lnTo>
                <a:lnTo>
                  <a:pt x="308" y="102"/>
                </a:lnTo>
                <a:lnTo>
                  <a:pt x="308" y="98"/>
                </a:lnTo>
                <a:lnTo>
                  <a:pt x="308" y="106"/>
                </a:lnTo>
                <a:lnTo>
                  <a:pt x="308" y="110"/>
                </a:lnTo>
                <a:lnTo>
                  <a:pt x="306" y="112"/>
                </a:lnTo>
                <a:lnTo>
                  <a:pt x="308" y="114"/>
                </a:lnTo>
                <a:lnTo>
                  <a:pt x="306" y="116"/>
                </a:lnTo>
                <a:lnTo>
                  <a:pt x="308" y="118"/>
                </a:lnTo>
                <a:lnTo>
                  <a:pt x="306" y="124"/>
                </a:lnTo>
                <a:lnTo>
                  <a:pt x="308" y="126"/>
                </a:lnTo>
                <a:lnTo>
                  <a:pt x="306" y="132"/>
                </a:lnTo>
                <a:lnTo>
                  <a:pt x="306" y="136"/>
                </a:lnTo>
                <a:lnTo>
                  <a:pt x="306" y="142"/>
                </a:lnTo>
                <a:lnTo>
                  <a:pt x="310" y="144"/>
                </a:lnTo>
                <a:lnTo>
                  <a:pt x="262" y="144"/>
                </a:lnTo>
                <a:lnTo>
                  <a:pt x="262" y="156"/>
                </a:lnTo>
                <a:lnTo>
                  <a:pt x="254" y="156"/>
                </a:lnTo>
                <a:lnTo>
                  <a:pt x="252" y="178"/>
                </a:lnTo>
                <a:lnTo>
                  <a:pt x="238" y="178"/>
                </a:lnTo>
                <a:lnTo>
                  <a:pt x="234" y="186"/>
                </a:lnTo>
                <a:lnTo>
                  <a:pt x="234" y="196"/>
                </a:lnTo>
                <a:lnTo>
                  <a:pt x="232" y="202"/>
                </a:lnTo>
                <a:lnTo>
                  <a:pt x="232" y="210"/>
                </a:lnTo>
                <a:lnTo>
                  <a:pt x="234" y="214"/>
                </a:lnTo>
                <a:lnTo>
                  <a:pt x="232" y="242"/>
                </a:lnTo>
                <a:lnTo>
                  <a:pt x="236" y="244"/>
                </a:lnTo>
                <a:lnTo>
                  <a:pt x="232" y="244"/>
                </a:lnTo>
                <a:lnTo>
                  <a:pt x="232" y="320"/>
                </a:lnTo>
                <a:lnTo>
                  <a:pt x="116" y="312"/>
                </a:lnTo>
                <a:lnTo>
                  <a:pt x="106" y="306"/>
                </a:lnTo>
                <a:lnTo>
                  <a:pt x="102" y="308"/>
                </a:lnTo>
                <a:lnTo>
                  <a:pt x="98" y="308"/>
                </a:lnTo>
                <a:lnTo>
                  <a:pt x="96" y="310"/>
                </a:lnTo>
                <a:lnTo>
                  <a:pt x="86" y="310"/>
                </a:lnTo>
                <a:lnTo>
                  <a:pt x="78" y="306"/>
                </a:lnTo>
                <a:lnTo>
                  <a:pt x="82" y="306"/>
                </a:lnTo>
                <a:lnTo>
                  <a:pt x="82" y="298"/>
                </a:lnTo>
                <a:lnTo>
                  <a:pt x="80" y="296"/>
                </a:lnTo>
                <a:lnTo>
                  <a:pt x="80" y="292"/>
                </a:lnTo>
                <a:lnTo>
                  <a:pt x="76" y="294"/>
                </a:lnTo>
                <a:lnTo>
                  <a:pt x="72" y="290"/>
                </a:lnTo>
                <a:lnTo>
                  <a:pt x="66" y="286"/>
                </a:lnTo>
                <a:lnTo>
                  <a:pt x="60" y="286"/>
                </a:lnTo>
                <a:lnTo>
                  <a:pt x="62" y="284"/>
                </a:lnTo>
                <a:lnTo>
                  <a:pt x="58" y="278"/>
                </a:lnTo>
                <a:lnTo>
                  <a:pt x="54" y="280"/>
                </a:lnTo>
                <a:lnTo>
                  <a:pt x="48" y="280"/>
                </a:lnTo>
                <a:lnTo>
                  <a:pt x="46" y="276"/>
                </a:lnTo>
                <a:lnTo>
                  <a:pt x="42" y="270"/>
                </a:lnTo>
                <a:lnTo>
                  <a:pt x="40" y="272"/>
                </a:lnTo>
                <a:lnTo>
                  <a:pt x="36" y="270"/>
                </a:lnTo>
                <a:lnTo>
                  <a:pt x="30" y="270"/>
                </a:lnTo>
                <a:lnTo>
                  <a:pt x="28" y="266"/>
                </a:lnTo>
                <a:lnTo>
                  <a:pt x="26" y="264"/>
                </a:lnTo>
                <a:lnTo>
                  <a:pt x="20" y="258"/>
                </a:lnTo>
                <a:lnTo>
                  <a:pt x="22" y="256"/>
                </a:lnTo>
                <a:lnTo>
                  <a:pt x="20" y="252"/>
                </a:lnTo>
                <a:lnTo>
                  <a:pt x="12" y="246"/>
                </a:lnTo>
                <a:lnTo>
                  <a:pt x="12" y="234"/>
                </a:lnTo>
                <a:lnTo>
                  <a:pt x="2" y="226"/>
                </a:lnTo>
                <a:lnTo>
                  <a:pt x="0" y="216"/>
                </a:lnTo>
                <a:lnTo>
                  <a:pt x="6" y="214"/>
                </a:lnTo>
                <a:lnTo>
                  <a:pt x="10" y="214"/>
                </a:lnTo>
                <a:lnTo>
                  <a:pt x="12" y="210"/>
                </a:lnTo>
                <a:lnTo>
                  <a:pt x="18" y="208"/>
                </a:lnTo>
                <a:lnTo>
                  <a:pt x="20" y="206"/>
                </a:lnTo>
                <a:lnTo>
                  <a:pt x="18" y="198"/>
                </a:lnTo>
                <a:lnTo>
                  <a:pt x="18" y="196"/>
                </a:lnTo>
                <a:lnTo>
                  <a:pt x="18" y="194"/>
                </a:lnTo>
                <a:lnTo>
                  <a:pt x="22" y="190"/>
                </a:lnTo>
                <a:lnTo>
                  <a:pt x="20" y="188"/>
                </a:lnTo>
                <a:lnTo>
                  <a:pt x="26" y="184"/>
                </a:lnTo>
                <a:lnTo>
                  <a:pt x="26" y="178"/>
                </a:lnTo>
                <a:lnTo>
                  <a:pt x="22" y="172"/>
                </a:lnTo>
                <a:lnTo>
                  <a:pt x="22" y="168"/>
                </a:lnTo>
                <a:lnTo>
                  <a:pt x="28" y="168"/>
                </a:lnTo>
                <a:lnTo>
                  <a:pt x="32" y="170"/>
                </a:lnTo>
                <a:lnTo>
                  <a:pt x="34" y="170"/>
                </a:lnTo>
                <a:lnTo>
                  <a:pt x="36" y="168"/>
                </a:lnTo>
                <a:lnTo>
                  <a:pt x="38" y="170"/>
                </a:lnTo>
                <a:lnTo>
                  <a:pt x="48" y="158"/>
                </a:lnTo>
                <a:lnTo>
                  <a:pt x="60" y="162"/>
                </a:lnTo>
                <a:lnTo>
                  <a:pt x="62" y="158"/>
                </a:lnTo>
                <a:lnTo>
                  <a:pt x="68" y="158"/>
                </a:lnTo>
                <a:lnTo>
                  <a:pt x="72" y="156"/>
                </a:lnTo>
                <a:lnTo>
                  <a:pt x="74" y="150"/>
                </a:lnTo>
                <a:lnTo>
                  <a:pt x="80" y="152"/>
                </a:lnTo>
                <a:lnTo>
                  <a:pt x="80" y="150"/>
                </a:lnTo>
                <a:lnTo>
                  <a:pt x="82" y="152"/>
                </a:lnTo>
                <a:lnTo>
                  <a:pt x="90" y="150"/>
                </a:lnTo>
                <a:lnTo>
                  <a:pt x="88" y="146"/>
                </a:lnTo>
                <a:lnTo>
                  <a:pt x="92" y="146"/>
                </a:lnTo>
                <a:lnTo>
                  <a:pt x="92" y="142"/>
                </a:lnTo>
                <a:lnTo>
                  <a:pt x="86" y="130"/>
                </a:lnTo>
                <a:lnTo>
                  <a:pt x="86" y="126"/>
                </a:lnTo>
                <a:lnTo>
                  <a:pt x="82" y="126"/>
                </a:lnTo>
                <a:lnTo>
                  <a:pt x="76" y="114"/>
                </a:lnTo>
                <a:lnTo>
                  <a:pt x="72" y="118"/>
                </a:lnTo>
                <a:lnTo>
                  <a:pt x="68" y="114"/>
                </a:lnTo>
                <a:lnTo>
                  <a:pt x="60" y="114"/>
                </a:lnTo>
                <a:lnTo>
                  <a:pt x="60" y="116"/>
                </a:lnTo>
                <a:lnTo>
                  <a:pt x="58" y="114"/>
                </a:lnTo>
                <a:lnTo>
                  <a:pt x="54" y="114"/>
                </a:lnTo>
                <a:lnTo>
                  <a:pt x="54" y="112"/>
                </a:lnTo>
                <a:lnTo>
                  <a:pt x="52" y="114"/>
                </a:lnTo>
                <a:lnTo>
                  <a:pt x="52" y="112"/>
                </a:lnTo>
                <a:lnTo>
                  <a:pt x="50" y="108"/>
                </a:lnTo>
                <a:lnTo>
                  <a:pt x="46" y="112"/>
                </a:lnTo>
                <a:lnTo>
                  <a:pt x="42" y="110"/>
                </a:lnTo>
                <a:lnTo>
                  <a:pt x="40" y="110"/>
                </a:lnTo>
                <a:lnTo>
                  <a:pt x="40" y="108"/>
                </a:lnTo>
                <a:lnTo>
                  <a:pt x="38" y="106"/>
                </a:lnTo>
                <a:lnTo>
                  <a:pt x="38" y="104"/>
                </a:lnTo>
                <a:lnTo>
                  <a:pt x="34" y="104"/>
                </a:lnTo>
                <a:lnTo>
                  <a:pt x="34" y="98"/>
                </a:lnTo>
                <a:lnTo>
                  <a:pt x="30" y="98"/>
                </a:lnTo>
                <a:lnTo>
                  <a:pt x="32" y="96"/>
                </a:lnTo>
                <a:lnTo>
                  <a:pt x="30" y="96"/>
                </a:lnTo>
                <a:lnTo>
                  <a:pt x="30" y="92"/>
                </a:lnTo>
                <a:lnTo>
                  <a:pt x="30" y="90"/>
                </a:lnTo>
                <a:lnTo>
                  <a:pt x="32" y="88"/>
                </a:lnTo>
                <a:lnTo>
                  <a:pt x="32" y="86"/>
                </a:lnTo>
                <a:lnTo>
                  <a:pt x="32" y="82"/>
                </a:lnTo>
                <a:lnTo>
                  <a:pt x="32" y="78"/>
                </a:lnTo>
                <a:lnTo>
                  <a:pt x="34" y="76"/>
                </a:lnTo>
                <a:lnTo>
                  <a:pt x="30" y="72"/>
                </a:lnTo>
                <a:lnTo>
                  <a:pt x="32" y="72"/>
                </a:lnTo>
                <a:lnTo>
                  <a:pt x="36" y="66"/>
                </a:lnTo>
                <a:lnTo>
                  <a:pt x="36" y="64"/>
                </a:lnTo>
                <a:lnTo>
                  <a:pt x="36" y="62"/>
                </a:lnTo>
                <a:lnTo>
                  <a:pt x="34" y="62"/>
                </a:lnTo>
                <a:lnTo>
                  <a:pt x="34" y="60"/>
                </a:lnTo>
                <a:lnTo>
                  <a:pt x="32" y="60"/>
                </a:lnTo>
                <a:lnTo>
                  <a:pt x="34" y="54"/>
                </a:lnTo>
                <a:lnTo>
                  <a:pt x="28" y="46"/>
                </a:lnTo>
                <a:lnTo>
                  <a:pt x="28" y="34"/>
                </a:lnTo>
                <a:lnTo>
                  <a:pt x="26" y="34"/>
                </a:lnTo>
                <a:lnTo>
                  <a:pt x="26" y="32"/>
                </a:lnTo>
                <a:lnTo>
                  <a:pt x="22" y="32"/>
                </a:lnTo>
                <a:lnTo>
                  <a:pt x="20" y="30"/>
                </a:lnTo>
                <a:lnTo>
                  <a:pt x="18" y="28"/>
                </a:lnTo>
                <a:lnTo>
                  <a:pt x="20" y="26"/>
                </a:lnTo>
                <a:lnTo>
                  <a:pt x="14" y="20"/>
                </a:lnTo>
                <a:lnTo>
                  <a:pt x="14" y="16"/>
                </a:lnTo>
                <a:lnTo>
                  <a:pt x="12" y="12"/>
                </a:lnTo>
                <a:lnTo>
                  <a:pt x="12" y="10"/>
                </a:lnTo>
                <a:lnTo>
                  <a:pt x="10" y="6"/>
                </a:lnTo>
                <a:lnTo>
                  <a:pt x="10" y="4"/>
                </a:lnTo>
                <a:lnTo>
                  <a:pt x="12" y="2"/>
                </a:lnTo>
                <a:lnTo>
                  <a:pt x="8" y="2"/>
                </a:lnTo>
                <a:lnTo>
                  <a:pt x="8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0" name="Freeform 104"/>
          <p:cNvSpPr>
            <a:spLocks/>
          </p:cNvSpPr>
          <p:nvPr/>
        </p:nvSpPr>
        <p:spPr bwMode="auto">
          <a:xfrm>
            <a:off x="3493135" y="5020628"/>
            <a:ext cx="422275" cy="561975"/>
          </a:xfrm>
          <a:custGeom>
            <a:avLst/>
            <a:gdLst>
              <a:gd name="T0" fmla="*/ 298450 w 266"/>
              <a:gd name="T1" fmla="*/ 19050 h 354"/>
              <a:gd name="T2" fmla="*/ 314325 w 266"/>
              <a:gd name="T3" fmla="*/ 38100 h 354"/>
              <a:gd name="T4" fmla="*/ 314325 w 266"/>
              <a:gd name="T5" fmla="*/ 60325 h 354"/>
              <a:gd name="T6" fmla="*/ 314325 w 266"/>
              <a:gd name="T7" fmla="*/ 85725 h 354"/>
              <a:gd name="T8" fmla="*/ 330200 w 266"/>
              <a:gd name="T9" fmla="*/ 101600 h 354"/>
              <a:gd name="T10" fmla="*/ 342900 w 266"/>
              <a:gd name="T11" fmla="*/ 123825 h 354"/>
              <a:gd name="T12" fmla="*/ 358775 w 266"/>
              <a:gd name="T13" fmla="*/ 155575 h 354"/>
              <a:gd name="T14" fmla="*/ 371475 w 266"/>
              <a:gd name="T15" fmla="*/ 161925 h 354"/>
              <a:gd name="T16" fmla="*/ 381000 w 266"/>
              <a:gd name="T17" fmla="*/ 158750 h 354"/>
              <a:gd name="T18" fmla="*/ 390525 w 266"/>
              <a:gd name="T19" fmla="*/ 177800 h 354"/>
              <a:gd name="T20" fmla="*/ 396875 w 266"/>
              <a:gd name="T21" fmla="*/ 187325 h 354"/>
              <a:gd name="T22" fmla="*/ 396875 w 266"/>
              <a:gd name="T23" fmla="*/ 203200 h 354"/>
              <a:gd name="T24" fmla="*/ 403225 w 266"/>
              <a:gd name="T25" fmla="*/ 215900 h 354"/>
              <a:gd name="T26" fmla="*/ 412750 w 266"/>
              <a:gd name="T27" fmla="*/ 228600 h 354"/>
              <a:gd name="T28" fmla="*/ 409575 w 266"/>
              <a:gd name="T29" fmla="*/ 241300 h 354"/>
              <a:gd name="T30" fmla="*/ 422275 w 266"/>
              <a:gd name="T31" fmla="*/ 244475 h 354"/>
              <a:gd name="T32" fmla="*/ 422275 w 266"/>
              <a:gd name="T33" fmla="*/ 250825 h 354"/>
              <a:gd name="T34" fmla="*/ 419100 w 266"/>
              <a:gd name="T35" fmla="*/ 276225 h 354"/>
              <a:gd name="T36" fmla="*/ 415925 w 266"/>
              <a:gd name="T37" fmla="*/ 282575 h 354"/>
              <a:gd name="T38" fmla="*/ 412750 w 266"/>
              <a:gd name="T39" fmla="*/ 301625 h 354"/>
              <a:gd name="T40" fmla="*/ 409575 w 266"/>
              <a:gd name="T41" fmla="*/ 311150 h 354"/>
              <a:gd name="T42" fmla="*/ 406400 w 266"/>
              <a:gd name="T43" fmla="*/ 317500 h 354"/>
              <a:gd name="T44" fmla="*/ 409575 w 266"/>
              <a:gd name="T45" fmla="*/ 323850 h 354"/>
              <a:gd name="T46" fmla="*/ 406400 w 266"/>
              <a:gd name="T47" fmla="*/ 339725 h 354"/>
              <a:gd name="T48" fmla="*/ 412750 w 266"/>
              <a:gd name="T49" fmla="*/ 346075 h 354"/>
              <a:gd name="T50" fmla="*/ 409575 w 266"/>
              <a:gd name="T51" fmla="*/ 352425 h 354"/>
              <a:gd name="T52" fmla="*/ 412750 w 266"/>
              <a:gd name="T53" fmla="*/ 365125 h 354"/>
              <a:gd name="T54" fmla="*/ 409575 w 266"/>
              <a:gd name="T55" fmla="*/ 365125 h 354"/>
              <a:gd name="T56" fmla="*/ 409575 w 266"/>
              <a:gd name="T57" fmla="*/ 374650 h 354"/>
              <a:gd name="T58" fmla="*/ 415925 w 266"/>
              <a:gd name="T59" fmla="*/ 381000 h 354"/>
              <a:gd name="T60" fmla="*/ 415925 w 266"/>
              <a:gd name="T61" fmla="*/ 403225 h 354"/>
              <a:gd name="T62" fmla="*/ 419100 w 266"/>
              <a:gd name="T63" fmla="*/ 412750 h 354"/>
              <a:gd name="T64" fmla="*/ 250825 w 266"/>
              <a:gd name="T65" fmla="*/ 514350 h 354"/>
              <a:gd name="T66" fmla="*/ 155575 w 266"/>
              <a:gd name="T67" fmla="*/ 546100 h 354"/>
              <a:gd name="T68" fmla="*/ 165100 w 266"/>
              <a:gd name="T69" fmla="*/ 514350 h 354"/>
              <a:gd name="T70" fmla="*/ 149225 w 266"/>
              <a:gd name="T71" fmla="*/ 508000 h 354"/>
              <a:gd name="T72" fmla="*/ 142875 w 266"/>
              <a:gd name="T73" fmla="*/ 482600 h 354"/>
              <a:gd name="T74" fmla="*/ 139700 w 266"/>
              <a:gd name="T75" fmla="*/ 479425 h 354"/>
              <a:gd name="T76" fmla="*/ 120650 w 266"/>
              <a:gd name="T77" fmla="*/ 473075 h 354"/>
              <a:gd name="T78" fmla="*/ 123825 w 266"/>
              <a:gd name="T79" fmla="*/ 438150 h 354"/>
              <a:gd name="T80" fmla="*/ 139700 w 266"/>
              <a:gd name="T81" fmla="*/ 409575 h 354"/>
              <a:gd name="T82" fmla="*/ 107950 w 266"/>
              <a:gd name="T83" fmla="*/ 355600 h 354"/>
              <a:gd name="T84" fmla="*/ 107950 w 266"/>
              <a:gd name="T85" fmla="*/ 301625 h 354"/>
              <a:gd name="T86" fmla="*/ 73025 w 266"/>
              <a:gd name="T87" fmla="*/ 282575 h 354"/>
              <a:gd name="T88" fmla="*/ 53975 w 266"/>
              <a:gd name="T89" fmla="*/ 266700 h 354"/>
              <a:gd name="T90" fmla="*/ 25400 w 266"/>
              <a:gd name="T91" fmla="*/ 238125 h 354"/>
              <a:gd name="T92" fmla="*/ 3175 w 266"/>
              <a:gd name="T93" fmla="*/ 215900 h 354"/>
              <a:gd name="T94" fmla="*/ 3175 w 266"/>
              <a:gd name="T95" fmla="*/ 187325 h 354"/>
              <a:gd name="T96" fmla="*/ 3175 w 266"/>
              <a:gd name="T97" fmla="*/ 155575 h 354"/>
              <a:gd name="T98" fmla="*/ 25400 w 266"/>
              <a:gd name="T99" fmla="*/ 142875 h 354"/>
              <a:gd name="T100" fmla="*/ 38100 w 266"/>
              <a:gd name="T101" fmla="*/ 111125 h 354"/>
              <a:gd name="T102" fmla="*/ 69850 w 266"/>
              <a:gd name="T103" fmla="*/ 92075 h 354"/>
              <a:gd name="T104" fmla="*/ 104775 w 266"/>
              <a:gd name="T105" fmla="*/ 0 h 354"/>
              <a:gd name="T106" fmla="*/ 307975 w 266"/>
              <a:gd name="T107" fmla="*/ 3175 h 35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66" h="354">
                <a:moveTo>
                  <a:pt x="194" y="2"/>
                </a:moveTo>
                <a:lnTo>
                  <a:pt x="194" y="4"/>
                </a:lnTo>
                <a:lnTo>
                  <a:pt x="188" y="12"/>
                </a:lnTo>
                <a:lnTo>
                  <a:pt x="190" y="16"/>
                </a:lnTo>
                <a:lnTo>
                  <a:pt x="194" y="16"/>
                </a:lnTo>
                <a:lnTo>
                  <a:pt x="198" y="24"/>
                </a:lnTo>
                <a:lnTo>
                  <a:pt x="198" y="30"/>
                </a:lnTo>
                <a:lnTo>
                  <a:pt x="200" y="36"/>
                </a:lnTo>
                <a:lnTo>
                  <a:pt x="198" y="38"/>
                </a:lnTo>
                <a:lnTo>
                  <a:pt x="198" y="44"/>
                </a:lnTo>
                <a:lnTo>
                  <a:pt x="200" y="50"/>
                </a:lnTo>
                <a:lnTo>
                  <a:pt x="198" y="54"/>
                </a:lnTo>
                <a:lnTo>
                  <a:pt x="196" y="56"/>
                </a:lnTo>
                <a:lnTo>
                  <a:pt x="198" y="60"/>
                </a:lnTo>
                <a:lnTo>
                  <a:pt x="208" y="64"/>
                </a:lnTo>
                <a:lnTo>
                  <a:pt x="214" y="70"/>
                </a:lnTo>
                <a:lnTo>
                  <a:pt x="214" y="76"/>
                </a:lnTo>
                <a:lnTo>
                  <a:pt x="216" y="78"/>
                </a:lnTo>
                <a:lnTo>
                  <a:pt x="216" y="82"/>
                </a:lnTo>
                <a:lnTo>
                  <a:pt x="224" y="96"/>
                </a:lnTo>
                <a:lnTo>
                  <a:pt x="226" y="98"/>
                </a:lnTo>
                <a:lnTo>
                  <a:pt x="230" y="98"/>
                </a:lnTo>
                <a:lnTo>
                  <a:pt x="230" y="100"/>
                </a:lnTo>
                <a:lnTo>
                  <a:pt x="234" y="102"/>
                </a:lnTo>
                <a:lnTo>
                  <a:pt x="236" y="100"/>
                </a:lnTo>
                <a:lnTo>
                  <a:pt x="240" y="102"/>
                </a:lnTo>
                <a:lnTo>
                  <a:pt x="240" y="100"/>
                </a:lnTo>
                <a:lnTo>
                  <a:pt x="246" y="110"/>
                </a:lnTo>
                <a:lnTo>
                  <a:pt x="244" y="112"/>
                </a:lnTo>
                <a:lnTo>
                  <a:pt x="246" y="112"/>
                </a:lnTo>
                <a:lnTo>
                  <a:pt x="250" y="116"/>
                </a:lnTo>
                <a:lnTo>
                  <a:pt x="248" y="118"/>
                </a:lnTo>
                <a:lnTo>
                  <a:pt x="250" y="118"/>
                </a:lnTo>
                <a:lnTo>
                  <a:pt x="250" y="120"/>
                </a:lnTo>
                <a:lnTo>
                  <a:pt x="248" y="124"/>
                </a:lnTo>
                <a:lnTo>
                  <a:pt x="250" y="128"/>
                </a:lnTo>
                <a:lnTo>
                  <a:pt x="250" y="132"/>
                </a:lnTo>
                <a:lnTo>
                  <a:pt x="250" y="136"/>
                </a:lnTo>
                <a:lnTo>
                  <a:pt x="254" y="136"/>
                </a:lnTo>
                <a:lnTo>
                  <a:pt x="256" y="140"/>
                </a:lnTo>
                <a:lnTo>
                  <a:pt x="260" y="144"/>
                </a:lnTo>
                <a:lnTo>
                  <a:pt x="258" y="148"/>
                </a:lnTo>
                <a:lnTo>
                  <a:pt x="260" y="150"/>
                </a:lnTo>
                <a:lnTo>
                  <a:pt x="258" y="152"/>
                </a:lnTo>
                <a:lnTo>
                  <a:pt x="262" y="154"/>
                </a:lnTo>
                <a:lnTo>
                  <a:pt x="264" y="156"/>
                </a:lnTo>
                <a:lnTo>
                  <a:pt x="266" y="154"/>
                </a:lnTo>
                <a:lnTo>
                  <a:pt x="264" y="156"/>
                </a:lnTo>
                <a:lnTo>
                  <a:pt x="266" y="156"/>
                </a:lnTo>
                <a:lnTo>
                  <a:pt x="266" y="158"/>
                </a:lnTo>
                <a:lnTo>
                  <a:pt x="264" y="164"/>
                </a:lnTo>
                <a:lnTo>
                  <a:pt x="262" y="168"/>
                </a:lnTo>
                <a:lnTo>
                  <a:pt x="264" y="174"/>
                </a:lnTo>
                <a:lnTo>
                  <a:pt x="262" y="176"/>
                </a:lnTo>
                <a:lnTo>
                  <a:pt x="260" y="178"/>
                </a:lnTo>
                <a:lnTo>
                  <a:pt x="262" y="178"/>
                </a:lnTo>
                <a:lnTo>
                  <a:pt x="260" y="180"/>
                </a:lnTo>
                <a:lnTo>
                  <a:pt x="258" y="184"/>
                </a:lnTo>
                <a:lnTo>
                  <a:pt x="260" y="190"/>
                </a:lnTo>
                <a:lnTo>
                  <a:pt x="258" y="190"/>
                </a:lnTo>
                <a:lnTo>
                  <a:pt x="256" y="192"/>
                </a:lnTo>
                <a:lnTo>
                  <a:pt x="258" y="196"/>
                </a:lnTo>
                <a:lnTo>
                  <a:pt x="256" y="198"/>
                </a:lnTo>
                <a:lnTo>
                  <a:pt x="258" y="196"/>
                </a:lnTo>
                <a:lnTo>
                  <a:pt x="256" y="200"/>
                </a:lnTo>
                <a:lnTo>
                  <a:pt x="260" y="200"/>
                </a:lnTo>
                <a:lnTo>
                  <a:pt x="258" y="204"/>
                </a:lnTo>
                <a:lnTo>
                  <a:pt x="256" y="206"/>
                </a:lnTo>
                <a:lnTo>
                  <a:pt x="256" y="212"/>
                </a:lnTo>
                <a:lnTo>
                  <a:pt x="256" y="214"/>
                </a:lnTo>
                <a:lnTo>
                  <a:pt x="258" y="214"/>
                </a:lnTo>
                <a:lnTo>
                  <a:pt x="258" y="216"/>
                </a:lnTo>
                <a:lnTo>
                  <a:pt x="260" y="218"/>
                </a:lnTo>
                <a:lnTo>
                  <a:pt x="258" y="220"/>
                </a:lnTo>
                <a:lnTo>
                  <a:pt x="260" y="222"/>
                </a:lnTo>
                <a:lnTo>
                  <a:pt x="258" y="222"/>
                </a:lnTo>
                <a:lnTo>
                  <a:pt x="258" y="224"/>
                </a:lnTo>
                <a:lnTo>
                  <a:pt x="260" y="224"/>
                </a:lnTo>
                <a:lnTo>
                  <a:pt x="260" y="230"/>
                </a:lnTo>
                <a:lnTo>
                  <a:pt x="258" y="230"/>
                </a:lnTo>
                <a:lnTo>
                  <a:pt x="260" y="230"/>
                </a:lnTo>
                <a:lnTo>
                  <a:pt x="258" y="230"/>
                </a:lnTo>
                <a:lnTo>
                  <a:pt x="258" y="232"/>
                </a:lnTo>
                <a:lnTo>
                  <a:pt x="258" y="236"/>
                </a:lnTo>
                <a:lnTo>
                  <a:pt x="260" y="238"/>
                </a:lnTo>
                <a:lnTo>
                  <a:pt x="260" y="240"/>
                </a:lnTo>
                <a:lnTo>
                  <a:pt x="262" y="240"/>
                </a:lnTo>
                <a:lnTo>
                  <a:pt x="262" y="244"/>
                </a:lnTo>
                <a:lnTo>
                  <a:pt x="264" y="250"/>
                </a:lnTo>
                <a:lnTo>
                  <a:pt x="262" y="254"/>
                </a:lnTo>
                <a:lnTo>
                  <a:pt x="266" y="256"/>
                </a:lnTo>
                <a:lnTo>
                  <a:pt x="264" y="256"/>
                </a:lnTo>
                <a:lnTo>
                  <a:pt x="264" y="260"/>
                </a:lnTo>
                <a:lnTo>
                  <a:pt x="180" y="258"/>
                </a:lnTo>
                <a:lnTo>
                  <a:pt x="180" y="324"/>
                </a:lnTo>
                <a:lnTo>
                  <a:pt x="158" y="324"/>
                </a:lnTo>
                <a:lnTo>
                  <a:pt x="160" y="354"/>
                </a:lnTo>
                <a:lnTo>
                  <a:pt x="96" y="354"/>
                </a:lnTo>
                <a:lnTo>
                  <a:pt x="98" y="344"/>
                </a:lnTo>
                <a:lnTo>
                  <a:pt x="102" y="342"/>
                </a:lnTo>
                <a:lnTo>
                  <a:pt x="100" y="334"/>
                </a:lnTo>
                <a:lnTo>
                  <a:pt x="104" y="324"/>
                </a:lnTo>
                <a:lnTo>
                  <a:pt x="100" y="320"/>
                </a:lnTo>
                <a:lnTo>
                  <a:pt x="98" y="320"/>
                </a:lnTo>
                <a:lnTo>
                  <a:pt x="94" y="320"/>
                </a:lnTo>
                <a:lnTo>
                  <a:pt x="96" y="312"/>
                </a:lnTo>
                <a:lnTo>
                  <a:pt x="88" y="310"/>
                </a:lnTo>
                <a:lnTo>
                  <a:pt x="90" y="304"/>
                </a:lnTo>
                <a:lnTo>
                  <a:pt x="88" y="304"/>
                </a:lnTo>
                <a:lnTo>
                  <a:pt x="90" y="304"/>
                </a:lnTo>
                <a:lnTo>
                  <a:pt x="88" y="302"/>
                </a:lnTo>
                <a:lnTo>
                  <a:pt x="82" y="304"/>
                </a:lnTo>
                <a:lnTo>
                  <a:pt x="80" y="300"/>
                </a:lnTo>
                <a:lnTo>
                  <a:pt x="76" y="298"/>
                </a:lnTo>
                <a:lnTo>
                  <a:pt x="78" y="294"/>
                </a:lnTo>
                <a:lnTo>
                  <a:pt x="76" y="282"/>
                </a:lnTo>
                <a:lnTo>
                  <a:pt x="78" y="276"/>
                </a:lnTo>
                <a:lnTo>
                  <a:pt x="82" y="274"/>
                </a:lnTo>
                <a:lnTo>
                  <a:pt x="84" y="260"/>
                </a:lnTo>
                <a:lnTo>
                  <a:pt x="88" y="258"/>
                </a:lnTo>
                <a:lnTo>
                  <a:pt x="86" y="242"/>
                </a:lnTo>
                <a:lnTo>
                  <a:pt x="80" y="238"/>
                </a:lnTo>
                <a:lnTo>
                  <a:pt x="68" y="224"/>
                </a:lnTo>
                <a:lnTo>
                  <a:pt x="68" y="204"/>
                </a:lnTo>
                <a:lnTo>
                  <a:pt x="66" y="198"/>
                </a:lnTo>
                <a:lnTo>
                  <a:pt x="68" y="190"/>
                </a:lnTo>
                <a:lnTo>
                  <a:pt x="66" y="182"/>
                </a:lnTo>
                <a:lnTo>
                  <a:pt x="60" y="176"/>
                </a:lnTo>
                <a:lnTo>
                  <a:pt x="46" y="178"/>
                </a:lnTo>
                <a:lnTo>
                  <a:pt x="38" y="174"/>
                </a:lnTo>
                <a:lnTo>
                  <a:pt x="34" y="172"/>
                </a:lnTo>
                <a:lnTo>
                  <a:pt x="34" y="168"/>
                </a:lnTo>
                <a:lnTo>
                  <a:pt x="22" y="158"/>
                </a:lnTo>
                <a:lnTo>
                  <a:pt x="18" y="150"/>
                </a:lnTo>
                <a:lnTo>
                  <a:pt x="16" y="150"/>
                </a:lnTo>
                <a:lnTo>
                  <a:pt x="10" y="142"/>
                </a:lnTo>
                <a:lnTo>
                  <a:pt x="4" y="142"/>
                </a:lnTo>
                <a:lnTo>
                  <a:pt x="2" y="136"/>
                </a:lnTo>
                <a:lnTo>
                  <a:pt x="2" y="130"/>
                </a:lnTo>
                <a:lnTo>
                  <a:pt x="0" y="124"/>
                </a:lnTo>
                <a:lnTo>
                  <a:pt x="2" y="118"/>
                </a:lnTo>
                <a:lnTo>
                  <a:pt x="0" y="116"/>
                </a:lnTo>
                <a:lnTo>
                  <a:pt x="4" y="112"/>
                </a:lnTo>
                <a:lnTo>
                  <a:pt x="2" y="98"/>
                </a:lnTo>
                <a:lnTo>
                  <a:pt x="4" y="98"/>
                </a:lnTo>
                <a:lnTo>
                  <a:pt x="4" y="90"/>
                </a:lnTo>
                <a:lnTo>
                  <a:pt x="16" y="90"/>
                </a:lnTo>
                <a:lnTo>
                  <a:pt x="16" y="78"/>
                </a:lnTo>
                <a:lnTo>
                  <a:pt x="24" y="78"/>
                </a:lnTo>
                <a:lnTo>
                  <a:pt x="24" y="70"/>
                </a:lnTo>
                <a:lnTo>
                  <a:pt x="36" y="70"/>
                </a:lnTo>
                <a:lnTo>
                  <a:pt x="36" y="58"/>
                </a:lnTo>
                <a:lnTo>
                  <a:pt x="44" y="58"/>
                </a:lnTo>
                <a:lnTo>
                  <a:pt x="44" y="10"/>
                </a:lnTo>
                <a:lnTo>
                  <a:pt x="64" y="10"/>
                </a:lnTo>
                <a:lnTo>
                  <a:pt x="66" y="0"/>
                </a:lnTo>
                <a:lnTo>
                  <a:pt x="194" y="2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1" name="Freeform 105"/>
          <p:cNvSpPr>
            <a:spLocks/>
          </p:cNvSpPr>
          <p:nvPr/>
        </p:nvSpPr>
        <p:spPr bwMode="auto">
          <a:xfrm>
            <a:off x="3442335" y="4553903"/>
            <a:ext cx="517525" cy="247650"/>
          </a:xfrm>
          <a:custGeom>
            <a:avLst/>
            <a:gdLst>
              <a:gd name="T0" fmla="*/ 333375 w 326"/>
              <a:gd name="T1" fmla="*/ 12700 h 156"/>
              <a:gd name="T2" fmla="*/ 346075 w 326"/>
              <a:gd name="T3" fmla="*/ 22225 h 156"/>
              <a:gd name="T4" fmla="*/ 349250 w 326"/>
              <a:gd name="T5" fmla="*/ 31750 h 156"/>
              <a:gd name="T6" fmla="*/ 371475 w 326"/>
              <a:gd name="T7" fmla="*/ 44450 h 156"/>
              <a:gd name="T8" fmla="*/ 374650 w 326"/>
              <a:gd name="T9" fmla="*/ 47625 h 156"/>
              <a:gd name="T10" fmla="*/ 393700 w 326"/>
              <a:gd name="T11" fmla="*/ 50800 h 156"/>
              <a:gd name="T12" fmla="*/ 393700 w 326"/>
              <a:gd name="T13" fmla="*/ 47625 h 156"/>
              <a:gd name="T14" fmla="*/ 400050 w 326"/>
              <a:gd name="T15" fmla="*/ 38100 h 156"/>
              <a:gd name="T16" fmla="*/ 403225 w 326"/>
              <a:gd name="T17" fmla="*/ 44450 h 156"/>
              <a:gd name="T18" fmla="*/ 415925 w 326"/>
              <a:gd name="T19" fmla="*/ 50800 h 156"/>
              <a:gd name="T20" fmla="*/ 422275 w 326"/>
              <a:gd name="T21" fmla="*/ 47625 h 156"/>
              <a:gd name="T22" fmla="*/ 425450 w 326"/>
              <a:gd name="T23" fmla="*/ 63500 h 156"/>
              <a:gd name="T24" fmla="*/ 434975 w 326"/>
              <a:gd name="T25" fmla="*/ 63500 h 156"/>
              <a:gd name="T26" fmla="*/ 441325 w 326"/>
              <a:gd name="T27" fmla="*/ 66675 h 156"/>
              <a:gd name="T28" fmla="*/ 469900 w 326"/>
              <a:gd name="T29" fmla="*/ 73025 h 156"/>
              <a:gd name="T30" fmla="*/ 473075 w 326"/>
              <a:gd name="T31" fmla="*/ 79375 h 156"/>
              <a:gd name="T32" fmla="*/ 479425 w 326"/>
              <a:gd name="T33" fmla="*/ 92075 h 156"/>
              <a:gd name="T34" fmla="*/ 504825 w 326"/>
              <a:gd name="T35" fmla="*/ 95250 h 156"/>
              <a:gd name="T36" fmla="*/ 511175 w 326"/>
              <a:gd name="T37" fmla="*/ 85725 h 156"/>
              <a:gd name="T38" fmla="*/ 511175 w 326"/>
              <a:gd name="T39" fmla="*/ 222250 h 156"/>
              <a:gd name="T40" fmla="*/ 327025 w 326"/>
              <a:gd name="T41" fmla="*/ 247650 h 156"/>
              <a:gd name="T42" fmla="*/ 231775 w 326"/>
              <a:gd name="T43" fmla="*/ 212725 h 156"/>
              <a:gd name="T44" fmla="*/ 168275 w 326"/>
              <a:gd name="T45" fmla="*/ 114300 h 156"/>
              <a:gd name="T46" fmla="*/ 152400 w 326"/>
              <a:gd name="T47" fmla="*/ 101600 h 156"/>
              <a:gd name="T48" fmla="*/ 120650 w 326"/>
              <a:gd name="T49" fmla="*/ 114300 h 156"/>
              <a:gd name="T50" fmla="*/ 31750 w 326"/>
              <a:gd name="T51" fmla="*/ 95250 h 156"/>
              <a:gd name="T52" fmla="*/ 28575 w 326"/>
              <a:gd name="T53" fmla="*/ 76200 h 156"/>
              <a:gd name="T54" fmla="*/ 22225 w 326"/>
              <a:gd name="T55" fmla="*/ 66675 h 156"/>
              <a:gd name="T56" fmla="*/ 12700 w 326"/>
              <a:gd name="T57" fmla="*/ 50800 h 156"/>
              <a:gd name="T58" fmla="*/ 9525 w 326"/>
              <a:gd name="T59" fmla="*/ 34925 h 156"/>
              <a:gd name="T60" fmla="*/ 0 w 326"/>
              <a:gd name="T61" fmla="*/ 19050 h 156"/>
              <a:gd name="T62" fmla="*/ 285750 w 326"/>
              <a:gd name="T63" fmla="*/ 6350 h 156"/>
              <a:gd name="T64" fmla="*/ 295275 w 326"/>
              <a:gd name="T65" fmla="*/ 3175 h 156"/>
              <a:gd name="T66" fmla="*/ 317500 w 326"/>
              <a:gd name="T67" fmla="*/ 0 h 156"/>
              <a:gd name="T68" fmla="*/ 320675 w 326"/>
              <a:gd name="T69" fmla="*/ 3175 h 156"/>
              <a:gd name="T70" fmla="*/ 320675 w 326"/>
              <a:gd name="T71" fmla="*/ 3175 h 15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6" h="156">
                <a:moveTo>
                  <a:pt x="202" y="2"/>
                </a:moveTo>
                <a:lnTo>
                  <a:pt x="210" y="8"/>
                </a:lnTo>
                <a:lnTo>
                  <a:pt x="214" y="10"/>
                </a:lnTo>
                <a:lnTo>
                  <a:pt x="218" y="14"/>
                </a:lnTo>
                <a:lnTo>
                  <a:pt x="220" y="14"/>
                </a:lnTo>
                <a:lnTo>
                  <a:pt x="220" y="20"/>
                </a:lnTo>
                <a:lnTo>
                  <a:pt x="232" y="22"/>
                </a:lnTo>
                <a:lnTo>
                  <a:pt x="234" y="28"/>
                </a:lnTo>
                <a:lnTo>
                  <a:pt x="230" y="26"/>
                </a:lnTo>
                <a:lnTo>
                  <a:pt x="236" y="30"/>
                </a:lnTo>
                <a:lnTo>
                  <a:pt x="246" y="30"/>
                </a:lnTo>
                <a:lnTo>
                  <a:pt x="248" y="32"/>
                </a:lnTo>
                <a:lnTo>
                  <a:pt x="250" y="30"/>
                </a:lnTo>
                <a:lnTo>
                  <a:pt x="248" y="30"/>
                </a:lnTo>
                <a:lnTo>
                  <a:pt x="248" y="26"/>
                </a:lnTo>
                <a:lnTo>
                  <a:pt x="252" y="24"/>
                </a:lnTo>
                <a:lnTo>
                  <a:pt x="250" y="28"/>
                </a:lnTo>
                <a:lnTo>
                  <a:pt x="254" y="28"/>
                </a:lnTo>
                <a:lnTo>
                  <a:pt x="256" y="32"/>
                </a:lnTo>
                <a:lnTo>
                  <a:pt x="262" y="32"/>
                </a:lnTo>
                <a:lnTo>
                  <a:pt x="262" y="30"/>
                </a:lnTo>
                <a:lnTo>
                  <a:pt x="266" y="30"/>
                </a:lnTo>
                <a:lnTo>
                  <a:pt x="266" y="38"/>
                </a:lnTo>
                <a:lnTo>
                  <a:pt x="268" y="40"/>
                </a:lnTo>
                <a:lnTo>
                  <a:pt x="270" y="38"/>
                </a:lnTo>
                <a:lnTo>
                  <a:pt x="274" y="40"/>
                </a:lnTo>
                <a:lnTo>
                  <a:pt x="276" y="42"/>
                </a:lnTo>
                <a:lnTo>
                  <a:pt x="278" y="42"/>
                </a:lnTo>
                <a:lnTo>
                  <a:pt x="288" y="48"/>
                </a:lnTo>
                <a:lnTo>
                  <a:pt x="296" y="46"/>
                </a:lnTo>
                <a:lnTo>
                  <a:pt x="296" y="50"/>
                </a:lnTo>
                <a:lnTo>
                  <a:pt x="298" y="50"/>
                </a:lnTo>
                <a:lnTo>
                  <a:pt x="300" y="52"/>
                </a:lnTo>
                <a:lnTo>
                  <a:pt x="302" y="58"/>
                </a:lnTo>
                <a:lnTo>
                  <a:pt x="312" y="54"/>
                </a:lnTo>
                <a:lnTo>
                  <a:pt x="318" y="60"/>
                </a:lnTo>
                <a:lnTo>
                  <a:pt x="320" y="58"/>
                </a:lnTo>
                <a:lnTo>
                  <a:pt x="322" y="54"/>
                </a:lnTo>
                <a:lnTo>
                  <a:pt x="326" y="54"/>
                </a:lnTo>
                <a:lnTo>
                  <a:pt x="322" y="140"/>
                </a:lnTo>
                <a:lnTo>
                  <a:pt x="206" y="134"/>
                </a:lnTo>
                <a:lnTo>
                  <a:pt x="206" y="156"/>
                </a:lnTo>
                <a:lnTo>
                  <a:pt x="146" y="154"/>
                </a:lnTo>
                <a:lnTo>
                  <a:pt x="146" y="134"/>
                </a:lnTo>
                <a:lnTo>
                  <a:pt x="106" y="132"/>
                </a:lnTo>
                <a:lnTo>
                  <a:pt x="106" y="72"/>
                </a:lnTo>
                <a:lnTo>
                  <a:pt x="96" y="72"/>
                </a:lnTo>
                <a:lnTo>
                  <a:pt x="96" y="64"/>
                </a:lnTo>
                <a:lnTo>
                  <a:pt x="76" y="64"/>
                </a:lnTo>
                <a:lnTo>
                  <a:pt x="76" y="72"/>
                </a:lnTo>
                <a:lnTo>
                  <a:pt x="20" y="72"/>
                </a:lnTo>
                <a:lnTo>
                  <a:pt x="20" y="60"/>
                </a:lnTo>
                <a:lnTo>
                  <a:pt x="16" y="54"/>
                </a:lnTo>
                <a:lnTo>
                  <a:pt x="18" y="48"/>
                </a:lnTo>
                <a:lnTo>
                  <a:pt x="16" y="44"/>
                </a:lnTo>
                <a:lnTo>
                  <a:pt x="14" y="42"/>
                </a:lnTo>
                <a:lnTo>
                  <a:pt x="12" y="38"/>
                </a:lnTo>
                <a:lnTo>
                  <a:pt x="8" y="32"/>
                </a:lnTo>
                <a:lnTo>
                  <a:pt x="8" y="26"/>
                </a:lnTo>
                <a:lnTo>
                  <a:pt x="6" y="22"/>
                </a:lnTo>
                <a:lnTo>
                  <a:pt x="6" y="14"/>
                </a:lnTo>
                <a:lnTo>
                  <a:pt x="0" y="12"/>
                </a:lnTo>
                <a:lnTo>
                  <a:pt x="2" y="2"/>
                </a:lnTo>
                <a:lnTo>
                  <a:pt x="180" y="4"/>
                </a:lnTo>
                <a:lnTo>
                  <a:pt x="186" y="4"/>
                </a:lnTo>
                <a:lnTo>
                  <a:pt x="186" y="2"/>
                </a:lnTo>
                <a:lnTo>
                  <a:pt x="196" y="2"/>
                </a:lnTo>
                <a:lnTo>
                  <a:pt x="200" y="0"/>
                </a:lnTo>
                <a:lnTo>
                  <a:pt x="202" y="2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" name="Freeform 106"/>
          <p:cNvSpPr>
            <a:spLocks/>
          </p:cNvSpPr>
          <p:nvPr/>
        </p:nvSpPr>
        <p:spPr bwMode="auto">
          <a:xfrm>
            <a:off x="3426460" y="4655503"/>
            <a:ext cx="527050" cy="368300"/>
          </a:xfrm>
          <a:custGeom>
            <a:avLst/>
            <a:gdLst>
              <a:gd name="T0" fmla="*/ 47625 w 332"/>
              <a:gd name="T1" fmla="*/ 12700 h 232"/>
              <a:gd name="T2" fmla="*/ 136525 w 332"/>
              <a:gd name="T3" fmla="*/ 12700 h 232"/>
              <a:gd name="T4" fmla="*/ 136525 w 332"/>
              <a:gd name="T5" fmla="*/ 0 h 232"/>
              <a:gd name="T6" fmla="*/ 168275 w 332"/>
              <a:gd name="T7" fmla="*/ 0 h 232"/>
              <a:gd name="T8" fmla="*/ 168275 w 332"/>
              <a:gd name="T9" fmla="*/ 12700 h 232"/>
              <a:gd name="T10" fmla="*/ 184150 w 332"/>
              <a:gd name="T11" fmla="*/ 12700 h 232"/>
              <a:gd name="T12" fmla="*/ 184150 w 332"/>
              <a:gd name="T13" fmla="*/ 107950 h 232"/>
              <a:gd name="T14" fmla="*/ 247650 w 332"/>
              <a:gd name="T15" fmla="*/ 111125 h 232"/>
              <a:gd name="T16" fmla="*/ 247650 w 332"/>
              <a:gd name="T17" fmla="*/ 142875 h 232"/>
              <a:gd name="T18" fmla="*/ 342900 w 332"/>
              <a:gd name="T19" fmla="*/ 146050 h 232"/>
              <a:gd name="T20" fmla="*/ 342900 w 332"/>
              <a:gd name="T21" fmla="*/ 111125 h 232"/>
              <a:gd name="T22" fmla="*/ 527050 w 332"/>
              <a:gd name="T23" fmla="*/ 120650 h 232"/>
              <a:gd name="T24" fmla="*/ 527050 w 332"/>
              <a:gd name="T25" fmla="*/ 136525 h 232"/>
              <a:gd name="T26" fmla="*/ 514350 w 332"/>
              <a:gd name="T27" fmla="*/ 133350 h 232"/>
              <a:gd name="T28" fmla="*/ 511175 w 332"/>
              <a:gd name="T29" fmla="*/ 165100 h 232"/>
              <a:gd name="T30" fmla="*/ 495300 w 332"/>
              <a:gd name="T31" fmla="*/ 165100 h 232"/>
              <a:gd name="T32" fmla="*/ 492125 w 332"/>
              <a:gd name="T33" fmla="*/ 177800 h 232"/>
              <a:gd name="T34" fmla="*/ 479425 w 332"/>
              <a:gd name="T35" fmla="*/ 177800 h 232"/>
              <a:gd name="T36" fmla="*/ 479425 w 332"/>
              <a:gd name="T37" fmla="*/ 196850 h 232"/>
              <a:gd name="T38" fmla="*/ 463550 w 332"/>
              <a:gd name="T39" fmla="*/ 196850 h 232"/>
              <a:gd name="T40" fmla="*/ 460375 w 332"/>
              <a:gd name="T41" fmla="*/ 254000 h 232"/>
              <a:gd name="T42" fmla="*/ 450850 w 332"/>
              <a:gd name="T43" fmla="*/ 292100 h 232"/>
              <a:gd name="T44" fmla="*/ 441325 w 332"/>
              <a:gd name="T45" fmla="*/ 304800 h 232"/>
              <a:gd name="T46" fmla="*/ 438150 w 332"/>
              <a:gd name="T47" fmla="*/ 317500 h 232"/>
              <a:gd name="T48" fmla="*/ 425450 w 332"/>
              <a:gd name="T49" fmla="*/ 327025 h 232"/>
              <a:gd name="T50" fmla="*/ 419100 w 332"/>
              <a:gd name="T51" fmla="*/ 346075 h 232"/>
              <a:gd name="T52" fmla="*/ 409575 w 332"/>
              <a:gd name="T53" fmla="*/ 361950 h 232"/>
              <a:gd name="T54" fmla="*/ 406400 w 332"/>
              <a:gd name="T55" fmla="*/ 361950 h 232"/>
              <a:gd name="T56" fmla="*/ 400050 w 332"/>
              <a:gd name="T57" fmla="*/ 368300 h 232"/>
              <a:gd name="T58" fmla="*/ 374650 w 332"/>
              <a:gd name="T59" fmla="*/ 368300 h 232"/>
              <a:gd name="T60" fmla="*/ 171450 w 332"/>
              <a:gd name="T61" fmla="*/ 365125 h 232"/>
              <a:gd name="T62" fmla="*/ 158750 w 332"/>
              <a:gd name="T63" fmla="*/ 365125 h 232"/>
              <a:gd name="T64" fmla="*/ 146050 w 332"/>
              <a:gd name="T65" fmla="*/ 355600 h 232"/>
              <a:gd name="T66" fmla="*/ 130175 w 332"/>
              <a:gd name="T67" fmla="*/ 358775 h 232"/>
              <a:gd name="T68" fmla="*/ 127000 w 332"/>
              <a:gd name="T69" fmla="*/ 355600 h 232"/>
              <a:gd name="T70" fmla="*/ 123825 w 332"/>
              <a:gd name="T71" fmla="*/ 346075 h 232"/>
              <a:gd name="T72" fmla="*/ 127000 w 332"/>
              <a:gd name="T73" fmla="*/ 342900 h 232"/>
              <a:gd name="T74" fmla="*/ 123825 w 332"/>
              <a:gd name="T75" fmla="*/ 336550 h 232"/>
              <a:gd name="T76" fmla="*/ 120650 w 332"/>
              <a:gd name="T77" fmla="*/ 320675 h 232"/>
              <a:gd name="T78" fmla="*/ 111125 w 332"/>
              <a:gd name="T79" fmla="*/ 314325 h 232"/>
              <a:gd name="T80" fmla="*/ 107950 w 332"/>
              <a:gd name="T81" fmla="*/ 295275 h 232"/>
              <a:gd name="T82" fmla="*/ 104775 w 332"/>
              <a:gd name="T83" fmla="*/ 292100 h 232"/>
              <a:gd name="T84" fmla="*/ 98425 w 332"/>
              <a:gd name="T85" fmla="*/ 282575 h 232"/>
              <a:gd name="T86" fmla="*/ 82550 w 332"/>
              <a:gd name="T87" fmla="*/ 266700 h 232"/>
              <a:gd name="T88" fmla="*/ 31750 w 332"/>
              <a:gd name="T89" fmla="*/ 266700 h 232"/>
              <a:gd name="T90" fmla="*/ 31750 w 332"/>
              <a:gd name="T91" fmla="*/ 250825 h 232"/>
              <a:gd name="T92" fmla="*/ 0 w 332"/>
              <a:gd name="T93" fmla="*/ 250825 h 232"/>
              <a:gd name="T94" fmla="*/ 0 w 332"/>
              <a:gd name="T95" fmla="*/ 219075 h 232"/>
              <a:gd name="T96" fmla="*/ 0 w 332"/>
              <a:gd name="T97" fmla="*/ 187325 h 232"/>
              <a:gd name="T98" fmla="*/ 9525 w 332"/>
              <a:gd name="T99" fmla="*/ 187325 h 232"/>
              <a:gd name="T100" fmla="*/ 9525 w 332"/>
              <a:gd name="T101" fmla="*/ 92075 h 232"/>
              <a:gd name="T102" fmla="*/ 41275 w 332"/>
              <a:gd name="T103" fmla="*/ 92075 h 232"/>
              <a:gd name="T104" fmla="*/ 41275 w 332"/>
              <a:gd name="T105" fmla="*/ 79375 h 232"/>
              <a:gd name="T106" fmla="*/ 47625 w 332"/>
              <a:gd name="T107" fmla="*/ 76200 h 232"/>
              <a:gd name="T108" fmla="*/ 44450 w 332"/>
              <a:gd name="T109" fmla="*/ 60325 h 232"/>
              <a:gd name="T110" fmla="*/ 38100 w 332"/>
              <a:gd name="T111" fmla="*/ 47625 h 232"/>
              <a:gd name="T112" fmla="*/ 34925 w 332"/>
              <a:gd name="T113" fmla="*/ 34925 h 232"/>
              <a:gd name="T114" fmla="*/ 38100 w 332"/>
              <a:gd name="T115" fmla="*/ 34925 h 232"/>
              <a:gd name="T116" fmla="*/ 47625 w 332"/>
              <a:gd name="T117" fmla="*/ 22225 h 232"/>
              <a:gd name="T118" fmla="*/ 47625 w 332"/>
              <a:gd name="T119" fmla="*/ 12700 h 232"/>
              <a:gd name="T120" fmla="*/ 47625 w 332"/>
              <a:gd name="T121" fmla="*/ 12700 h 232"/>
              <a:gd name="T122" fmla="*/ 47625 w 332"/>
              <a:gd name="T123" fmla="*/ 12700 h 232"/>
              <a:gd name="T124" fmla="*/ 47625 w 332"/>
              <a:gd name="T125" fmla="*/ 12700 h 23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32" h="232">
                <a:moveTo>
                  <a:pt x="30" y="8"/>
                </a:moveTo>
                <a:lnTo>
                  <a:pt x="86" y="8"/>
                </a:lnTo>
                <a:lnTo>
                  <a:pt x="86" y="0"/>
                </a:lnTo>
                <a:lnTo>
                  <a:pt x="106" y="0"/>
                </a:lnTo>
                <a:lnTo>
                  <a:pt x="106" y="8"/>
                </a:lnTo>
                <a:lnTo>
                  <a:pt x="116" y="8"/>
                </a:lnTo>
                <a:lnTo>
                  <a:pt x="116" y="68"/>
                </a:lnTo>
                <a:lnTo>
                  <a:pt x="156" y="70"/>
                </a:lnTo>
                <a:lnTo>
                  <a:pt x="156" y="90"/>
                </a:lnTo>
                <a:lnTo>
                  <a:pt x="216" y="92"/>
                </a:lnTo>
                <a:lnTo>
                  <a:pt x="216" y="70"/>
                </a:lnTo>
                <a:lnTo>
                  <a:pt x="332" y="76"/>
                </a:lnTo>
                <a:lnTo>
                  <a:pt x="332" y="86"/>
                </a:lnTo>
                <a:lnTo>
                  <a:pt x="324" y="84"/>
                </a:lnTo>
                <a:lnTo>
                  <a:pt x="322" y="104"/>
                </a:lnTo>
                <a:lnTo>
                  <a:pt x="312" y="104"/>
                </a:lnTo>
                <a:lnTo>
                  <a:pt x="310" y="112"/>
                </a:lnTo>
                <a:lnTo>
                  <a:pt x="302" y="112"/>
                </a:lnTo>
                <a:lnTo>
                  <a:pt x="302" y="124"/>
                </a:lnTo>
                <a:lnTo>
                  <a:pt x="292" y="124"/>
                </a:lnTo>
                <a:lnTo>
                  <a:pt x="290" y="160"/>
                </a:lnTo>
                <a:lnTo>
                  <a:pt x="284" y="184"/>
                </a:lnTo>
                <a:lnTo>
                  <a:pt x="278" y="192"/>
                </a:lnTo>
                <a:lnTo>
                  <a:pt x="276" y="200"/>
                </a:lnTo>
                <a:lnTo>
                  <a:pt x="268" y="206"/>
                </a:lnTo>
                <a:lnTo>
                  <a:pt x="264" y="218"/>
                </a:lnTo>
                <a:lnTo>
                  <a:pt x="258" y="228"/>
                </a:lnTo>
                <a:lnTo>
                  <a:pt x="256" y="228"/>
                </a:lnTo>
                <a:lnTo>
                  <a:pt x="252" y="232"/>
                </a:lnTo>
                <a:lnTo>
                  <a:pt x="236" y="232"/>
                </a:lnTo>
                <a:lnTo>
                  <a:pt x="108" y="230"/>
                </a:lnTo>
                <a:lnTo>
                  <a:pt x="100" y="230"/>
                </a:lnTo>
                <a:lnTo>
                  <a:pt x="92" y="224"/>
                </a:lnTo>
                <a:lnTo>
                  <a:pt x="82" y="226"/>
                </a:lnTo>
                <a:lnTo>
                  <a:pt x="80" y="224"/>
                </a:lnTo>
                <a:lnTo>
                  <a:pt x="78" y="218"/>
                </a:lnTo>
                <a:lnTo>
                  <a:pt x="80" y="216"/>
                </a:lnTo>
                <a:lnTo>
                  <a:pt x="78" y="212"/>
                </a:lnTo>
                <a:lnTo>
                  <a:pt x="76" y="202"/>
                </a:lnTo>
                <a:lnTo>
                  <a:pt x="70" y="198"/>
                </a:lnTo>
                <a:lnTo>
                  <a:pt x="68" y="186"/>
                </a:lnTo>
                <a:lnTo>
                  <a:pt x="66" y="184"/>
                </a:lnTo>
                <a:lnTo>
                  <a:pt x="62" y="178"/>
                </a:lnTo>
                <a:lnTo>
                  <a:pt x="52" y="168"/>
                </a:lnTo>
                <a:lnTo>
                  <a:pt x="20" y="168"/>
                </a:lnTo>
                <a:lnTo>
                  <a:pt x="20" y="158"/>
                </a:lnTo>
                <a:lnTo>
                  <a:pt x="0" y="158"/>
                </a:lnTo>
                <a:lnTo>
                  <a:pt x="0" y="138"/>
                </a:lnTo>
                <a:lnTo>
                  <a:pt x="0" y="118"/>
                </a:lnTo>
                <a:lnTo>
                  <a:pt x="6" y="118"/>
                </a:lnTo>
                <a:lnTo>
                  <a:pt x="6" y="58"/>
                </a:lnTo>
                <a:lnTo>
                  <a:pt x="26" y="58"/>
                </a:lnTo>
                <a:lnTo>
                  <a:pt x="26" y="50"/>
                </a:lnTo>
                <a:lnTo>
                  <a:pt x="30" y="48"/>
                </a:lnTo>
                <a:lnTo>
                  <a:pt x="28" y="38"/>
                </a:lnTo>
                <a:lnTo>
                  <a:pt x="24" y="30"/>
                </a:lnTo>
                <a:lnTo>
                  <a:pt x="22" y="22"/>
                </a:lnTo>
                <a:lnTo>
                  <a:pt x="24" y="22"/>
                </a:lnTo>
                <a:lnTo>
                  <a:pt x="30" y="14"/>
                </a:lnTo>
                <a:lnTo>
                  <a:pt x="30" y="8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" name="Freeform 107"/>
          <p:cNvSpPr>
            <a:spLocks/>
          </p:cNvSpPr>
          <p:nvPr/>
        </p:nvSpPr>
        <p:spPr bwMode="auto">
          <a:xfrm>
            <a:off x="3343910" y="5176203"/>
            <a:ext cx="314325" cy="406400"/>
          </a:xfrm>
          <a:custGeom>
            <a:avLst/>
            <a:gdLst>
              <a:gd name="T0" fmla="*/ 155575 w 198"/>
              <a:gd name="T1" fmla="*/ 22225 h 256"/>
              <a:gd name="T2" fmla="*/ 152400 w 198"/>
              <a:gd name="T3" fmla="*/ 31750 h 256"/>
              <a:gd name="T4" fmla="*/ 152400 w 198"/>
              <a:gd name="T5" fmla="*/ 50800 h 256"/>
              <a:gd name="T6" fmla="*/ 155575 w 198"/>
              <a:gd name="T7" fmla="*/ 69850 h 256"/>
              <a:gd name="T8" fmla="*/ 174625 w 198"/>
              <a:gd name="T9" fmla="*/ 82550 h 256"/>
              <a:gd name="T10" fmla="*/ 184150 w 198"/>
              <a:gd name="T11" fmla="*/ 95250 h 256"/>
              <a:gd name="T12" fmla="*/ 203200 w 198"/>
              <a:gd name="T13" fmla="*/ 117475 h 256"/>
              <a:gd name="T14" fmla="*/ 222250 w 198"/>
              <a:gd name="T15" fmla="*/ 127000 h 256"/>
              <a:gd name="T16" fmla="*/ 254000 w 198"/>
              <a:gd name="T17" fmla="*/ 133350 h 256"/>
              <a:gd name="T18" fmla="*/ 254000 w 198"/>
              <a:gd name="T19" fmla="*/ 158750 h 256"/>
              <a:gd name="T20" fmla="*/ 257175 w 198"/>
              <a:gd name="T21" fmla="*/ 200025 h 256"/>
              <a:gd name="T22" fmla="*/ 285750 w 198"/>
              <a:gd name="T23" fmla="*/ 228600 h 256"/>
              <a:gd name="T24" fmla="*/ 282575 w 198"/>
              <a:gd name="T25" fmla="*/ 257175 h 256"/>
              <a:gd name="T26" fmla="*/ 273050 w 198"/>
              <a:gd name="T27" fmla="*/ 282575 h 256"/>
              <a:gd name="T28" fmla="*/ 273050 w 198"/>
              <a:gd name="T29" fmla="*/ 311150 h 256"/>
              <a:gd name="T30" fmla="*/ 276225 w 198"/>
              <a:gd name="T31" fmla="*/ 320675 h 256"/>
              <a:gd name="T32" fmla="*/ 288925 w 198"/>
              <a:gd name="T33" fmla="*/ 323850 h 256"/>
              <a:gd name="T34" fmla="*/ 288925 w 198"/>
              <a:gd name="T35" fmla="*/ 327025 h 256"/>
              <a:gd name="T36" fmla="*/ 288925 w 198"/>
              <a:gd name="T37" fmla="*/ 336550 h 256"/>
              <a:gd name="T38" fmla="*/ 298450 w 198"/>
              <a:gd name="T39" fmla="*/ 352425 h 256"/>
              <a:gd name="T40" fmla="*/ 307975 w 198"/>
              <a:gd name="T41" fmla="*/ 352425 h 256"/>
              <a:gd name="T42" fmla="*/ 307975 w 198"/>
              <a:gd name="T43" fmla="*/ 374650 h 256"/>
              <a:gd name="T44" fmla="*/ 304800 w 198"/>
              <a:gd name="T45" fmla="*/ 390525 h 256"/>
              <a:gd name="T46" fmla="*/ 111125 w 198"/>
              <a:gd name="T47" fmla="*/ 400050 h 256"/>
              <a:gd name="T48" fmla="*/ 92075 w 198"/>
              <a:gd name="T49" fmla="*/ 390525 h 256"/>
              <a:gd name="T50" fmla="*/ 88900 w 198"/>
              <a:gd name="T51" fmla="*/ 384175 h 256"/>
              <a:gd name="T52" fmla="*/ 79375 w 198"/>
              <a:gd name="T53" fmla="*/ 374650 h 256"/>
              <a:gd name="T54" fmla="*/ 57150 w 198"/>
              <a:gd name="T55" fmla="*/ 371475 h 256"/>
              <a:gd name="T56" fmla="*/ 47625 w 198"/>
              <a:gd name="T57" fmla="*/ 374650 h 256"/>
              <a:gd name="T58" fmla="*/ 28575 w 198"/>
              <a:gd name="T59" fmla="*/ 374650 h 256"/>
              <a:gd name="T60" fmla="*/ 6350 w 198"/>
              <a:gd name="T61" fmla="*/ 349250 h 256"/>
              <a:gd name="T62" fmla="*/ 3175 w 198"/>
              <a:gd name="T63" fmla="*/ 342900 h 256"/>
              <a:gd name="T64" fmla="*/ 3175 w 198"/>
              <a:gd name="T65" fmla="*/ 339725 h 256"/>
              <a:gd name="T66" fmla="*/ 12700 w 198"/>
              <a:gd name="T67" fmla="*/ 327025 h 256"/>
              <a:gd name="T68" fmla="*/ 15875 w 198"/>
              <a:gd name="T69" fmla="*/ 317500 h 256"/>
              <a:gd name="T70" fmla="*/ 19050 w 198"/>
              <a:gd name="T71" fmla="*/ 311150 h 256"/>
              <a:gd name="T72" fmla="*/ 19050 w 198"/>
              <a:gd name="T73" fmla="*/ 311150 h 256"/>
              <a:gd name="T74" fmla="*/ 22225 w 198"/>
              <a:gd name="T75" fmla="*/ 298450 h 256"/>
              <a:gd name="T76" fmla="*/ 22225 w 198"/>
              <a:gd name="T77" fmla="*/ 285750 h 256"/>
              <a:gd name="T78" fmla="*/ 22225 w 198"/>
              <a:gd name="T79" fmla="*/ 282575 h 256"/>
              <a:gd name="T80" fmla="*/ 25400 w 198"/>
              <a:gd name="T81" fmla="*/ 257175 h 256"/>
              <a:gd name="T82" fmla="*/ 38100 w 198"/>
              <a:gd name="T83" fmla="*/ 219075 h 256"/>
              <a:gd name="T84" fmla="*/ 50800 w 198"/>
              <a:gd name="T85" fmla="*/ 212725 h 256"/>
              <a:gd name="T86" fmla="*/ 53975 w 198"/>
              <a:gd name="T87" fmla="*/ 200025 h 256"/>
              <a:gd name="T88" fmla="*/ 63500 w 198"/>
              <a:gd name="T89" fmla="*/ 193675 h 256"/>
              <a:gd name="T90" fmla="*/ 69850 w 198"/>
              <a:gd name="T91" fmla="*/ 180975 h 256"/>
              <a:gd name="T92" fmla="*/ 69850 w 198"/>
              <a:gd name="T93" fmla="*/ 168275 h 256"/>
              <a:gd name="T94" fmla="*/ 76200 w 198"/>
              <a:gd name="T95" fmla="*/ 158750 h 256"/>
              <a:gd name="T96" fmla="*/ 69850 w 198"/>
              <a:gd name="T97" fmla="*/ 155575 h 256"/>
              <a:gd name="T98" fmla="*/ 66675 w 198"/>
              <a:gd name="T99" fmla="*/ 146050 h 256"/>
              <a:gd name="T100" fmla="*/ 76200 w 198"/>
              <a:gd name="T101" fmla="*/ 117475 h 256"/>
              <a:gd name="T102" fmla="*/ 76200 w 198"/>
              <a:gd name="T103" fmla="*/ 114300 h 256"/>
              <a:gd name="T104" fmla="*/ 76200 w 198"/>
              <a:gd name="T105" fmla="*/ 88900 h 256"/>
              <a:gd name="T106" fmla="*/ 69850 w 198"/>
              <a:gd name="T107" fmla="*/ 69850 h 256"/>
              <a:gd name="T108" fmla="*/ 69850 w 198"/>
              <a:gd name="T109" fmla="*/ 28575 h 256"/>
              <a:gd name="T110" fmla="*/ 123825 w 198"/>
              <a:gd name="T111" fmla="*/ 25400 h 256"/>
              <a:gd name="T112" fmla="*/ 142875 w 198"/>
              <a:gd name="T113" fmla="*/ 3175 h 256"/>
              <a:gd name="T114" fmla="*/ 152400 w 198"/>
              <a:gd name="T115" fmla="*/ 0 h 256"/>
              <a:gd name="T116" fmla="*/ 152400 w 198"/>
              <a:gd name="T117" fmla="*/ 0 h 25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8" h="256">
                <a:moveTo>
                  <a:pt x="96" y="0"/>
                </a:moveTo>
                <a:lnTo>
                  <a:pt x="98" y="14"/>
                </a:lnTo>
                <a:lnTo>
                  <a:pt x="94" y="18"/>
                </a:lnTo>
                <a:lnTo>
                  <a:pt x="96" y="20"/>
                </a:lnTo>
                <a:lnTo>
                  <a:pt x="94" y="26"/>
                </a:lnTo>
                <a:lnTo>
                  <a:pt x="96" y="32"/>
                </a:lnTo>
                <a:lnTo>
                  <a:pt x="96" y="38"/>
                </a:lnTo>
                <a:lnTo>
                  <a:pt x="98" y="44"/>
                </a:lnTo>
                <a:lnTo>
                  <a:pt x="104" y="44"/>
                </a:lnTo>
                <a:lnTo>
                  <a:pt x="110" y="52"/>
                </a:lnTo>
                <a:lnTo>
                  <a:pt x="112" y="52"/>
                </a:lnTo>
                <a:lnTo>
                  <a:pt x="116" y="60"/>
                </a:lnTo>
                <a:lnTo>
                  <a:pt x="128" y="70"/>
                </a:lnTo>
                <a:lnTo>
                  <a:pt x="128" y="74"/>
                </a:lnTo>
                <a:lnTo>
                  <a:pt x="132" y="76"/>
                </a:lnTo>
                <a:lnTo>
                  <a:pt x="140" y="80"/>
                </a:lnTo>
                <a:lnTo>
                  <a:pt x="154" y="78"/>
                </a:lnTo>
                <a:lnTo>
                  <a:pt x="160" y="84"/>
                </a:lnTo>
                <a:lnTo>
                  <a:pt x="162" y="92"/>
                </a:lnTo>
                <a:lnTo>
                  <a:pt x="160" y="100"/>
                </a:lnTo>
                <a:lnTo>
                  <a:pt x="162" y="106"/>
                </a:lnTo>
                <a:lnTo>
                  <a:pt x="162" y="126"/>
                </a:lnTo>
                <a:lnTo>
                  <a:pt x="174" y="140"/>
                </a:lnTo>
                <a:lnTo>
                  <a:pt x="180" y="144"/>
                </a:lnTo>
                <a:lnTo>
                  <a:pt x="182" y="160"/>
                </a:lnTo>
                <a:lnTo>
                  <a:pt x="178" y="162"/>
                </a:lnTo>
                <a:lnTo>
                  <a:pt x="176" y="176"/>
                </a:lnTo>
                <a:lnTo>
                  <a:pt x="172" y="178"/>
                </a:lnTo>
                <a:lnTo>
                  <a:pt x="170" y="184"/>
                </a:lnTo>
                <a:lnTo>
                  <a:pt x="172" y="196"/>
                </a:lnTo>
                <a:lnTo>
                  <a:pt x="170" y="200"/>
                </a:lnTo>
                <a:lnTo>
                  <a:pt x="174" y="202"/>
                </a:lnTo>
                <a:lnTo>
                  <a:pt x="176" y="206"/>
                </a:lnTo>
                <a:lnTo>
                  <a:pt x="182" y="204"/>
                </a:lnTo>
                <a:lnTo>
                  <a:pt x="184" y="206"/>
                </a:lnTo>
                <a:lnTo>
                  <a:pt x="182" y="206"/>
                </a:lnTo>
                <a:lnTo>
                  <a:pt x="184" y="206"/>
                </a:lnTo>
                <a:lnTo>
                  <a:pt x="182" y="212"/>
                </a:lnTo>
                <a:lnTo>
                  <a:pt x="190" y="214"/>
                </a:lnTo>
                <a:lnTo>
                  <a:pt x="188" y="222"/>
                </a:lnTo>
                <a:lnTo>
                  <a:pt x="192" y="222"/>
                </a:lnTo>
                <a:lnTo>
                  <a:pt x="194" y="222"/>
                </a:lnTo>
                <a:lnTo>
                  <a:pt x="198" y="226"/>
                </a:lnTo>
                <a:lnTo>
                  <a:pt x="194" y="236"/>
                </a:lnTo>
                <a:lnTo>
                  <a:pt x="196" y="244"/>
                </a:lnTo>
                <a:lnTo>
                  <a:pt x="192" y="246"/>
                </a:lnTo>
                <a:lnTo>
                  <a:pt x="190" y="256"/>
                </a:lnTo>
                <a:lnTo>
                  <a:pt x="70" y="252"/>
                </a:lnTo>
                <a:lnTo>
                  <a:pt x="58" y="248"/>
                </a:lnTo>
                <a:lnTo>
                  <a:pt x="58" y="246"/>
                </a:lnTo>
                <a:lnTo>
                  <a:pt x="54" y="244"/>
                </a:lnTo>
                <a:lnTo>
                  <a:pt x="56" y="242"/>
                </a:lnTo>
                <a:lnTo>
                  <a:pt x="54" y="236"/>
                </a:lnTo>
                <a:lnTo>
                  <a:pt x="50" y="236"/>
                </a:lnTo>
                <a:lnTo>
                  <a:pt x="48" y="238"/>
                </a:lnTo>
                <a:lnTo>
                  <a:pt x="36" y="234"/>
                </a:lnTo>
                <a:lnTo>
                  <a:pt x="34" y="236"/>
                </a:lnTo>
                <a:lnTo>
                  <a:pt x="30" y="236"/>
                </a:lnTo>
                <a:lnTo>
                  <a:pt x="24" y="236"/>
                </a:lnTo>
                <a:lnTo>
                  <a:pt x="18" y="236"/>
                </a:lnTo>
                <a:lnTo>
                  <a:pt x="16" y="228"/>
                </a:lnTo>
                <a:lnTo>
                  <a:pt x="4" y="220"/>
                </a:lnTo>
                <a:lnTo>
                  <a:pt x="8" y="220"/>
                </a:lnTo>
                <a:lnTo>
                  <a:pt x="2" y="216"/>
                </a:lnTo>
                <a:lnTo>
                  <a:pt x="0" y="214"/>
                </a:lnTo>
                <a:lnTo>
                  <a:pt x="2" y="214"/>
                </a:lnTo>
                <a:lnTo>
                  <a:pt x="2" y="212"/>
                </a:lnTo>
                <a:lnTo>
                  <a:pt x="8" y="206"/>
                </a:lnTo>
                <a:lnTo>
                  <a:pt x="8" y="202"/>
                </a:lnTo>
                <a:lnTo>
                  <a:pt x="10" y="200"/>
                </a:lnTo>
                <a:lnTo>
                  <a:pt x="8" y="200"/>
                </a:lnTo>
                <a:lnTo>
                  <a:pt x="12" y="196"/>
                </a:lnTo>
                <a:lnTo>
                  <a:pt x="14" y="188"/>
                </a:lnTo>
                <a:lnTo>
                  <a:pt x="14" y="184"/>
                </a:lnTo>
                <a:lnTo>
                  <a:pt x="14" y="180"/>
                </a:lnTo>
                <a:lnTo>
                  <a:pt x="16" y="180"/>
                </a:lnTo>
                <a:lnTo>
                  <a:pt x="14" y="178"/>
                </a:lnTo>
                <a:lnTo>
                  <a:pt x="16" y="164"/>
                </a:lnTo>
                <a:lnTo>
                  <a:pt x="16" y="162"/>
                </a:lnTo>
                <a:lnTo>
                  <a:pt x="22" y="160"/>
                </a:lnTo>
                <a:lnTo>
                  <a:pt x="24" y="138"/>
                </a:lnTo>
                <a:lnTo>
                  <a:pt x="28" y="134"/>
                </a:lnTo>
                <a:lnTo>
                  <a:pt x="32" y="134"/>
                </a:lnTo>
                <a:lnTo>
                  <a:pt x="34" y="132"/>
                </a:lnTo>
                <a:lnTo>
                  <a:pt x="34" y="126"/>
                </a:lnTo>
                <a:lnTo>
                  <a:pt x="36" y="126"/>
                </a:lnTo>
                <a:lnTo>
                  <a:pt x="40" y="122"/>
                </a:lnTo>
                <a:lnTo>
                  <a:pt x="38" y="120"/>
                </a:lnTo>
                <a:lnTo>
                  <a:pt x="44" y="114"/>
                </a:lnTo>
                <a:lnTo>
                  <a:pt x="44" y="106"/>
                </a:lnTo>
                <a:lnTo>
                  <a:pt x="48" y="102"/>
                </a:lnTo>
                <a:lnTo>
                  <a:pt x="48" y="100"/>
                </a:lnTo>
                <a:lnTo>
                  <a:pt x="44" y="100"/>
                </a:lnTo>
                <a:lnTo>
                  <a:pt x="44" y="98"/>
                </a:lnTo>
                <a:lnTo>
                  <a:pt x="42" y="96"/>
                </a:lnTo>
                <a:lnTo>
                  <a:pt x="42" y="92"/>
                </a:lnTo>
                <a:lnTo>
                  <a:pt x="48" y="78"/>
                </a:lnTo>
                <a:lnTo>
                  <a:pt x="48" y="74"/>
                </a:lnTo>
                <a:lnTo>
                  <a:pt x="50" y="72"/>
                </a:lnTo>
                <a:lnTo>
                  <a:pt x="48" y="72"/>
                </a:lnTo>
                <a:lnTo>
                  <a:pt x="50" y="62"/>
                </a:lnTo>
                <a:lnTo>
                  <a:pt x="48" y="56"/>
                </a:lnTo>
                <a:lnTo>
                  <a:pt x="44" y="52"/>
                </a:lnTo>
                <a:lnTo>
                  <a:pt x="44" y="44"/>
                </a:lnTo>
                <a:lnTo>
                  <a:pt x="42" y="40"/>
                </a:lnTo>
                <a:lnTo>
                  <a:pt x="44" y="18"/>
                </a:lnTo>
                <a:lnTo>
                  <a:pt x="78" y="20"/>
                </a:lnTo>
                <a:lnTo>
                  <a:pt x="78" y="16"/>
                </a:lnTo>
                <a:lnTo>
                  <a:pt x="90" y="12"/>
                </a:lnTo>
                <a:lnTo>
                  <a:pt x="90" y="2"/>
                </a:lnTo>
                <a:lnTo>
                  <a:pt x="96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" name="Freeform 108"/>
          <p:cNvSpPr>
            <a:spLocks/>
          </p:cNvSpPr>
          <p:nvPr/>
        </p:nvSpPr>
        <p:spPr bwMode="auto">
          <a:xfrm>
            <a:off x="3743960" y="5385753"/>
            <a:ext cx="238125" cy="422275"/>
          </a:xfrm>
          <a:custGeom>
            <a:avLst/>
            <a:gdLst>
              <a:gd name="T0" fmla="*/ 161925 w 150"/>
              <a:gd name="T1" fmla="*/ 0 h 266"/>
              <a:gd name="T2" fmla="*/ 238125 w 150"/>
              <a:gd name="T3" fmla="*/ 0 h 266"/>
              <a:gd name="T4" fmla="*/ 238125 w 150"/>
              <a:gd name="T5" fmla="*/ 393700 h 266"/>
              <a:gd name="T6" fmla="*/ 225425 w 150"/>
              <a:gd name="T7" fmla="*/ 390525 h 266"/>
              <a:gd name="T8" fmla="*/ 215900 w 150"/>
              <a:gd name="T9" fmla="*/ 403225 h 266"/>
              <a:gd name="T10" fmla="*/ 200025 w 150"/>
              <a:gd name="T11" fmla="*/ 403225 h 266"/>
              <a:gd name="T12" fmla="*/ 193675 w 150"/>
              <a:gd name="T13" fmla="*/ 422275 h 266"/>
              <a:gd name="T14" fmla="*/ 193675 w 150"/>
              <a:gd name="T15" fmla="*/ 419100 h 266"/>
              <a:gd name="T16" fmla="*/ 190500 w 150"/>
              <a:gd name="T17" fmla="*/ 419100 h 266"/>
              <a:gd name="T18" fmla="*/ 184150 w 150"/>
              <a:gd name="T19" fmla="*/ 415925 h 266"/>
              <a:gd name="T20" fmla="*/ 184150 w 150"/>
              <a:gd name="T21" fmla="*/ 406400 h 266"/>
              <a:gd name="T22" fmla="*/ 184150 w 150"/>
              <a:gd name="T23" fmla="*/ 400050 h 266"/>
              <a:gd name="T24" fmla="*/ 187325 w 150"/>
              <a:gd name="T25" fmla="*/ 390525 h 266"/>
              <a:gd name="T26" fmla="*/ 184150 w 150"/>
              <a:gd name="T27" fmla="*/ 387350 h 266"/>
              <a:gd name="T28" fmla="*/ 187325 w 150"/>
              <a:gd name="T29" fmla="*/ 377825 h 266"/>
              <a:gd name="T30" fmla="*/ 184150 w 150"/>
              <a:gd name="T31" fmla="*/ 374650 h 266"/>
              <a:gd name="T32" fmla="*/ 187325 w 150"/>
              <a:gd name="T33" fmla="*/ 371475 h 266"/>
              <a:gd name="T34" fmla="*/ 184150 w 150"/>
              <a:gd name="T35" fmla="*/ 368300 h 266"/>
              <a:gd name="T36" fmla="*/ 187325 w 150"/>
              <a:gd name="T37" fmla="*/ 365125 h 266"/>
              <a:gd name="T38" fmla="*/ 187325 w 150"/>
              <a:gd name="T39" fmla="*/ 358775 h 266"/>
              <a:gd name="T40" fmla="*/ 187325 w 150"/>
              <a:gd name="T41" fmla="*/ 346075 h 266"/>
              <a:gd name="T42" fmla="*/ 187325 w 150"/>
              <a:gd name="T43" fmla="*/ 352425 h 266"/>
              <a:gd name="T44" fmla="*/ 184150 w 150"/>
              <a:gd name="T45" fmla="*/ 346075 h 266"/>
              <a:gd name="T46" fmla="*/ 177800 w 150"/>
              <a:gd name="T47" fmla="*/ 346075 h 266"/>
              <a:gd name="T48" fmla="*/ 184150 w 150"/>
              <a:gd name="T49" fmla="*/ 342900 h 266"/>
              <a:gd name="T50" fmla="*/ 177800 w 150"/>
              <a:gd name="T51" fmla="*/ 339725 h 266"/>
              <a:gd name="T52" fmla="*/ 177800 w 150"/>
              <a:gd name="T53" fmla="*/ 336550 h 266"/>
              <a:gd name="T54" fmla="*/ 171450 w 150"/>
              <a:gd name="T55" fmla="*/ 333375 h 266"/>
              <a:gd name="T56" fmla="*/ 171450 w 150"/>
              <a:gd name="T57" fmla="*/ 327025 h 266"/>
              <a:gd name="T58" fmla="*/ 174625 w 150"/>
              <a:gd name="T59" fmla="*/ 327025 h 266"/>
              <a:gd name="T60" fmla="*/ 165100 w 150"/>
              <a:gd name="T61" fmla="*/ 320675 h 266"/>
              <a:gd name="T62" fmla="*/ 171450 w 150"/>
              <a:gd name="T63" fmla="*/ 314325 h 266"/>
              <a:gd name="T64" fmla="*/ 165100 w 150"/>
              <a:gd name="T65" fmla="*/ 307975 h 266"/>
              <a:gd name="T66" fmla="*/ 165100 w 150"/>
              <a:gd name="T67" fmla="*/ 295275 h 266"/>
              <a:gd name="T68" fmla="*/ 19050 w 150"/>
              <a:gd name="T69" fmla="*/ 292100 h 266"/>
              <a:gd name="T70" fmla="*/ 19050 w 150"/>
              <a:gd name="T71" fmla="*/ 196850 h 266"/>
              <a:gd name="T72" fmla="*/ 3175 w 150"/>
              <a:gd name="T73" fmla="*/ 196850 h 266"/>
              <a:gd name="T74" fmla="*/ 0 w 150"/>
              <a:gd name="T75" fmla="*/ 149225 h 266"/>
              <a:gd name="T76" fmla="*/ 34925 w 150"/>
              <a:gd name="T77" fmla="*/ 149225 h 266"/>
              <a:gd name="T78" fmla="*/ 34925 w 150"/>
              <a:gd name="T79" fmla="*/ 44450 h 266"/>
              <a:gd name="T80" fmla="*/ 168275 w 150"/>
              <a:gd name="T81" fmla="*/ 47625 h 266"/>
              <a:gd name="T82" fmla="*/ 168275 w 150"/>
              <a:gd name="T83" fmla="*/ 41275 h 266"/>
              <a:gd name="T84" fmla="*/ 171450 w 150"/>
              <a:gd name="T85" fmla="*/ 41275 h 266"/>
              <a:gd name="T86" fmla="*/ 165100 w 150"/>
              <a:gd name="T87" fmla="*/ 38100 h 266"/>
              <a:gd name="T88" fmla="*/ 168275 w 150"/>
              <a:gd name="T89" fmla="*/ 31750 h 266"/>
              <a:gd name="T90" fmla="*/ 165100 w 150"/>
              <a:gd name="T91" fmla="*/ 22225 h 266"/>
              <a:gd name="T92" fmla="*/ 165100 w 150"/>
              <a:gd name="T93" fmla="*/ 15875 h 266"/>
              <a:gd name="T94" fmla="*/ 161925 w 150"/>
              <a:gd name="T95" fmla="*/ 15875 h 266"/>
              <a:gd name="T96" fmla="*/ 161925 w 150"/>
              <a:gd name="T97" fmla="*/ 12700 h 266"/>
              <a:gd name="T98" fmla="*/ 158750 w 150"/>
              <a:gd name="T99" fmla="*/ 9525 h 266"/>
              <a:gd name="T100" fmla="*/ 158750 w 150"/>
              <a:gd name="T101" fmla="*/ 3175 h 266"/>
              <a:gd name="T102" fmla="*/ 158750 w 150"/>
              <a:gd name="T103" fmla="*/ 3175 h 266"/>
              <a:gd name="T104" fmla="*/ 158750 w 150"/>
              <a:gd name="T105" fmla="*/ 0 h 266"/>
              <a:gd name="T106" fmla="*/ 161925 w 150"/>
              <a:gd name="T107" fmla="*/ 0 h 266"/>
              <a:gd name="T108" fmla="*/ 161925 w 150"/>
              <a:gd name="T109" fmla="*/ 0 h 266"/>
              <a:gd name="T110" fmla="*/ 161925 w 150"/>
              <a:gd name="T111" fmla="*/ 0 h 266"/>
              <a:gd name="T112" fmla="*/ 161925 w 150"/>
              <a:gd name="T113" fmla="*/ 0 h 26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0" h="266">
                <a:moveTo>
                  <a:pt x="102" y="0"/>
                </a:moveTo>
                <a:lnTo>
                  <a:pt x="150" y="0"/>
                </a:lnTo>
                <a:lnTo>
                  <a:pt x="150" y="248"/>
                </a:lnTo>
                <a:lnTo>
                  <a:pt x="142" y="246"/>
                </a:lnTo>
                <a:lnTo>
                  <a:pt x="136" y="254"/>
                </a:lnTo>
                <a:lnTo>
                  <a:pt x="126" y="254"/>
                </a:lnTo>
                <a:lnTo>
                  <a:pt x="122" y="266"/>
                </a:lnTo>
                <a:lnTo>
                  <a:pt x="122" y="264"/>
                </a:lnTo>
                <a:lnTo>
                  <a:pt x="120" y="264"/>
                </a:lnTo>
                <a:lnTo>
                  <a:pt x="116" y="262"/>
                </a:lnTo>
                <a:lnTo>
                  <a:pt x="116" y="256"/>
                </a:lnTo>
                <a:lnTo>
                  <a:pt x="116" y="252"/>
                </a:lnTo>
                <a:lnTo>
                  <a:pt x="118" y="246"/>
                </a:lnTo>
                <a:lnTo>
                  <a:pt x="116" y="244"/>
                </a:lnTo>
                <a:lnTo>
                  <a:pt x="118" y="238"/>
                </a:lnTo>
                <a:lnTo>
                  <a:pt x="116" y="236"/>
                </a:lnTo>
                <a:lnTo>
                  <a:pt x="118" y="234"/>
                </a:lnTo>
                <a:lnTo>
                  <a:pt x="116" y="232"/>
                </a:lnTo>
                <a:lnTo>
                  <a:pt x="118" y="230"/>
                </a:lnTo>
                <a:lnTo>
                  <a:pt x="118" y="226"/>
                </a:lnTo>
                <a:lnTo>
                  <a:pt x="118" y="218"/>
                </a:lnTo>
                <a:lnTo>
                  <a:pt x="118" y="222"/>
                </a:lnTo>
                <a:lnTo>
                  <a:pt x="116" y="218"/>
                </a:lnTo>
                <a:lnTo>
                  <a:pt x="112" y="218"/>
                </a:lnTo>
                <a:lnTo>
                  <a:pt x="116" y="216"/>
                </a:lnTo>
                <a:lnTo>
                  <a:pt x="112" y="214"/>
                </a:lnTo>
                <a:lnTo>
                  <a:pt x="112" y="212"/>
                </a:lnTo>
                <a:lnTo>
                  <a:pt x="108" y="210"/>
                </a:lnTo>
                <a:lnTo>
                  <a:pt x="108" y="206"/>
                </a:lnTo>
                <a:lnTo>
                  <a:pt x="110" y="206"/>
                </a:lnTo>
                <a:lnTo>
                  <a:pt x="104" y="202"/>
                </a:lnTo>
                <a:lnTo>
                  <a:pt x="108" y="198"/>
                </a:lnTo>
                <a:lnTo>
                  <a:pt x="104" y="194"/>
                </a:lnTo>
                <a:lnTo>
                  <a:pt x="104" y="186"/>
                </a:lnTo>
                <a:lnTo>
                  <a:pt x="12" y="184"/>
                </a:lnTo>
                <a:lnTo>
                  <a:pt x="12" y="124"/>
                </a:lnTo>
                <a:lnTo>
                  <a:pt x="2" y="124"/>
                </a:lnTo>
                <a:lnTo>
                  <a:pt x="0" y="94"/>
                </a:lnTo>
                <a:lnTo>
                  <a:pt x="22" y="94"/>
                </a:lnTo>
                <a:lnTo>
                  <a:pt x="22" y="28"/>
                </a:lnTo>
                <a:lnTo>
                  <a:pt x="106" y="30"/>
                </a:lnTo>
                <a:lnTo>
                  <a:pt x="106" y="26"/>
                </a:lnTo>
                <a:lnTo>
                  <a:pt x="108" y="26"/>
                </a:lnTo>
                <a:lnTo>
                  <a:pt x="104" y="24"/>
                </a:lnTo>
                <a:lnTo>
                  <a:pt x="106" y="20"/>
                </a:lnTo>
                <a:lnTo>
                  <a:pt x="104" y="14"/>
                </a:lnTo>
                <a:lnTo>
                  <a:pt x="104" y="10"/>
                </a:lnTo>
                <a:lnTo>
                  <a:pt x="102" y="10"/>
                </a:lnTo>
                <a:lnTo>
                  <a:pt x="102" y="8"/>
                </a:lnTo>
                <a:lnTo>
                  <a:pt x="100" y="6"/>
                </a:lnTo>
                <a:lnTo>
                  <a:pt x="100" y="2"/>
                </a:lnTo>
                <a:lnTo>
                  <a:pt x="100" y="0"/>
                </a:lnTo>
                <a:lnTo>
                  <a:pt x="102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" name="Freeform 109"/>
          <p:cNvSpPr>
            <a:spLocks/>
          </p:cNvSpPr>
          <p:nvPr/>
        </p:nvSpPr>
        <p:spPr bwMode="auto">
          <a:xfrm>
            <a:off x="3172460" y="5519103"/>
            <a:ext cx="415925" cy="549275"/>
          </a:xfrm>
          <a:custGeom>
            <a:avLst/>
            <a:gdLst>
              <a:gd name="T0" fmla="*/ 174625 w 262"/>
              <a:gd name="T1" fmla="*/ 0 h 346"/>
              <a:gd name="T2" fmla="*/ 196850 w 262"/>
              <a:gd name="T3" fmla="*/ 19050 h 346"/>
              <a:gd name="T4" fmla="*/ 219075 w 262"/>
              <a:gd name="T5" fmla="*/ 31750 h 346"/>
              <a:gd name="T6" fmla="*/ 247650 w 262"/>
              <a:gd name="T7" fmla="*/ 34925 h 346"/>
              <a:gd name="T8" fmla="*/ 260350 w 262"/>
              <a:gd name="T9" fmla="*/ 41275 h 346"/>
              <a:gd name="T10" fmla="*/ 263525 w 262"/>
              <a:gd name="T11" fmla="*/ 50800 h 346"/>
              <a:gd name="T12" fmla="*/ 288925 w 262"/>
              <a:gd name="T13" fmla="*/ 60325 h 346"/>
              <a:gd name="T14" fmla="*/ 288925 w 262"/>
              <a:gd name="T15" fmla="*/ 73025 h 346"/>
              <a:gd name="T16" fmla="*/ 292100 w 262"/>
              <a:gd name="T17" fmla="*/ 82550 h 346"/>
              <a:gd name="T18" fmla="*/ 298450 w 262"/>
              <a:gd name="T19" fmla="*/ 101600 h 346"/>
              <a:gd name="T20" fmla="*/ 311150 w 262"/>
              <a:gd name="T21" fmla="*/ 107950 h 346"/>
              <a:gd name="T22" fmla="*/ 314325 w 262"/>
              <a:gd name="T23" fmla="*/ 111125 h 346"/>
              <a:gd name="T24" fmla="*/ 320675 w 262"/>
              <a:gd name="T25" fmla="*/ 152400 h 346"/>
              <a:gd name="T26" fmla="*/ 327025 w 262"/>
              <a:gd name="T27" fmla="*/ 155575 h 346"/>
              <a:gd name="T28" fmla="*/ 320675 w 262"/>
              <a:gd name="T29" fmla="*/ 171450 h 346"/>
              <a:gd name="T30" fmla="*/ 320675 w 262"/>
              <a:gd name="T31" fmla="*/ 180975 h 346"/>
              <a:gd name="T32" fmla="*/ 320675 w 262"/>
              <a:gd name="T33" fmla="*/ 187325 h 346"/>
              <a:gd name="T34" fmla="*/ 317500 w 262"/>
              <a:gd name="T35" fmla="*/ 200025 h 346"/>
              <a:gd name="T36" fmla="*/ 317500 w 262"/>
              <a:gd name="T37" fmla="*/ 203200 h 346"/>
              <a:gd name="T38" fmla="*/ 317500 w 262"/>
              <a:gd name="T39" fmla="*/ 212725 h 346"/>
              <a:gd name="T40" fmla="*/ 330200 w 262"/>
              <a:gd name="T41" fmla="*/ 222250 h 346"/>
              <a:gd name="T42" fmla="*/ 333375 w 262"/>
              <a:gd name="T43" fmla="*/ 231775 h 346"/>
              <a:gd name="T44" fmla="*/ 349250 w 262"/>
              <a:gd name="T45" fmla="*/ 228600 h 346"/>
              <a:gd name="T46" fmla="*/ 355600 w 262"/>
              <a:gd name="T47" fmla="*/ 234950 h 346"/>
              <a:gd name="T48" fmla="*/ 365125 w 262"/>
              <a:gd name="T49" fmla="*/ 241300 h 346"/>
              <a:gd name="T50" fmla="*/ 384175 w 262"/>
              <a:gd name="T51" fmla="*/ 244475 h 346"/>
              <a:gd name="T52" fmla="*/ 406400 w 262"/>
              <a:gd name="T53" fmla="*/ 257175 h 346"/>
              <a:gd name="T54" fmla="*/ 415925 w 262"/>
              <a:gd name="T55" fmla="*/ 288925 h 346"/>
              <a:gd name="T56" fmla="*/ 400050 w 262"/>
              <a:gd name="T57" fmla="*/ 298450 h 346"/>
              <a:gd name="T58" fmla="*/ 387350 w 262"/>
              <a:gd name="T59" fmla="*/ 295275 h 346"/>
              <a:gd name="T60" fmla="*/ 368300 w 262"/>
              <a:gd name="T61" fmla="*/ 307975 h 346"/>
              <a:gd name="T62" fmla="*/ 330200 w 262"/>
              <a:gd name="T63" fmla="*/ 327025 h 346"/>
              <a:gd name="T64" fmla="*/ 320675 w 262"/>
              <a:gd name="T65" fmla="*/ 327025 h 346"/>
              <a:gd name="T66" fmla="*/ 304800 w 262"/>
              <a:gd name="T67" fmla="*/ 330200 h 346"/>
              <a:gd name="T68" fmla="*/ 301625 w 262"/>
              <a:gd name="T69" fmla="*/ 355600 h 346"/>
              <a:gd name="T70" fmla="*/ 298450 w 262"/>
              <a:gd name="T71" fmla="*/ 368300 h 346"/>
              <a:gd name="T72" fmla="*/ 298450 w 262"/>
              <a:gd name="T73" fmla="*/ 387350 h 346"/>
              <a:gd name="T74" fmla="*/ 279400 w 262"/>
              <a:gd name="T75" fmla="*/ 396875 h 346"/>
              <a:gd name="T76" fmla="*/ 288925 w 262"/>
              <a:gd name="T77" fmla="*/ 428625 h 346"/>
              <a:gd name="T78" fmla="*/ 304800 w 262"/>
              <a:gd name="T79" fmla="*/ 463550 h 346"/>
              <a:gd name="T80" fmla="*/ 314325 w 262"/>
              <a:gd name="T81" fmla="*/ 479425 h 346"/>
              <a:gd name="T82" fmla="*/ 333375 w 262"/>
              <a:gd name="T83" fmla="*/ 488950 h 346"/>
              <a:gd name="T84" fmla="*/ 342900 w 262"/>
              <a:gd name="T85" fmla="*/ 495300 h 346"/>
              <a:gd name="T86" fmla="*/ 355600 w 262"/>
              <a:gd name="T87" fmla="*/ 501650 h 346"/>
              <a:gd name="T88" fmla="*/ 365125 w 262"/>
              <a:gd name="T89" fmla="*/ 511175 h 346"/>
              <a:gd name="T90" fmla="*/ 390525 w 262"/>
              <a:gd name="T91" fmla="*/ 523875 h 346"/>
              <a:gd name="T92" fmla="*/ 400050 w 262"/>
              <a:gd name="T93" fmla="*/ 530225 h 346"/>
              <a:gd name="T94" fmla="*/ 406400 w 262"/>
              <a:gd name="T95" fmla="*/ 549275 h 346"/>
              <a:gd name="T96" fmla="*/ 0 w 262"/>
              <a:gd name="T97" fmla="*/ 419100 h 346"/>
              <a:gd name="T98" fmla="*/ 0 w 262"/>
              <a:gd name="T99" fmla="*/ 323850 h 346"/>
              <a:gd name="T100" fmla="*/ 6350 w 262"/>
              <a:gd name="T101" fmla="*/ 47625 h 3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2" h="346">
                <a:moveTo>
                  <a:pt x="4" y="30"/>
                </a:moveTo>
                <a:lnTo>
                  <a:pt x="110" y="32"/>
                </a:lnTo>
                <a:lnTo>
                  <a:pt x="110" y="0"/>
                </a:lnTo>
                <a:lnTo>
                  <a:pt x="116" y="4"/>
                </a:lnTo>
                <a:lnTo>
                  <a:pt x="112" y="4"/>
                </a:lnTo>
                <a:lnTo>
                  <a:pt x="124" y="12"/>
                </a:lnTo>
                <a:lnTo>
                  <a:pt x="126" y="20"/>
                </a:lnTo>
                <a:lnTo>
                  <a:pt x="132" y="20"/>
                </a:lnTo>
                <a:lnTo>
                  <a:pt x="138" y="20"/>
                </a:lnTo>
                <a:lnTo>
                  <a:pt x="142" y="20"/>
                </a:lnTo>
                <a:lnTo>
                  <a:pt x="144" y="18"/>
                </a:lnTo>
                <a:lnTo>
                  <a:pt x="156" y="22"/>
                </a:lnTo>
                <a:lnTo>
                  <a:pt x="158" y="20"/>
                </a:lnTo>
                <a:lnTo>
                  <a:pt x="162" y="20"/>
                </a:lnTo>
                <a:lnTo>
                  <a:pt x="164" y="26"/>
                </a:lnTo>
                <a:lnTo>
                  <a:pt x="162" y="28"/>
                </a:lnTo>
                <a:lnTo>
                  <a:pt x="166" y="30"/>
                </a:lnTo>
                <a:lnTo>
                  <a:pt x="166" y="32"/>
                </a:lnTo>
                <a:lnTo>
                  <a:pt x="178" y="36"/>
                </a:lnTo>
                <a:lnTo>
                  <a:pt x="178" y="38"/>
                </a:lnTo>
                <a:lnTo>
                  <a:pt x="182" y="38"/>
                </a:lnTo>
                <a:lnTo>
                  <a:pt x="180" y="40"/>
                </a:lnTo>
                <a:lnTo>
                  <a:pt x="180" y="42"/>
                </a:lnTo>
                <a:lnTo>
                  <a:pt x="182" y="46"/>
                </a:lnTo>
                <a:lnTo>
                  <a:pt x="182" y="48"/>
                </a:lnTo>
                <a:lnTo>
                  <a:pt x="184" y="52"/>
                </a:lnTo>
                <a:lnTo>
                  <a:pt x="184" y="56"/>
                </a:lnTo>
                <a:lnTo>
                  <a:pt x="190" y="62"/>
                </a:lnTo>
                <a:lnTo>
                  <a:pt x="188" y="64"/>
                </a:lnTo>
                <a:lnTo>
                  <a:pt x="190" y="66"/>
                </a:lnTo>
                <a:lnTo>
                  <a:pt x="192" y="68"/>
                </a:lnTo>
                <a:lnTo>
                  <a:pt x="196" y="68"/>
                </a:lnTo>
                <a:lnTo>
                  <a:pt x="196" y="70"/>
                </a:lnTo>
                <a:lnTo>
                  <a:pt x="198" y="70"/>
                </a:lnTo>
                <a:lnTo>
                  <a:pt x="198" y="82"/>
                </a:lnTo>
                <a:lnTo>
                  <a:pt x="204" y="90"/>
                </a:lnTo>
                <a:lnTo>
                  <a:pt x="202" y="96"/>
                </a:lnTo>
                <a:lnTo>
                  <a:pt x="204" y="96"/>
                </a:lnTo>
                <a:lnTo>
                  <a:pt x="204" y="98"/>
                </a:lnTo>
                <a:lnTo>
                  <a:pt x="206" y="98"/>
                </a:lnTo>
                <a:lnTo>
                  <a:pt x="206" y="100"/>
                </a:lnTo>
                <a:lnTo>
                  <a:pt x="206" y="102"/>
                </a:lnTo>
                <a:lnTo>
                  <a:pt x="202" y="108"/>
                </a:lnTo>
                <a:lnTo>
                  <a:pt x="200" y="108"/>
                </a:lnTo>
                <a:lnTo>
                  <a:pt x="204" y="112"/>
                </a:lnTo>
                <a:lnTo>
                  <a:pt x="202" y="114"/>
                </a:lnTo>
                <a:lnTo>
                  <a:pt x="202" y="118"/>
                </a:lnTo>
                <a:lnTo>
                  <a:pt x="202" y="122"/>
                </a:lnTo>
                <a:lnTo>
                  <a:pt x="202" y="124"/>
                </a:lnTo>
                <a:lnTo>
                  <a:pt x="200" y="126"/>
                </a:lnTo>
                <a:lnTo>
                  <a:pt x="200" y="128"/>
                </a:lnTo>
                <a:lnTo>
                  <a:pt x="200" y="132"/>
                </a:lnTo>
                <a:lnTo>
                  <a:pt x="202" y="132"/>
                </a:lnTo>
                <a:lnTo>
                  <a:pt x="200" y="134"/>
                </a:lnTo>
                <a:lnTo>
                  <a:pt x="204" y="134"/>
                </a:lnTo>
                <a:lnTo>
                  <a:pt x="204" y="140"/>
                </a:lnTo>
                <a:lnTo>
                  <a:pt x="208" y="140"/>
                </a:lnTo>
                <a:lnTo>
                  <a:pt x="208" y="142"/>
                </a:lnTo>
                <a:lnTo>
                  <a:pt x="210" y="144"/>
                </a:lnTo>
                <a:lnTo>
                  <a:pt x="210" y="146"/>
                </a:lnTo>
                <a:lnTo>
                  <a:pt x="212" y="146"/>
                </a:lnTo>
                <a:lnTo>
                  <a:pt x="216" y="148"/>
                </a:lnTo>
                <a:lnTo>
                  <a:pt x="220" y="144"/>
                </a:lnTo>
                <a:lnTo>
                  <a:pt x="222" y="148"/>
                </a:lnTo>
                <a:lnTo>
                  <a:pt x="222" y="150"/>
                </a:lnTo>
                <a:lnTo>
                  <a:pt x="224" y="148"/>
                </a:lnTo>
                <a:lnTo>
                  <a:pt x="224" y="150"/>
                </a:lnTo>
                <a:lnTo>
                  <a:pt x="228" y="150"/>
                </a:lnTo>
                <a:lnTo>
                  <a:pt x="230" y="152"/>
                </a:lnTo>
                <a:lnTo>
                  <a:pt x="230" y="150"/>
                </a:lnTo>
                <a:lnTo>
                  <a:pt x="238" y="150"/>
                </a:lnTo>
                <a:lnTo>
                  <a:pt x="242" y="154"/>
                </a:lnTo>
                <a:lnTo>
                  <a:pt x="246" y="150"/>
                </a:lnTo>
                <a:lnTo>
                  <a:pt x="252" y="162"/>
                </a:lnTo>
                <a:lnTo>
                  <a:pt x="256" y="162"/>
                </a:lnTo>
                <a:lnTo>
                  <a:pt x="256" y="166"/>
                </a:lnTo>
                <a:lnTo>
                  <a:pt x="262" y="178"/>
                </a:lnTo>
                <a:lnTo>
                  <a:pt x="262" y="182"/>
                </a:lnTo>
                <a:lnTo>
                  <a:pt x="258" y="182"/>
                </a:lnTo>
                <a:lnTo>
                  <a:pt x="260" y="186"/>
                </a:lnTo>
                <a:lnTo>
                  <a:pt x="252" y="188"/>
                </a:lnTo>
                <a:lnTo>
                  <a:pt x="250" y="186"/>
                </a:lnTo>
                <a:lnTo>
                  <a:pt x="250" y="188"/>
                </a:lnTo>
                <a:lnTo>
                  <a:pt x="244" y="186"/>
                </a:lnTo>
                <a:lnTo>
                  <a:pt x="242" y="192"/>
                </a:lnTo>
                <a:lnTo>
                  <a:pt x="238" y="194"/>
                </a:lnTo>
                <a:lnTo>
                  <a:pt x="232" y="194"/>
                </a:lnTo>
                <a:lnTo>
                  <a:pt x="230" y="198"/>
                </a:lnTo>
                <a:lnTo>
                  <a:pt x="218" y="194"/>
                </a:lnTo>
                <a:lnTo>
                  <a:pt x="208" y="206"/>
                </a:lnTo>
                <a:lnTo>
                  <a:pt x="206" y="204"/>
                </a:lnTo>
                <a:lnTo>
                  <a:pt x="204" y="206"/>
                </a:lnTo>
                <a:lnTo>
                  <a:pt x="202" y="206"/>
                </a:lnTo>
                <a:lnTo>
                  <a:pt x="198" y="204"/>
                </a:lnTo>
                <a:lnTo>
                  <a:pt x="192" y="204"/>
                </a:lnTo>
                <a:lnTo>
                  <a:pt x="192" y="208"/>
                </a:lnTo>
                <a:lnTo>
                  <a:pt x="196" y="214"/>
                </a:lnTo>
                <a:lnTo>
                  <a:pt x="196" y="220"/>
                </a:lnTo>
                <a:lnTo>
                  <a:pt x="190" y="224"/>
                </a:lnTo>
                <a:lnTo>
                  <a:pt x="192" y="226"/>
                </a:lnTo>
                <a:lnTo>
                  <a:pt x="188" y="230"/>
                </a:lnTo>
                <a:lnTo>
                  <a:pt x="188" y="232"/>
                </a:lnTo>
                <a:lnTo>
                  <a:pt x="188" y="234"/>
                </a:lnTo>
                <a:lnTo>
                  <a:pt x="190" y="242"/>
                </a:lnTo>
                <a:lnTo>
                  <a:pt x="188" y="244"/>
                </a:lnTo>
                <a:lnTo>
                  <a:pt x="182" y="246"/>
                </a:lnTo>
                <a:lnTo>
                  <a:pt x="180" y="250"/>
                </a:lnTo>
                <a:lnTo>
                  <a:pt x="176" y="250"/>
                </a:lnTo>
                <a:lnTo>
                  <a:pt x="170" y="252"/>
                </a:lnTo>
                <a:lnTo>
                  <a:pt x="172" y="262"/>
                </a:lnTo>
                <a:lnTo>
                  <a:pt x="182" y="270"/>
                </a:lnTo>
                <a:lnTo>
                  <a:pt x="182" y="282"/>
                </a:lnTo>
                <a:lnTo>
                  <a:pt x="190" y="288"/>
                </a:lnTo>
                <a:lnTo>
                  <a:pt x="192" y="292"/>
                </a:lnTo>
                <a:lnTo>
                  <a:pt x="190" y="294"/>
                </a:lnTo>
                <a:lnTo>
                  <a:pt x="196" y="300"/>
                </a:lnTo>
                <a:lnTo>
                  <a:pt x="198" y="302"/>
                </a:lnTo>
                <a:lnTo>
                  <a:pt x="200" y="306"/>
                </a:lnTo>
                <a:lnTo>
                  <a:pt x="206" y="306"/>
                </a:lnTo>
                <a:lnTo>
                  <a:pt x="210" y="308"/>
                </a:lnTo>
                <a:lnTo>
                  <a:pt x="212" y="306"/>
                </a:lnTo>
                <a:lnTo>
                  <a:pt x="216" y="312"/>
                </a:lnTo>
                <a:lnTo>
                  <a:pt x="218" y="316"/>
                </a:lnTo>
                <a:lnTo>
                  <a:pt x="224" y="316"/>
                </a:lnTo>
                <a:lnTo>
                  <a:pt x="228" y="314"/>
                </a:lnTo>
                <a:lnTo>
                  <a:pt x="232" y="320"/>
                </a:lnTo>
                <a:lnTo>
                  <a:pt x="230" y="322"/>
                </a:lnTo>
                <a:lnTo>
                  <a:pt x="236" y="322"/>
                </a:lnTo>
                <a:lnTo>
                  <a:pt x="242" y="326"/>
                </a:lnTo>
                <a:lnTo>
                  <a:pt x="246" y="330"/>
                </a:lnTo>
                <a:lnTo>
                  <a:pt x="250" y="328"/>
                </a:lnTo>
                <a:lnTo>
                  <a:pt x="250" y="332"/>
                </a:lnTo>
                <a:lnTo>
                  <a:pt x="252" y="334"/>
                </a:lnTo>
                <a:lnTo>
                  <a:pt x="252" y="342"/>
                </a:lnTo>
                <a:lnTo>
                  <a:pt x="248" y="342"/>
                </a:lnTo>
                <a:lnTo>
                  <a:pt x="256" y="346"/>
                </a:lnTo>
                <a:lnTo>
                  <a:pt x="86" y="334"/>
                </a:lnTo>
                <a:lnTo>
                  <a:pt x="0" y="328"/>
                </a:lnTo>
                <a:lnTo>
                  <a:pt x="0" y="264"/>
                </a:lnTo>
                <a:lnTo>
                  <a:pt x="2" y="264"/>
                </a:lnTo>
                <a:lnTo>
                  <a:pt x="2" y="258"/>
                </a:lnTo>
                <a:lnTo>
                  <a:pt x="0" y="204"/>
                </a:lnTo>
                <a:lnTo>
                  <a:pt x="4" y="3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" name="Freeform 110"/>
          <p:cNvSpPr>
            <a:spLocks/>
          </p:cNvSpPr>
          <p:nvPr/>
        </p:nvSpPr>
        <p:spPr bwMode="auto">
          <a:xfrm>
            <a:off x="3845560" y="1509078"/>
            <a:ext cx="565150" cy="415925"/>
          </a:xfrm>
          <a:custGeom>
            <a:avLst/>
            <a:gdLst>
              <a:gd name="T0" fmla="*/ 107950 w 356"/>
              <a:gd name="T1" fmla="*/ 73025 h 262"/>
              <a:gd name="T2" fmla="*/ 127000 w 356"/>
              <a:gd name="T3" fmla="*/ 98425 h 262"/>
              <a:gd name="T4" fmla="*/ 152400 w 356"/>
              <a:gd name="T5" fmla="*/ 85725 h 262"/>
              <a:gd name="T6" fmla="*/ 276225 w 356"/>
              <a:gd name="T7" fmla="*/ 22225 h 262"/>
              <a:gd name="T8" fmla="*/ 317500 w 356"/>
              <a:gd name="T9" fmla="*/ 12700 h 262"/>
              <a:gd name="T10" fmla="*/ 349250 w 356"/>
              <a:gd name="T11" fmla="*/ 6350 h 262"/>
              <a:gd name="T12" fmla="*/ 371475 w 356"/>
              <a:gd name="T13" fmla="*/ 31750 h 262"/>
              <a:gd name="T14" fmla="*/ 377825 w 356"/>
              <a:gd name="T15" fmla="*/ 73025 h 262"/>
              <a:gd name="T16" fmla="*/ 381000 w 356"/>
              <a:gd name="T17" fmla="*/ 101600 h 262"/>
              <a:gd name="T18" fmla="*/ 400050 w 356"/>
              <a:gd name="T19" fmla="*/ 155575 h 262"/>
              <a:gd name="T20" fmla="*/ 431800 w 356"/>
              <a:gd name="T21" fmla="*/ 187325 h 262"/>
              <a:gd name="T22" fmla="*/ 476250 w 356"/>
              <a:gd name="T23" fmla="*/ 238125 h 262"/>
              <a:gd name="T24" fmla="*/ 479425 w 356"/>
              <a:gd name="T25" fmla="*/ 266700 h 262"/>
              <a:gd name="T26" fmla="*/ 498475 w 356"/>
              <a:gd name="T27" fmla="*/ 279400 h 262"/>
              <a:gd name="T28" fmla="*/ 533400 w 356"/>
              <a:gd name="T29" fmla="*/ 327025 h 262"/>
              <a:gd name="T30" fmla="*/ 552450 w 356"/>
              <a:gd name="T31" fmla="*/ 371475 h 262"/>
              <a:gd name="T32" fmla="*/ 561975 w 356"/>
              <a:gd name="T33" fmla="*/ 400050 h 262"/>
              <a:gd name="T34" fmla="*/ 549275 w 356"/>
              <a:gd name="T35" fmla="*/ 403225 h 262"/>
              <a:gd name="T36" fmla="*/ 517525 w 356"/>
              <a:gd name="T37" fmla="*/ 384175 h 262"/>
              <a:gd name="T38" fmla="*/ 495300 w 356"/>
              <a:gd name="T39" fmla="*/ 393700 h 262"/>
              <a:gd name="T40" fmla="*/ 479425 w 356"/>
              <a:gd name="T41" fmla="*/ 381000 h 262"/>
              <a:gd name="T42" fmla="*/ 422275 w 356"/>
              <a:gd name="T43" fmla="*/ 384175 h 262"/>
              <a:gd name="T44" fmla="*/ 361950 w 356"/>
              <a:gd name="T45" fmla="*/ 396875 h 262"/>
              <a:gd name="T46" fmla="*/ 304800 w 356"/>
              <a:gd name="T47" fmla="*/ 384175 h 262"/>
              <a:gd name="T48" fmla="*/ 276225 w 356"/>
              <a:gd name="T49" fmla="*/ 368300 h 262"/>
              <a:gd name="T50" fmla="*/ 247650 w 356"/>
              <a:gd name="T51" fmla="*/ 371475 h 262"/>
              <a:gd name="T52" fmla="*/ 225425 w 356"/>
              <a:gd name="T53" fmla="*/ 361950 h 262"/>
              <a:gd name="T54" fmla="*/ 193675 w 356"/>
              <a:gd name="T55" fmla="*/ 342900 h 262"/>
              <a:gd name="T56" fmla="*/ 190500 w 356"/>
              <a:gd name="T57" fmla="*/ 349250 h 262"/>
              <a:gd name="T58" fmla="*/ 168275 w 356"/>
              <a:gd name="T59" fmla="*/ 342900 h 262"/>
              <a:gd name="T60" fmla="*/ 177800 w 356"/>
              <a:gd name="T61" fmla="*/ 327025 h 262"/>
              <a:gd name="T62" fmla="*/ 149225 w 356"/>
              <a:gd name="T63" fmla="*/ 317500 h 262"/>
              <a:gd name="T64" fmla="*/ 130175 w 356"/>
              <a:gd name="T65" fmla="*/ 298450 h 262"/>
              <a:gd name="T66" fmla="*/ 117475 w 356"/>
              <a:gd name="T67" fmla="*/ 292100 h 262"/>
              <a:gd name="T68" fmla="*/ 101600 w 356"/>
              <a:gd name="T69" fmla="*/ 263525 h 262"/>
              <a:gd name="T70" fmla="*/ 73025 w 356"/>
              <a:gd name="T71" fmla="*/ 231775 h 262"/>
              <a:gd name="T72" fmla="*/ 53975 w 356"/>
              <a:gd name="T73" fmla="*/ 203200 h 262"/>
              <a:gd name="T74" fmla="*/ 41275 w 356"/>
              <a:gd name="T75" fmla="*/ 177800 h 262"/>
              <a:gd name="T76" fmla="*/ 28575 w 356"/>
              <a:gd name="T77" fmla="*/ 168275 h 262"/>
              <a:gd name="T78" fmla="*/ 0 w 356"/>
              <a:gd name="T79" fmla="*/ 146050 h 262"/>
              <a:gd name="T80" fmla="*/ 19050 w 356"/>
              <a:gd name="T81" fmla="*/ 98425 h 262"/>
              <a:gd name="T82" fmla="*/ 25400 w 356"/>
              <a:gd name="T83" fmla="*/ 76200 h 26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56" h="262">
                <a:moveTo>
                  <a:pt x="16" y="48"/>
                </a:moveTo>
                <a:lnTo>
                  <a:pt x="56" y="44"/>
                </a:lnTo>
                <a:lnTo>
                  <a:pt x="68" y="46"/>
                </a:lnTo>
                <a:lnTo>
                  <a:pt x="76" y="50"/>
                </a:lnTo>
                <a:lnTo>
                  <a:pt x="72" y="54"/>
                </a:lnTo>
                <a:lnTo>
                  <a:pt x="80" y="62"/>
                </a:lnTo>
                <a:lnTo>
                  <a:pt x="92" y="54"/>
                </a:lnTo>
                <a:lnTo>
                  <a:pt x="96" y="54"/>
                </a:lnTo>
                <a:lnTo>
                  <a:pt x="124" y="32"/>
                </a:lnTo>
                <a:lnTo>
                  <a:pt x="166" y="20"/>
                </a:lnTo>
                <a:lnTo>
                  <a:pt x="174" y="14"/>
                </a:lnTo>
                <a:lnTo>
                  <a:pt x="184" y="14"/>
                </a:lnTo>
                <a:lnTo>
                  <a:pt x="192" y="10"/>
                </a:lnTo>
                <a:lnTo>
                  <a:pt x="200" y="8"/>
                </a:lnTo>
                <a:lnTo>
                  <a:pt x="204" y="4"/>
                </a:lnTo>
                <a:lnTo>
                  <a:pt x="218" y="0"/>
                </a:lnTo>
                <a:lnTo>
                  <a:pt x="220" y="4"/>
                </a:lnTo>
                <a:lnTo>
                  <a:pt x="232" y="10"/>
                </a:lnTo>
                <a:lnTo>
                  <a:pt x="236" y="18"/>
                </a:lnTo>
                <a:lnTo>
                  <a:pt x="234" y="20"/>
                </a:lnTo>
                <a:lnTo>
                  <a:pt x="238" y="30"/>
                </a:lnTo>
                <a:lnTo>
                  <a:pt x="238" y="34"/>
                </a:lnTo>
                <a:lnTo>
                  <a:pt x="238" y="46"/>
                </a:lnTo>
                <a:lnTo>
                  <a:pt x="238" y="50"/>
                </a:lnTo>
                <a:lnTo>
                  <a:pt x="240" y="54"/>
                </a:lnTo>
                <a:lnTo>
                  <a:pt x="240" y="64"/>
                </a:lnTo>
                <a:lnTo>
                  <a:pt x="244" y="74"/>
                </a:lnTo>
                <a:lnTo>
                  <a:pt x="244" y="88"/>
                </a:lnTo>
                <a:lnTo>
                  <a:pt x="252" y="98"/>
                </a:lnTo>
                <a:lnTo>
                  <a:pt x="256" y="108"/>
                </a:lnTo>
                <a:lnTo>
                  <a:pt x="264" y="118"/>
                </a:lnTo>
                <a:lnTo>
                  <a:pt x="272" y="118"/>
                </a:lnTo>
                <a:lnTo>
                  <a:pt x="282" y="126"/>
                </a:lnTo>
                <a:lnTo>
                  <a:pt x="294" y="146"/>
                </a:lnTo>
                <a:lnTo>
                  <a:pt x="300" y="150"/>
                </a:lnTo>
                <a:lnTo>
                  <a:pt x="304" y="154"/>
                </a:lnTo>
                <a:lnTo>
                  <a:pt x="306" y="160"/>
                </a:lnTo>
                <a:lnTo>
                  <a:pt x="302" y="168"/>
                </a:lnTo>
                <a:lnTo>
                  <a:pt x="304" y="174"/>
                </a:lnTo>
                <a:lnTo>
                  <a:pt x="308" y="176"/>
                </a:lnTo>
                <a:lnTo>
                  <a:pt x="314" y="176"/>
                </a:lnTo>
                <a:lnTo>
                  <a:pt x="316" y="176"/>
                </a:lnTo>
                <a:lnTo>
                  <a:pt x="326" y="196"/>
                </a:lnTo>
                <a:lnTo>
                  <a:pt x="336" y="206"/>
                </a:lnTo>
                <a:lnTo>
                  <a:pt x="336" y="216"/>
                </a:lnTo>
                <a:lnTo>
                  <a:pt x="340" y="228"/>
                </a:lnTo>
                <a:lnTo>
                  <a:pt x="348" y="234"/>
                </a:lnTo>
                <a:lnTo>
                  <a:pt x="346" y="236"/>
                </a:lnTo>
                <a:lnTo>
                  <a:pt x="346" y="242"/>
                </a:lnTo>
                <a:lnTo>
                  <a:pt x="354" y="252"/>
                </a:lnTo>
                <a:lnTo>
                  <a:pt x="356" y="262"/>
                </a:lnTo>
                <a:lnTo>
                  <a:pt x="352" y="260"/>
                </a:lnTo>
                <a:lnTo>
                  <a:pt x="346" y="254"/>
                </a:lnTo>
                <a:lnTo>
                  <a:pt x="340" y="252"/>
                </a:lnTo>
                <a:lnTo>
                  <a:pt x="332" y="244"/>
                </a:lnTo>
                <a:lnTo>
                  <a:pt x="326" y="242"/>
                </a:lnTo>
                <a:lnTo>
                  <a:pt x="316" y="242"/>
                </a:lnTo>
                <a:lnTo>
                  <a:pt x="312" y="244"/>
                </a:lnTo>
                <a:lnTo>
                  <a:pt x="312" y="248"/>
                </a:lnTo>
                <a:lnTo>
                  <a:pt x="306" y="248"/>
                </a:lnTo>
                <a:lnTo>
                  <a:pt x="306" y="242"/>
                </a:lnTo>
                <a:lnTo>
                  <a:pt x="302" y="240"/>
                </a:lnTo>
                <a:lnTo>
                  <a:pt x="296" y="234"/>
                </a:lnTo>
                <a:lnTo>
                  <a:pt x="286" y="240"/>
                </a:lnTo>
                <a:lnTo>
                  <a:pt x="266" y="242"/>
                </a:lnTo>
                <a:lnTo>
                  <a:pt x="248" y="240"/>
                </a:lnTo>
                <a:lnTo>
                  <a:pt x="238" y="244"/>
                </a:lnTo>
                <a:lnTo>
                  <a:pt x="228" y="250"/>
                </a:lnTo>
                <a:lnTo>
                  <a:pt x="222" y="248"/>
                </a:lnTo>
                <a:lnTo>
                  <a:pt x="214" y="250"/>
                </a:lnTo>
                <a:lnTo>
                  <a:pt x="192" y="242"/>
                </a:lnTo>
                <a:lnTo>
                  <a:pt x="186" y="236"/>
                </a:lnTo>
                <a:lnTo>
                  <a:pt x="182" y="236"/>
                </a:lnTo>
                <a:lnTo>
                  <a:pt x="174" y="232"/>
                </a:lnTo>
                <a:lnTo>
                  <a:pt x="172" y="242"/>
                </a:lnTo>
                <a:lnTo>
                  <a:pt x="158" y="242"/>
                </a:lnTo>
                <a:lnTo>
                  <a:pt x="156" y="234"/>
                </a:lnTo>
                <a:lnTo>
                  <a:pt x="146" y="230"/>
                </a:lnTo>
                <a:lnTo>
                  <a:pt x="146" y="226"/>
                </a:lnTo>
                <a:lnTo>
                  <a:pt x="142" y="228"/>
                </a:lnTo>
                <a:lnTo>
                  <a:pt x="132" y="224"/>
                </a:lnTo>
                <a:lnTo>
                  <a:pt x="132" y="220"/>
                </a:lnTo>
                <a:lnTo>
                  <a:pt x="122" y="216"/>
                </a:lnTo>
                <a:lnTo>
                  <a:pt x="124" y="222"/>
                </a:lnTo>
                <a:lnTo>
                  <a:pt x="122" y="224"/>
                </a:lnTo>
                <a:lnTo>
                  <a:pt x="120" y="220"/>
                </a:lnTo>
                <a:lnTo>
                  <a:pt x="116" y="222"/>
                </a:lnTo>
                <a:lnTo>
                  <a:pt x="112" y="216"/>
                </a:lnTo>
                <a:lnTo>
                  <a:pt x="106" y="216"/>
                </a:lnTo>
                <a:lnTo>
                  <a:pt x="104" y="210"/>
                </a:lnTo>
                <a:lnTo>
                  <a:pt x="112" y="208"/>
                </a:lnTo>
                <a:lnTo>
                  <a:pt x="112" y="206"/>
                </a:lnTo>
                <a:lnTo>
                  <a:pt x="104" y="206"/>
                </a:lnTo>
                <a:lnTo>
                  <a:pt x="100" y="196"/>
                </a:lnTo>
                <a:lnTo>
                  <a:pt x="94" y="200"/>
                </a:lnTo>
                <a:lnTo>
                  <a:pt x="92" y="194"/>
                </a:lnTo>
                <a:lnTo>
                  <a:pt x="84" y="192"/>
                </a:lnTo>
                <a:lnTo>
                  <a:pt x="82" y="188"/>
                </a:lnTo>
                <a:lnTo>
                  <a:pt x="80" y="190"/>
                </a:lnTo>
                <a:lnTo>
                  <a:pt x="76" y="188"/>
                </a:lnTo>
                <a:lnTo>
                  <a:pt x="74" y="184"/>
                </a:lnTo>
                <a:lnTo>
                  <a:pt x="74" y="176"/>
                </a:lnTo>
                <a:lnTo>
                  <a:pt x="66" y="172"/>
                </a:lnTo>
                <a:lnTo>
                  <a:pt x="64" y="166"/>
                </a:lnTo>
                <a:lnTo>
                  <a:pt x="60" y="166"/>
                </a:lnTo>
                <a:lnTo>
                  <a:pt x="44" y="150"/>
                </a:lnTo>
                <a:lnTo>
                  <a:pt x="46" y="146"/>
                </a:lnTo>
                <a:lnTo>
                  <a:pt x="46" y="140"/>
                </a:lnTo>
                <a:lnTo>
                  <a:pt x="36" y="132"/>
                </a:lnTo>
                <a:lnTo>
                  <a:pt x="34" y="128"/>
                </a:lnTo>
                <a:lnTo>
                  <a:pt x="36" y="126"/>
                </a:lnTo>
                <a:lnTo>
                  <a:pt x="26" y="118"/>
                </a:lnTo>
                <a:lnTo>
                  <a:pt x="26" y="112"/>
                </a:lnTo>
                <a:lnTo>
                  <a:pt x="26" y="110"/>
                </a:lnTo>
                <a:lnTo>
                  <a:pt x="22" y="106"/>
                </a:lnTo>
                <a:lnTo>
                  <a:pt x="18" y="106"/>
                </a:lnTo>
                <a:lnTo>
                  <a:pt x="4" y="100"/>
                </a:lnTo>
                <a:lnTo>
                  <a:pt x="0" y="94"/>
                </a:lnTo>
                <a:lnTo>
                  <a:pt x="0" y="92"/>
                </a:lnTo>
                <a:lnTo>
                  <a:pt x="6" y="78"/>
                </a:lnTo>
                <a:lnTo>
                  <a:pt x="4" y="68"/>
                </a:lnTo>
                <a:lnTo>
                  <a:pt x="12" y="62"/>
                </a:lnTo>
                <a:lnTo>
                  <a:pt x="16" y="54"/>
                </a:lnTo>
                <a:lnTo>
                  <a:pt x="16" y="4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7" name="Freeform 111"/>
          <p:cNvSpPr>
            <a:spLocks/>
          </p:cNvSpPr>
          <p:nvPr/>
        </p:nvSpPr>
        <p:spPr bwMode="auto">
          <a:xfrm>
            <a:off x="3467735" y="1010603"/>
            <a:ext cx="377825" cy="282575"/>
          </a:xfrm>
          <a:custGeom>
            <a:avLst/>
            <a:gdLst>
              <a:gd name="T0" fmla="*/ 130175 w 238"/>
              <a:gd name="T1" fmla="*/ 0 h 178"/>
              <a:gd name="T2" fmla="*/ 123825 w 238"/>
              <a:gd name="T3" fmla="*/ 6350 h 178"/>
              <a:gd name="T4" fmla="*/ 127000 w 238"/>
              <a:gd name="T5" fmla="*/ 12700 h 178"/>
              <a:gd name="T6" fmla="*/ 136525 w 238"/>
              <a:gd name="T7" fmla="*/ 6350 h 178"/>
              <a:gd name="T8" fmla="*/ 149225 w 238"/>
              <a:gd name="T9" fmla="*/ 15875 h 178"/>
              <a:gd name="T10" fmla="*/ 152400 w 238"/>
              <a:gd name="T11" fmla="*/ 25400 h 178"/>
              <a:gd name="T12" fmla="*/ 165100 w 238"/>
              <a:gd name="T13" fmla="*/ 25400 h 178"/>
              <a:gd name="T14" fmla="*/ 177800 w 238"/>
              <a:gd name="T15" fmla="*/ 41275 h 178"/>
              <a:gd name="T16" fmla="*/ 190500 w 238"/>
              <a:gd name="T17" fmla="*/ 50800 h 178"/>
              <a:gd name="T18" fmla="*/ 196850 w 238"/>
              <a:gd name="T19" fmla="*/ 57150 h 178"/>
              <a:gd name="T20" fmla="*/ 219075 w 238"/>
              <a:gd name="T21" fmla="*/ 63500 h 178"/>
              <a:gd name="T22" fmla="*/ 225425 w 238"/>
              <a:gd name="T23" fmla="*/ 79375 h 178"/>
              <a:gd name="T24" fmla="*/ 231775 w 238"/>
              <a:gd name="T25" fmla="*/ 79375 h 178"/>
              <a:gd name="T26" fmla="*/ 228600 w 238"/>
              <a:gd name="T27" fmla="*/ 88900 h 178"/>
              <a:gd name="T28" fmla="*/ 241300 w 238"/>
              <a:gd name="T29" fmla="*/ 95250 h 178"/>
              <a:gd name="T30" fmla="*/ 250825 w 238"/>
              <a:gd name="T31" fmla="*/ 98425 h 178"/>
              <a:gd name="T32" fmla="*/ 257175 w 238"/>
              <a:gd name="T33" fmla="*/ 95250 h 178"/>
              <a:gd name="T34" fmla="*/ 273050 w 238"/>
              <a:gd name="T35" fmla="*/ 98425 h 178"/>
              <a:gd name="T36" fmla="*/ 276225 w 238"/>
              <a:gd name="T37" fmla="*/ 101600 h 178"/>
              <a:gd name="T38" fmla="*/ 279400 w 238"/>
              <a:gd name="T39" fmla="*/ 104775 h 178"/>
              <a:gd name="T40" fmla="*/ 288925 w 238"/>
              <a:gd name="T41" fmla="*/ 101600 h 178"/>
              <a:gd name="T42" fmla="*/ 304800 w 238"/>
              <a:gd name="T43" fmla="*/ 98425 h 178"/>
              <a:gd name="T44" fmla="*/ 317500 w 238"/>
              <a:gd name="T45" fmla="*/ 104775 h 178"/>
              <a:gd name="T46" fmla="*/ 317500 w 238"/>
              <a:gd name="T47" fmla="*/ 111125 h 178"/>
              <a:gd name="T48" fmla="*/ 311150 w 238"/>
              <a:gd name="T49" fmla="*/ 111125 h 178"/>
              <a:gd name="T50" fmla="*/ 304800 w 238"/>
              <a:gd name="T51" fmla="*/ 114300 h 178"/>
              <a:gd name="T52" fmla="*/ 307975 w 238"/>
              <a:gd name="T53" fmla="*/ 120650 h 178"/>
              <a:gd name="T54" fmla="*/ 320675 w 238"/>
              <a:gd name="T55" fmla="*/ 123825 h 178"/>
              <a:gd name="T56" fmla="*/ 317500 w 238"/>
              <a:gd name="T57" fmla="*/ 136525 h 178"/>
              <a:gd name="T58" fmla="*/ 336550 w 238"/>
              <a:gd name="T59" fmla="*/ 146050 h 178"/>
              <a:gd name="T60" fmla="*/ 339725 w 238"/>
              <a:gd name="T61" fmla="*/ 152400 h 178"/>
              <a:gd name="T62" fmla="*/ 339725 w 238"/>
              <a:gd name="T63" fmla="*/ 158750 h 178"/>
              <a:gd name="T64" fmla="*/ 346075 w 238"/>
              <a:gd name="T65" fmla="*/ 161925 h 178"/>
              <a:gd name="T66" fmla="*/ 352425 w 238"/>
              <a:gd name="T67" fmla="*/ 158750 h 178"/>
              <a:gd name="T68" fmla="*/ 355600 w 238"/>
              <a:gd name="T69" fmla="*/ 158750 h 178"/>
              <a:gd name="T70" fmla="*/ 355600 w 238"/>
              <a:gd name="T71" fmla="*/ 168275 h 178"/>
              <a:gd name="T72" fmla="*/ 368300 w 238"/>
              <a:gd name="T73" fmla="*/ 174625 h 178"/>
              <a:gd name="T74" fmla="*/ 371475 w 238"/>
              <a:gd name="T75" fmla="*/ 184150 h 178"/>
              <a:gd name="T76" fmla="*/ 374650 w 238"/>
              <a:gd name="T77" fmla="*/ 184150 h 178"/>
              <a:gd name="T78" fmla="*/ 377825 w 238"/>
              <a:gd name="T79" fmla="*/ 190500 h 178"/>
              <a:gd name="T80" fmla="*/ 295275 w 238"/>
              <a:gd name="T81" fmla="*/ 263525 h 178"/>
              <a:gd name="T82" fmla="*/ 92075 w 238"/>
              <a:gd name="T83" fmla="*/ 273050 h 178"/>
              <a:gd name="T84" fmla="*/ 66675 w 238"/>
              <a:gd name="T85" fmla="*/ 282575 h 178"/>
              <a:gd name="T86" fmla="*/ 50800 w 238"/>
              <a:gd name="T87" fmla="*/ 276225 h 178"/>
              <a:gd name="T88" fmla="*/ 0 w 238"/>
              <a:gd name="T89" fmla="*/ 257175 h 178"/>
              <a:gd name="T90" fmla="*/ 101600 w 238"/>
              <a:gd name="T91" fmla="*/ 15875 h 178"/>
              <a:gd name="T92" fmla="*/ 130175 w 238"/>
              <a:gd name="T93" fmla="*/ 0 h 178"/>
              <a:gd name="T94" fmla="*/ 130175 w 238"/>
              <a:gd name="T95" fmla="*/ 0 h 178"/>
              <a:gd name="T96" fmla="*/ 130175 w 238"/>
              <a:gd name="T97" fmla="*/ 0 h 178"/>
              <a:gd name="T98" fmla="*/ 130175 w 238"/>
              <a:gd name="T99" fmla="*/ 0 h 17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38" h="178">
                <a:moveTo>
                  <a:pt x="82" y="0"/>
                </a:moveTo>
                <a:lnTo>
                  <a:pt x="78" y="4"/>
                </a:lnTo>
                <a:lnTo>
                  <a:pt x="80" y="8"/>
                </a:lnTo>
                <a:lnTo>
                  <a:pt x="86" y="4"/>
                </a:lnTo>
                <a:lnTo>
                  <a:pt x="94" y="10"/>
                </a:lnTo>
                <a:lnTo>
                  <a:pt x="96" y="16"/>
                </a:lnTo>
                <a:lnTo>
                  <a:pt x="104" y="16"/>
                </a:lnTo>
                <a:lnTo>
                  <a:pt x="112" y="26"/>
                </a:lnTo>
                <a:lnTo>
                  <a:pt x="120" y="32"/>
                </a:lnTo>
                <a:lnTo>
                  <a:pt x="124" y="36"/>
                </a:lnTo>
                <a:lnTo>
                  <a:pt x="138" y="40"/>
                </a:lnTo>
                <a:lnTo>
                  <a:pt x="142" y="50"/>
                </a:lnTo>
                <a:lnTo>
                  <a:pt x="146" y="50"/>
                </a:lnTo>
                <a:lnTo>
                  <a:pt x="144" y="56"/>
                </a:lnTo>
                <a:lnTo>
                  <a:pt x="152" y="60"/>
                </a:lnTo>
                <a:lnTo>
                  <a:pt x="158" y="62"/>
                </a:lnTo>
                <a:lnTo>
                  <a:pt x="162" y="60"/>
                </a:lnTo>
                <a:lnTo>
                  <a:pt x="172" y="62"/>
                </a:lnTo>
                <a:lnTo>
                  <a:pt x="174" y="64"/>
                </a:lnTo>
                <a:lnTo>
                  <a:pt x="176" y="66"/>
                </a:lnTo>
                <a:lnTo>
                  <a:pt x="182" y="64"/>
                </a:lnTo>
                <a:lnTo>
                  <a:pt x="192" y="62"/>
                </a:lnTo>
                <a:lnTo>
                  <a:pt x="200" y="66"/>
                </a:lnTo>
                <a:lnTo>
                  <a:pt x="200" y="70"/>
                </a:lnTo>
                <a:lnTo>
                  <a:pt x="196" y="70"/>
                </a:lnTo>
                <a:lnTo>
                  <a:pt x="192" y="72"/>
                </a:lnTo>
                <a:lnTo>
                  <a:pt x="194" y="76"/>
                </a:lnTo>
                <a:lnTo>
                  <a:pt x="202" y="78"/>
                </a:lnTo>
                <a:lnTo>
                  <a:pt x="200" y="86"/>
                </a:lnTo>
                <a:lnTo>
                  <a:pt x="212" y="92"/>
                </a:lnTo>
                <a:lnTo>
                  <a:pt x="214" y="96"/>
                </a:lnTo>
                <a:lnTo>
                  <a:pt x="214" y="100"/>
                </a:lnTo>
                <a:lnTo>
                  <a:pt x="218" y="102"/>
                </a:lnTo>
                <a:lnTo>
                  <a:pt x="222" y="100"/>
                </a:lnTo>
                <a:lnTo>
                  <a:pt x="224" y="100"/>
                </a:lnTo>
                <a:lnTo>
                  <a:pt x="224" y="106"/>
                </a:lnTo>
                <a:lnTo>
                  <a:pt x="232" y="110"/>
                </a:lnTo>
                <a:lnTo>
                  <a:pt x="234" y="116"/>
                </a:lnTo>
                <a:lnTo>
                  <a:pt x="236" y="116"/>
                </a:lnTo>
                <a:lnTo>
                  <a:pt x="238" y="120"/>
                </a:lnTo>
                <a:lnTo>
                  <a:pt x="186" y="166"/>
                </a:lnTo>
                <a:lnTo>
                  <a:pt x="58" y="172"/>
                </a:lnTo>
                <a:lnTo>
                  <a:pt x="42" y="178"/>
                </a:lnTo>
                <a:lnTo>
                  <a:pt x="32" y="174"/>
                </a:lnTo>
                <a:lnTo>
                  <a:pt x="0" y="162"/>
                </a:lnTo>
                <a:lnTo>
                  <a:pt x="64" y="10"/>
                </a:lnTo>
                <a:lnTo>
                  <a:pt x="8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8" name="Freeform 112"/>
          <p:cNvSpPr>
            <a:spLocks/>
          </p:cNvSpPr>
          <p:nvPr/>
        </p:nvSpPr>
        <p:spPr bwMode="auto">
          <a:xfrm>
            <a:off x="3534410" y="1201103"/>
            <a:ext cx="365125" cy="387350"/>
          </a:xfrm>
          <a:custGeom>
            <a:avLst/>
            <a:gdLst>
              <a:gd name="T0" fmla="*/ 311150 w 230"/>
              <a:gd name="T1" fmla="*/ 0 h 244"/>
              <a:gd name="T2" fmla="*/ 311150 w 230"/>
              <a:gd name="T3" fmla="*/ 3175 h 244"/>
              <a:gd name="T4" fmla="*/ 320675 w 230"/>
              <a:gd name="T5" fmla="*/ 3175 h 244"/>
              <a:gd name="T6" fmla="*/ 330200 w 230"/>
              <a:gd name="T7" fmla="*/ 6350 h 244"/>
              <a:gd name="T8" fmla="*/ 336550 w 230"/>
              <a:gd name="T9" fmla="*/ 15875 h 244"/>
              <a:gd name="T10" fmla="*/ 323850 w 230"/>
              <a:gd name="T11" fmla="*/ 25400 h 244"/>
              <a:gd name="T12" fmla="*/ 336550 w 230"/>
              <a:gd name="T13" fmla="*/ 28575 h 244"/>
              <a:gd name="T14" fmla="*/ 339725 w 230"/>
              <a:gd name="T15" fmla="*/ 34925 h 244"/>
              <a:gd name="T16" fmla="*/ 346075 w 230"/>
              <a:gd name="T17" fmla="*/ 41275 h 244"/>
              <a:gd name="T18" fmla="*/ 361950 w 230"/>
              <a:gd name="T19" fmla="*/ 41275 h 244"/>
              <a:gd name="T20" fmla="*/ 365125 w 230"/>
              <a:gd name="T21" fmla="*/ 53975 h 244"/>
              <a:gd name="T22" fmla="*/ 317500 w 230"/>
              <a:gd name="T23" fmla="*/ 149225 h 244"/>
              <a:gd name="T24" fmla="*/ 307975 w 230"/>
              <a:gd name="T25" fmla="*/ 241300 h 244"/>
              <a:gd name="T26" fmla="*/ 317500 w 230"/>
              <a:gd name="T27" fmla="*/ 231775 h 244"/>
              <a:gd name="T28" fmla="*/ 314325 w 230"/>
              <a:gd name="T29" fmla="*/ 276225 h 244"/>
              <a:gd name="T30" fmla="*/ 307975 w 230"/>
              <a:gd name="T31" fmla="*/ 320675 h 244"/>
              <a:gd name="T32" fmla="*/ 301625 w 230"/>
              <a:gd name="T33" fmla="*/ 327025 h 244"/>
              <a:gd name="T34" fmla="*/ 238125 w 230"/>
              <a:gd name="T35" fmla="*/ 371475 h 244"/>
              <a:gd name="T36" fmla="*/ 206375 w 230"/>
              <a:gd name="T37" fmla="*/ 358775 h 244"/>
              <a:gd name="T38" fmla="*/ 193675 w 230"/>
              <a:gd name="T39" fmla="*/ 368300 h 244"/>
              <a:gd name="T40" fmla="*/ 190500 w 230"/>
              <a:gd name="T41" fmla="*/ 358775 h 244"/>
              <a:gd name="T42" fmla="*/ 184150 w 230"/>
              <a:gd name="T43" fmla="*/ 361950 h 244"/>
              <a:gd name="T44" fmla="*/ 171450 w 230"/>
              <a:gd name="T45" fmla="*/ 358775 h 244"/>
              <a:gd name="T46" fmla="*/ 165100 w 230"/>
              <a:gd name="T47" fmla="*/ 358775 h 244"/>
              <a:gd name="T48" fmla="*/ 171450 w 230"/>
              <a:gd name="T49" fmla="*/ 368300 h 244"/>
              <a:gd name="T50" fmla="*/ 158750 w 230"/>
              <a:gd name="T51" fmla="*/ 361950 h 244"/>
              <a:gd name="T52" fmla="*/ 155575 w 230"/>
              <a:gd name="T53" fmla="*/ 361950 h 244"/>
              <a:gd name="T54" fmla="*/ 152400 w 230"/>
              <a:gd name="T55" fmla="*/ 358775 h 244"/>
              <a:gd name="T56" fmla="*/ 130175 w 230"/>
              <a:gd name="T57" fmla="*/ 358775 h 244"/>
              <a:gd name="T58" fmla="*/ 127000 w 230"/>
              <a:gd name="T59" fmla="*/ 352425 h 244"/>
              <a:gd name="T60" fmla="*/ 117475 w 230"/>
              <a:gd name="T61" fmla="*/ 352425 h 244"/>
              <a:gd name="T62" fmla="*/ 111125 w 230"/>
              <a:gd name="T63" fmla="*/ 342900 h 244"/>
              <a:gd name="T64" fmla="*/ 101600 w 230"/>
              <a:gd name="T65" fmla="*/ 339725 h 244"/>
              <a:gd name="T66" fmla="*/ 92075 w 230"/>
              <a:gd name="T67" fmla="*/ 346075 h 244"/>
              <a:gd name="T68" fmla="*/ 88900 w 230"/>
              <a:gd name="T69" fmla="*/ 346075 h 244"/>
              <a:gd name="T70" fmla="*/ 88900 w 230"/>
              <a:gd name="T71" fmla="*/ 352425 h 244"/>
              <a:gd name="T72" fmla="*/ 79375 w 230"/>
              <a:gd name="T73" fmla="*/ 358775 h 244"/>
              <a:gd name="T74" fmla="*/ 69850 w 230"/>
              <a:gd name="T75" fmla="*/ 358775 h 244"/>
              <a:gd name="T76" fmla="*/ 63500 w 230"/>
              <a:gd name="T77" fmla="*/ 371475 h 244"/>
              <a:gd name="T78" fmla="*/ 57150 w 230"/>
              <a:gd name="T79" fmla="*/ 374650 h 244"/>
              <a:gd name="T80" fmla="*/ 50800 w 230"/>
              <a:gd name="T81" fmla="*/ 387350 h 244"/>
              <a:gd name="T82" fmla="*/ 47625 w 230"/>
              <a:gd name="T83" fmla="*/ 387350 h 244"/>
              <a:gd name="T84" fmla="*/ 50800 w 230"/>
              <a:gd name="T85" fmla="*/ 374650 h 244"/>
              <a:gd name="T86" fmla="*/ 57150 w 230"/>
              <a:gd name="T87" fmla="*/ 371475 h 244"/>
              <a:gd name="T88" fmla="*/ 57150 w 230"/>
              <a:gd name="T89" fmla="*/ 361950 h 244"/>
              <a:gd name="T90" fmla="*/ 63500 w 230"/>
              <a:gd name="T91" fmla="*/ 342900 h 244"/>
              <a:gd name="T92" fmla="*/ 3175 w 230"/>
              <a:gd name="T93" fmla="*/ 263525 h 244"/>
              <a:gd name="T94" fmla="*/ 12700 w 230"/>
              <a:gd name="T95" fmla="*/ 193675 h 244"/>
              <a:gd name="T96" fmla="*/ 15875 w 230"/>
              <a:gd name="T97" fmla="*/ 180975 h 244"/>
              <a:gd name="T98" fmla="*/ 15875 w 230"/>
              <a:gd name="T99" fmla="*/ 133350 h 244"/>
              <a:gd name="T100" fmla="*/ 0 w 230"/>
              <a:gd name="T101" fmla="*/ 92075 h 244"/>
              <a:gd name="T102" fmla="*/ 25400 w 230"/>
              <a:gd name="T103" fmla="*/ 82550 h 244"/>
              <a:gd name="T104" fmla="*/ 228600 w 230"/>
              <a:gd name="T105" fmla="*/ 73025 h 244"/>
              <a:gd name="T106" fmla="*/ 311150 w 230"/>
              <a:gd name="T107" fmla="*/ 0 h 244"/>
              <a:gd name="T108" fmla="*/ 311150 w 230"/>
              <a:gd name="T109" fmla="*/ 0 h 244"/>
              <a:gd name="T110" fmla="*/ 311150 w 230"/>
              <a:gd name="T111" fmla="*/ 0 h 244"/>
              <a:gd name="T112" fmla="*/ 311150 w 230"/>
              <a:gd name="T113" fmla="*/ 0 h 24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30" h="244">
                <a:moveTo>
                  <a:pt x="196" y="0"/>
                </a:moveTo>
                <a:lnTo>
                  <a:pt x="196" y="2"/>
                </a:lnTo>
                <a:lnTo>
                  <a:pt x="202" y="2"/>
                </a:lnTo>
                <a:lnTo>
                  <a:pt x="208" y="4"/>
                </a:lnTo>
                <a:lnTo>
                  <a:pt x="212" y="10"/>
                </a:lnTo>
                <a:lnTo>
                  <a:pt x="204" y="16"/>
                </a:lnTo>
                <a:lnTo>
                  <a:pt x="212" y="18"/>
                </a:lnTo>
                <a:lnTo>
                  <a:pt x="214" y="22"/>
                </a:lnTo>
                <a:lnTo>
                  <a:pt x="218" y="26"/>
                </a:lnTo>
                <a:lnTo>
                  <a:pt x="228" y="26"/>
                </a:lnTo>
                <a:lnTo>
                  <a:pt x="230" y="34"/>
                </a:lnTo>
                <a:lnTo>
                  <a:pt x="200" y="94"/>
                </a:lnTo>
                <a:lnTo>
                  <a:pt x="194" y="152"/>
                </a:lnTo>
                <a:lnTo>
                  <a:pt x="200" y="146"/>
                </a:lnTo>
                <a:lnTo>
                  <a:pt x="198" y="174"/>
                </a:lnTo>
                <a:lnTo>
                  <a:pt x="194" y="202"/>
                </a:lnTo>
                <a:lnTo>
                  <a:pt x="190" y="206"/>
                </a:lnTo>
                <a:lnTo>
                  <a:pt x="150" y="234"/>
                </a:lnTo>
                <a:lnTo>
                  <a:pt x="130" y="226"/>
                </a:lnTo>
                <a:lnTo>
                  <a:pt x="122" y="232"/>
                </a:lnTo>
                <a:lnTo>
                  <a:pt x="120" y="226"/>
                </a:lnTo>
                <a:lnTo>
                  <a:pt x="116" y="228"/>
                </a:lnTo>
                <a:lnTo>
                  <a:pt x="108" y="226"/>
                </a:lnTo>
                <a:lnTo>
                  <a:pt x="104" y="226"/>
                </a:lnTo>
                <a:lnTo>
                  <a:pt x="108" y="232"/>
                </a:lnTo>
                <a:lnTo>
                  <a:pt x="100" y="228"/>
                </a:lnTo>
                <a:lnTo>
                  <a:pt x="98" y="228"/>
                </a:lnTo>
                <a:lnTo>
                  <a:pt x="96" y="226"/>
                </a:lnTo>
                <a:lnTo>
                  <a:pt x="82" y="226"/>
                </a:lnTo>
                <a:lnTo>
                  <a:pt x="80" y="222"/>
                </a:lnTo>
                <a:lnTo>
                  <a:pt x="74" y="222"/>
                </a:lnTo>
                <a:lnTo>
                  <a:pt x="70" y="216"/>
                </a:lnTo>
                <a:lnTo>
                  <a:pt x="64" y="214"/>
                </a:lnTo>
                <a:lnTo>
                  <a:pt x="58" y="218"/>
                </a:lnTo>
                <a:lnTo>
                  <a:pt x="56" y="218"/>
                </a:lnTo>
                <a:lnTo>
                  <a:pt x="56" y="222"/>
                </a:lnTo>
                <a:lnTo>
                  <a:pt x="50" y="226"/>
                </a:lnTo>
                <a:lnTo>
                  <a:pt x="44" y="226"/>
                </a:lnTo>
                <a:lnTo>
                  <a:pt x="40" y="234"/>
                </a:lnTo>
                <a:lnTo>
                  <a:pt x="36" y="236"/>
                </a:lnTo>
                <a:lnTo>
                  <a:pt x="32" y="244"/>
                </a:lnTo>
                <a:lnTo>
                  <a:pt x="30" y="244"/>
                </a:lnTo>
                <a:lnTo>
                  <a:pt x="32" y="236"/>
                </a:lnTo>
                <a:lnTo>
                  <a:pt x="36" y="234"/>
                </a:lnTo>
                <a:lnTo>
                  <a:pt x="36" y="228"/>
                </a:lnTo>
                <a:lnTo>
                  <a:pt x="40" y="216"/>
                </a:lnTo>
                <a:lnTo>
                  <a:pt x="2" y="166"/>
                </a:lnTo>
                <a:lnTo>
                  <a:pt x="8" y="122"/>
                </a:lnTo>
                <a:lnTo>
                  <a:pt x="10" y="114"/>
                </a:lnTo>
                <a:lnTo>
                  <a:pt x="10" y="84"/>
                </a:lnTo>
                <a:lnTo>
                  <a:pt x="0" y="58"/>
                </a:lnTo>
                <a:lnTo>
                  <a:pt x="16" y="52"/>
                </a:lnTo>
                <a:lnTo>
                  <a:pt x="144" y="46"/>
                </a:lnTo>
                <a:lnTo>
                  <a:pt x="19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9" name="Freeform 113"/>
          <p:cNvSpPr>
            <a:spLocks/>
          </p:cNvSpPr>
          <p:nvPr/>
        </p:nvSpPr>
        <p:spPr bwMode="auto">
          <a:xfrm>
            <a:off x="3832860" y="1255078"/>
            <a:ext cx="358775" cy="352425"/>
          </a:xfrm>
          <a:custGeom>
            <a:avLst/>
            <a:gdLst>
              <a:gd name="T0" fmla="*/ 66675 w 226"/>
              <a:gd name="T1" fmla="*/ 0 h 222"/>
              <a:gd name="T2" fmla="*/ 82550 w 226"/>
              <a:gd name="T3" fmla="*/ 9525 h 222"/>
              <a:gd name="T4" fmla="*/ 88900 w 226"/>
              <a:gd name="T5" fmla="*/ 9525 h 222"/>
              <a:gd name="T6" fmla="*/ 114300 w 226"/>
              <a:gd name="T7" fmla="*/ 25400 h 222"/>
              <a:gd name="T8" fmla="*/ 127000 w 226"/>
              <a:gd name="T9" fmla="*/ 25400 h 222"/>
              <a:gd name="T10" fmla="*/ 130175 w 226"/>
              <a:gd name="T11" fmla="*/ 15875 h 222"/>
              <a:gd name="T12" fmla="*/ 142875 w 226"/>
              <a:gd name="T13" fmla="*/ 12700 h 222"/>
              <a:gd name="T14" fmla="*/ 149225 w 226"/>
              <a:gd name="T15" fmla="*/ 15875 h 222"/>
              <a:gd name="T16" fmla="*/ 152400 w 226"/>
              <a:gd name="T17" fmla="*/ 12700 h 222"/>
              <a:gd name="T18" fmla="*/ 161925 w 226"/>
              <a:gd name="T19" fmla="*/ 12700 h 222"/>
              <a:gd name="T20" fmla="*/ 168275 w 226"/>
              <a:gd name="T21" fmla="*/ 19050 h 222"/>
              <a:gd name="T22" fmla="*/ 174625 w 226"/>
              <a:gd name="T23" fmla="*/ 15875 h 222"/>
              <a:gd name="T24" fmla="*/ 180975 w 226"/>
              <a:gd name="T25" fmla="*/ 9525 h 222"/>
              <a:gd name="T26" fmla="*/ 200025 w 226"/>
              <a:gd name="T27" fmla="*/ 12700 h 222"/>
              <a:gd name="T28" fmla="*/ 222250 w 226"/>
              <a:gd name="T29" fmla="*/ 9525 h 222"/>
              <a:gd name="T30" fmla="*/ 247650 w 226"/>
              <a:gd name="T31" fmla="*/ 19050 h 222"/>
              <a:gd name="T32" fmla="*/ 254000 w 226"/>
              <a:gd name="T33" fmla="*/ 28575 h 222"/>
              <a:gd name="T34" fmla="*/ 247650 w 226"/>
              <a:gd name="T35" fmla="*/ 31750 h 222"/>
              <a:gd name="T36" fmla="*/ 254000 w 226"/>
              <a:gd name="T37" fmla="*/ 34925 h 222"/>
              <a:gd name="T38" fmla="*/ 266700 w 226"/>
              <a:gd name="T39" fmla="*/ 44450 h 222"/>
              <a:gd name="T40" fmla="*/ 266700 w 226"/>
              <a:gd name="T41" fmla="*/ 50800 h 222"/>
              <a:gd name="T42" fmla="*/ 269875 w 226"/>
              <a:gd name="T43" fmla="*/ 60325 h 222"/>
              <a:gd name="T44" fmla="*/ 273050 w 226"/>
              <a:gd name="T45" fmla="*/ 76200 h 222"/>
              <a:gd name="T46" fmla="*/ 279400 w 226"/>
              <a:gd name="T47" fmla="*/ 92075 h 222"/>
              <a:gd name="T48" fmla="*/ 279400 w 226"/>
              <a:gd name="T49" fmla="*/ 101600 h 222"/>
              <a:gd name="T50" fmla="*/ 288925 w 226"/>
              <a:gd name="T51" fmla="*/ 117475 h 222"/>
              <a:gd name="T52" fmla="*/ 288925 w 226"/>
              <a:gd name="T53" fmla="*/ 130175 h 222"/>
              <a:gd name="T54" fmla="*/ 292100 w 226"/>
              <a:gd name="T55" fmla="*/ 136525 h 222"/>
              <a:gd name="T56" fmla="*/ 295275 w 226"/>
              <a:gd name="T57" fmla="*/ 158750 h 222"/>
              <a:gd name="T58" fmla="*/ 336550 w 226"/>
              <a:gd name="T59" fmla="*/ 190500 h 222"/>
              <a:gd name="T60" fmla="*/ 342900 w 226"/>
              <a:gd name="T61" fmla="*/ 228600 h 222"/>
              <a:gd name="T62" fmla="*/ 352425 w 226"/>
              <a:gd name="T63" fmla="*/ 244475 h 222"/>
              <a:gd name="T64" fmla="*/ 358775 w 226"/>
              <a:gd name="T65" fmla="*/ 254000 h 222"/>
              <a:gd name="T66" fmla="*/ 336550 w 226"/>
              <a:gd name="T67" fmla="*/ 260350 h 222"/>
              <a:gd name="T68" fmla="*/ 330200 w 226"/>
              <a:gd name="T69" fmla="*/ 266700 h 222"/>
              <a:gd name="T70" fmla="*/ 317500 w 226"/>
              <a:gd name="T71" fmla="*/ 269875 h 222"/>
              <a:gd name="T72" fmla="*/ 304800 w 226"/>
              <a:gd name="T73" fmla="*/ 276225 h 222"/>
              <a:gd name="T74" fmla="*/ 288925 w 226"/>
              <a:gd name="T75" fmla="*/ 276225 h 222"/>
              <a:gd name="T76" fmla="*/ 276225 w 226"/>
              <a:gd name="T77" fmla="*/ 285750 h 222"/>
              <a:gd name="T78" fmla="*/ 209550 w 226"/>
              <a:gd name="T79" fmla="*/ 304800 h 222"/>
              <a:gd name="T80" fmla="*/ 165100 w 226"/>
              <a:gd name="T81" fmla="*/ 339725 h 222"/>
              <a:gd name="T82" fmla="*/ 158750 w 226"/>
              <a:gd name="T83" fmla="*/ 339725 h 222"/>
              <a:gd name="T84" fmla="*/ 139700 w 226"/>
              <a:gd name="T85" fmla="*/ 352425 h 222"/>
              <a:gd name="T86" fmla="*/ 139700 w 226"/>
              <a:gd name="T87" fmla="*/ 352425 h 222"/>
              <a:gd name="T88" fmla="*/ 127000 w 226"/>
              <a:gd name="T89" fmla="*/ 339725 h 222"/>
              <a:gd name="T90" fmla="*/ 133350 w 226"/>
              <a:gd name="T91" fmla="*/ 333375 h 222"/>
              <a:gd name="T92" fmla="*/ 120650 w 226"/>
              <a:gd name="T93" fmla="*/ 327025 h 222"/>
              <a:gd name="T94" fmla="*/ 101600 w 226"/>
              <a:gd name="T95" fmla="*/ 323850 h 222"/>
              <a:gd name="T96" fmla="*/ 38100 w 226"/>
              <a:gd name="T97" fmla="*/ 330200 h 222"/>
              <a:gd name="T98" fmla="*/ 0 w 226"/>
              <a:gd name="T99" fmla="*/ 288925 h 222"/>
              <a:gd name="T100" fmla="*/ 3175 w 226"/>
              <a:gd name="T101" fmla="*/ 273050 h 222"/>
              <a:gd name="T102" fmla="*/ 9525 w 226"/>
              <a:gd name="T103" fmla="*/ 266700 h 222"/>
              <a:gd name="T104" fmla="*/ 15875 w 226"/>
              <a:gd name="T105" fmla="*/ 222250 h 222"/>
              <a:gd name="T106" fmla="*/ 19050 w 226"/>
              <a:gd name="T107" fmla="*/ 177800 h 222"/>
              <a:gd name="T108" fmla="*/ 9525 w 226"/>
              <a:gd name="T109" fmla="*/ 187325 h 222"/>
              <a:gd name="T110" fmla="*/ 19050 w 226"/>
              <a:gd name="T111" fmla="*/ 95250 h 222"/>
              <a:gd name="T112" fmla="*/ 66675 w 226"/>
              <a:gd name="T113" fmla="*/ 0 h 222"/>
              <a:gd name="T114" fmla="*/ 66675 w 226"/>
              <a:gd name="T115" fmla="*/ 0 h 222"/>
              <a:gd name="T116" fmla="*/ 66675 w 226"/>
              <a:gd name="T117" fmla="*/ 0 h 222"/>
              <a:gd name="T118" fmla="*/ 66675 w 226"/>
              <a:gd name="T119" fmla="*/ 0 h 22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26" h="222">
                <a:moveTo>
                  <a:pt x="42" y="0"/>
                </a:moveTo>
                <a:lnTo>
                  <a:pt x="52" y="6"/>
                </a:lnTo>
                <a:lnTo>
                  <a:pt x="56" y="6"/>
                </a:lnTo>
                <a:lnTo>
                  <a:pt x="72" y="16"/>
                </a:lnTo>
                <a:lnTo>
                  <a:pt x="80" y="16"/>
                </a:lnTo>
                <a:lnTo>
                  <a:pt x="82" y="10"/>
                </a:lnTo>
                <a:lnTo>
                  <a:pt x="90" y="8"/>
                </a:lnTo>
                <a:lnTo>
                  <a:pt x="94" y="10"/>
                </a:lnTo>
                <a:lnTo>
                  <a:pt x="96" y="8"/>
                </a:lnTo>
                <a:lnTo>
                  <a:pt x="102" y="8"/>
                </a:lnTo>
                <a:lnTo>
                  <a:pt x="106" y="12"/>
                </a:lnTo>
                <a:lnTo>
                  <a:pt x="110" y="10"/>
                </a:lnTo>
                <a:lnTo>
                  <a:pt x="114" y="6"/>
                </a:lnTo>
                <a:lnTo>
                  <a:pt x="126" y="8"/>
                </a:lnTo>
                <a:lnTo>
                  <a:pt x="140" y="6"/>
                </a:lnTo>
                <a:lnTo>
                  <a:pt x="156" y="12"/>
                </a:lnTo>
                <a:lnTo>
                  <a:pt x="160" y="18"/>
                </a:lnTo>
                <a:lnTo>
                  <a:pt x="156" y="20"/>
                </a:lnTo>
                <a:lnTo>
                  <a:pt x="160" y="22"/>
                </a:lnTo>
                <a:lnTo>
                  <a:pt x="168" y="28"/>
                </a:lnTo>
                <a:lnTo>
                  <a:pt x="168" y="32"/>
                </a:lnTo>
                <a:lnTo>
                  <a:pt x="170" y="38"/>
                </a:lnTo>
                <a:lnTo>
                  <a:pt x="172" y="48"/>
                </a:lnTo>
                <a:lnTo>
                  <a:pt x="176" y="58"/>
                </a:lnTo>
                <a:lnTo>
                  <a:pt x="176" y="64"/>
                </a:lnTo>
                <a:lnTo>
                  <a:pt x="182" y="74"/>
                </a:lnTo>
                <a:lnTo>
                  <a:pt x="182" y="82"/>
                </a:lnTo>
                <a:lnTo>
                  <a:pt x="184" y="86"/>
                </a:lnTo>
                <a:lnTo>
                  <a:pt x="186" y="100"/>
                </a:lnTo>
                <a:lnTo>
                  <a:pt x="212" y="120"/>
                </a:lnTo>
                <a:lnTo>
                  <a:pt x="216" y="144"/>
                </a:lnTo>
                <a:lnTo>
                  <a:pt x="222" y="154"/>
                </a:lnTo>
                <a:lnTo>
                  <a:pt x="226" y="160"/>
                </a:lnTo>
                <a:lnTo>
                  <a:pt x="212" y="164"/>
                </a:lnTo>
                <a:lnTo>
                  <a:pt x="208" y="168"/>
                </a:lnTo>
                <a:lnTo>
                  <a:pt x="200" y="170"/>
                </a:lnTo>
                <a:lnTo>
                  <a:pt x="192" y="174"/>
                </a:lnTo>
                <a:lnTo>
                  <a:pt x="182" y="174"/>
                </a:lnTo>
                <a:lnTo>
                  <a:pt x="174" y="180"/>
                </a:lnTo>
                <a:lnTo>
                  <a:pt x="132" y="192"/>
                </a:lnTo>
                <a:lnTo>
                  <a:pt x="104" y="214"/>
                </a:lnTo>
                <a:lnTo>
                  <a:pt x="100" y="214"/>
                </a:lnTo>
                <a:lnTo>
                  <a:pt x="88" y="222"/>
                </a:lnTo>
                <a:lnTo>
                  <a:pt x="80" y="214"/>
                </a:lnTo>
                <a:lnTo>
                  <a:pt x="84" y="210"/>
                </a:lnTo>
                <a:lnTo>
                  <a:pt x="76" y="206"/>
                </a:lnTo>
                <a:lnTo>
                  <a:pt x="64" y="204"/>
                </a:lnTo>
                <a:lnTo>
                  <a:pt x="24" y="208"/>
                </a:lnTo>
                <a:lnTo>
                  <a:pt x="0" y="182"/>
                </a:lnTo>
                <a:lnTo>
                  <a:pt x="2" y="172"/>
                </a:lnTo>
                <a:lnTo>
                  <a:pt x="6" y="168"/>
                </a:lnTo>
                <a:lnTo>
                  <a:pt x="10" y="140"/>
                </a:lnTo>
                <a:lnTo>
                  <a:pt x="12" y="112"/>
                </a:lnTo>
                <a:lnTo>
                  <a:pt x="6" y="118"/>
                </a:lnTo>
                <a:lnTo>
                  <a:pt x="12" y="60"/>
                </a:lnTo>
                <a:lnTo>
                  <a:pt x="4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0" name="Freeform 114"/>
          <p:cNvSpPr>
            <a:spLocks/>
          </p:cNvSpPr>
          <p:nvPr/>
        </p:nvSpPr>
        <p:spPr bwMode="auto">
          <a:xfrm>
            <a:off x="3528060" y="1528128"/>
            <a:ext cx="450850" cy="342900"/>
          </a:xfrm>
          <a:custGeom>
            <a:avLst/>
            <a:gdLst>
              <a:gd name="T0" fmla="*/ 342900 w 284"/>
              <a:gd name="T1" fmla="*/ 57150 h 216"/>
              <a:gd name="T2" fmla="*/ 323850 w 284"/>
              <a:gd name="T3" fmla="*/ 88900 h 216"/>
              <a:gd name="T4" fmla="*/ 317500 w 284"/>
              <a:gd name="T5" fmla="*/ 130175 h 216"/>
              <a:gd name="T6" fmla="*/ 352425 w 284"/>
              <a:gd name="T7" fmla="*/ 149225 h 216"/>
              <a:gd name="T8" fmla="*/ 358775 w 284"/>
              <a:gd name="T9" fmla="*/ 168275 h 216"/>
              <a:gd name="T10" fmla="*/ 374650 w 284"/>
              <a:gd name="T11" fmla="*/ 190500 h 216"/>
              <a:gd name="T12" fmla="*/ 387350 w 284"/>
              <a:gd name="T13" fmla="*/ 219075 h 216"/>
              <a:gd name="T14" fmla="*/ 422275 w 284"/>
              <a:gd name="T15" fmla="*/ 254000 h 216"/>
              <a:gd name="T16" fmla="*/ 438150 w 284"/>
              <a:gd name="T17" fmla="*/ 279400 h 216"/>
              <a:gd name="T18" fmla="*/ 450850 w 284"/>
              <a:gd name="T19" fmla="*/ 285750 h 216"/>
              <a:gd name="T20" fmla="*/ 434975 w 284"/>
              <a:gd name="T21" fmla="*/ 292100 h 216"/>
              <a:gd name="T22" fmla="*/ 422275 w 284"/>
              <a:gd name="T23" fmla="*/ 304800 h 216"/>
              <a:gd name="T24" fmla="*/ 403225 w 284"/>
              <a:gd name="T25" fmla="*/ 301625 h 216"/>
              <a:gd name="T26" fmla="*/ 390525 w 284"/>
              <a:gd name="T27" fmla="*/ 307975 h 216"/>
              <a:gd name="T28" fmla="*/ 371475 w 284"/>
              <a:gd name="T29" fmla="*/ 317500 h 216"/>
              <a:gd name="T30" fmla="*/ 342900 w 284"/>
              <a:gd name="T31" fmla="*/ 311150 h 216"/>
              <a:gd name="T32" fmla="*/ 323850 w 284"/>
              <a:gd name="T33" fmla="*/ 307975 h 216"/>
              <a:gd name="T34" fmla="*/ 311150 w 284"/>
              <a:gd name="T35" fmla="*/ 304800 h 216"/>
              <a:gd name="T36" fmla="*/ 292100 w 284"/>
              <a:gd name="T37" fmla="*/ 285750 h 216"/>
              <a:gd name="T38" fmla="*/ 273050 w 284"/>
              <a:gd name="T39" fmla="*/ 292100 h 216"/>
              <a:gd name="T40" fmla="*/ 228600 w 284"/>
              <a:gd name="T41" fmla="*/ 317500 h 216"/>
              <a:gd name="T42" fmla="*/ 190500 w 284"/>
              <a:gd name="T43" fmla="*/ 339725 h 216"/>
              <a:gd name="T44" fmla="*/ 177800 w 284"/>
              <a:gd name="T45" fmla="*/ 323850 h 216"/>
              <a:gd name="T46" fmla="*/ 146050 w 284"/>
              <a:gd name="T47" fmla="*/ 336550 h 216"/>
              <a:gd name="T48" fmla="*/ 123825 w 284"/>
              <a:gd name="T49" fmla="*/ 333375 h 216"/>
              <a:gd name="T50" fmla="*/ 44450 w 284"/>
              <a:gd name="T51" fmla="*/ 288925 h 216"/>
              <a:gd name="T52" fmla="*/ 22225 w 284"/>
              <a:gd name="T53" fmla="*/ 257175 h 216"/>
              <a:gd name="T54" fmla="*/ 25400 w 284"/>
              <a:gd name="T55" fmla="*/ 244475 h 216"/>
              <a:gd name="T56" fmla="*/ 38100 w 284"/>
              <a:gd name="T57" fmla="*/ 219075 h 216"/>
              <a:gd name="T58" fmla="*/ 44450 w 284"/>
              <a:gd name="T59" fmla="*/ 146050 h 216"/>
              <a:gd name="T60" fmla="*/ 19050 w 284"/>
              <a:gd name="T61" fmla="*/ 114300 h 216"/>
              <a:gd name="T62" fmla="*/ 3175 w 284"/>
              <a:gd name="T63" fmla="*/ 92075 h 216"/>
              <a:gd name="T64" fmla="*/ 41275 w 284"/>
              <a:gd name="T65" fmla="*/ 79375 h 216"/>
              <a:gd name="T66" fmla="*/ 57150 w 284"/>
              <a:gd name="T67" fmla="*/ 60325 h 216"/>
              <a:gd name="T68" fmla="*/ 76200 w 284"/>
              <a:gd name="T69" fmla="*/ 31750 h 216"/>
              <a:gd name="T70" fmla="*/ 95250 w 284"/>
              <a:gd name="T71" fmla="*/ 19050 h 216"/>
              <a:gd name="T72" fmla="*/ 117475 w 284"/>
              <a:gd name="T73" fmla="*/ 15875 h 216"/>
              <a:gd name="T74" fmla="*/ 136525 w 284"/>
              <a:gd name="T75" fmla="*/ 31750 h 216"/>
              <a:gd name="T76" fmla="*/ 165100 w 284"/>
              <a:gd name="T77" fmla="*/ 34925 h 216"/>
              <a:gd name="T78" fmla="*/ 177800 w 284"/>
              <a:gd name="T79" fmla="*/ 31750 h 216"/>
              <a:gd name="T80" fmla="*/ 200025 w 284"/>
              <a:gd name="T81" fmla="*/ 41275 h 216"/>
              <a:gd name="T82" fmla="*/ 307975 w 284"/>
              <a:gd name="T83" fmla="*/ 0 h 216"/>
              <a:gd name="T84" fmla="*/ 307975 w 284"/>
              <a:gd name="T85" fmla="*/ 0 h 21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4" h="216">
                <a:moveTo>
                  <a:pt x="194" y="0"/>
                </a:moveTo>
                <a:lnTo>
                  <a:pt x="192" y="10"/>
                </a:lnTo>
                <a:lnTo>
                  <a:pt x="216" y="36"/>
                </a:lnTo>
                <a:lnTo>
                  <a:pt x="216" y="42"/>
                </a:lnTo>
                <a:lnTo>
                  <a:pt x="212" y="50"/>
                </a:lnTo>
                <a:lnTo>
                  <a:pt x="204" y="56"/>
                </a:lnTo>
                <a:lnTo>
                  <a:pt x="206" y="66"/>
                </a:lnTo>
                <a:lnTo>
                  <a:pt x="200" y="80"/>
                </a:lnTo>
                <a:lnTo>
                  <a:pt x="200" y="82"/>
                </a:lnTo>
                <a:lnTo>
                  <a:pt x="204" y="88"/>
                </a:lnTo>
                <a:lnTo>
                  <a:pt x="218" y="94"/>
                </a:lnTo>
                <a:lnTo>
                  <a:pt x="222" y="94"/>
                </a:lnTo>
                <a:lnTo>
                  <a:pt x="226" y="98"/>
                </a:lnTo>
                <a:lnTo>
                  <a:pt x="226" y="100"/>
                </a:lnTo>
                <a:lnTo>
                  <a:pt x="226" y="106"/>
                </a:lnTo>
                <a:lnTo>
                  <a:pt x="236" y="114"/>
                </a:lnTo>
                <a:lnTo>
                  <a:pt x="234" y="116"/>
                </a:lnTo>
                <a:lnTo>
                  <a:pt x="236" y="120"/>
                </a:lnTo>
                <a:lnTo>
                  <a:pt x="246" y="128"/>
                </a:lnTo>
                <a:lnTo>
                  <a:pt x="246" y="134"/>
                </a:lnTo>
                <a:lnTo>
                  <a:pt x="244" y="138"/>
                </a:lnTo>
                <a:lnTo>
                  <a:pt x="260" y="154"/>
                </a:lnTo>
                <a:lnTo>
                  <a:pt x="264" y="154"/>
                </a:lnTo>
                <a:lnTo>
                  <a:pt x="266" y="160"/>
                </a:lnTo>
                <a:lnTo>
                  <a:pt x="274" y="164"/>
                </a:lnTo>
                <a:lnTo>
                  <a:pt x="274" y="172"/>
                </a:lnTo>
                <a:lnTo>
                  <a:pt x="276" y="176"/>
                </a:lnTo>
                <a:lnTo>
                  <a:pt x="280" y="178"/>
                </a:lnTo>
                <a:lnTo>
                  <a:pt x="282" y="176"/>
                </a:lnTo>
                <a:lnTo>
                  <a:pt x="284" y="180"/>
                </a:lnTo>
                <a:lnTo>
                  <a:pt x="278" y="182"/>
                </a:lnTo>
                <a:lnTo>
                  <a:pt x="278" y="188"/>
                </a:lnTo>
                <a:lnTo>
                  <a:pt x="274" y="184"/>
                </a:lnTo>
                <a:lnTo>
                  <a:pt x="274" y="188"/>
                </a:lnTo>
                <a:lnTo>
                  <a:pt x="272" y="188"/>
                </a:lnTo>
                <a:lnTo>
                  <a:pt x="266" y="192"/>
                </a:lnTo>
                <a:lnTo>
                  <a:pt x="260" y="192"/>
                </a:lnTo>
                <a:lnTo>
                  <a:pt x="258" y="188"/>
                </a:lnTo>
                <a:lnTo>
                  <a:pt x="254" y="190"/>
                </a:lnTo>
                <a:lnTo>
                  <a:pt x="254" y="192"/>
                </a:lnTo>
                <a:lnTo>
                  <a:pt x="248" y="192"/>
                </a:lnTo>
                <a:lnTo>
                  <a:pt x="246" y="194"/>
                </a:lnTo>
                <a:lnTo>
                  <a:pt x="242" y="194"/>
                </a:lnTo>
                <a:lnTo>
                  <a:pt x="236" y="202"/>
                </a:lnTo>
                <a:lnTo>
                  <a:pt x="234" y="200"/>
                </a:lnTo>
                <a:lnTo>
                  <a:pt x="226" y="200"/>
                </a:lnTo>
                <a:lnTo>
                  <a:pt x="220" y="194"/>
                </a:lnTo>
                <a:lnTo>
                  <a:pt x="216" y="196"/>
                </a:lnTo>
                <a:lnTo>
                  <a:pt x="208" y="190"/>
                </a:lnTo>
                <a:lnTo>
                  <a:pt x="206" y="188"/>
                </a:lnTo>
                <a:lnTo>
                  <a:pt x="204" y="194"/>
                </a:lnTo>
                <a:lnTo>
                  <a:pt x="202" y="192"/>
                </a:lnTo>
                <a:lnTo>
                  <a:pt x="200" y="196"/>
                </a:lnTo>
                <a:lnTo>
                  <a:pt x="196" y="192"/>
                </a:lnTo>
                <a:lnTo>
                  <a:pt x="194" y="184"/>
                </a:lnTo>
                <a:lnTo>
                  <a:pt x="192" y="188"/>
                </a:lnTo>
                <a:lnTo>
                  <a:pt x="184" y="180"/>
                </a:lnTo>
                <a:lnTo>
                  <a:pt x="184" y="178"/>
                </a:lnTo>
                <a:lnTo>
                  <a:pt x="180" y="178"/>
                </a:lnTo>
                <a:lnTo>
                  <a:pt x="172" y="184"/>
                </a:lnTo>
                <a:lnTo>
                  <a:pt x="160" y="188"/>
                </a:lnTo>
                <a:lnTo>
                  <a:pt x="146" y="198"/>
                </a:lnTo>
                <a:lnTo>
                  <a:pt x="144" y="200"/>
                </a:lnTo>
                <a:lnTo>
                  <a:pt x="140" y="208"/>
                </a:lnTo>
                <a:lnTo>
                  <a:pt x="126" y="214"/>
                </a:lnTo>
                <a:lnTo>
                  <a:pt x="120" y="214"/>
                </a:lnTo>
                <a:lnTo>
                  <a:pt x="118" y="208"/>
                </a:lnTo>
                <a:lnTo>
                  <a:pt x="116" y="210"/>
                </a:lnTo>
                <a:lnTo>
                  <a:pt x="112" y="204"/>
                </a:lnTo>
                <a:lnTo>
                  <a:pt x="96" y="216"/>
                </a:lnTo>
                <a:lnTo>
                  <a:pt x="94" y="210"/>
                </a:lnTo>
                <a:lnTo>
                  <a:pt x="92" y="212"/>
                </a:lnTo>
                <a:lnTo>
                  <a:pt x="86" y="210"/>
                </a:lnTo>
                <a:lnTo>
                  <a:pt x="82" y="212"/>
                </a:lnTo>
                <a:lnTo>
                  <a:pt x="78" y="210"/>
                </a:lnTo>
                <a:lnTo>
                  <a:pt x="74" y="210"/>
                </a:lnTo>
                <a:lnTo>
                  <a:pt x="54" y="194"/>
                </a:lnTo>
                <a:lnTo>
                  <a:pt x="28" y="182"/>
                </a:lnTo>
                <a:lnTo>
                  <a:pt x="12" y="176"/>
                </a:lnTo>
                <a:lnTo>
                  <a:pt x="14" y="172"/>
                </a:lnTo>
                <a:lnTo>
                  <a:pt x="14" y="162"/>
                </a:lnTo>
                <a:lnTo>
                  <a:pt x="18" y="162"/>
                </a:lnTo>
                <a:lnTo>
                  <a:pt x="20" y="158"/>
                </a:lnTo>
                <a:lnTo>
                  <a:pt x="16" y="154"/>
                </a:lnTo>
                <a:lnTo>
                  <a:pt x="20" y="152"/>
                </a:lnTo>
                <a:lnTo>
                  <a:pt x="20" y="144"/>
                </a:lnTo>
                <a:lnTo>
                  <a:pt x="24" y="138"/>
                </a:lnTo>
                <a:lnTo>
                  <a:pt x="26" y="130"/>
                </a:lnTo>
                <a:lnTo>
                  <a:pt x="32" y="124"/>
                </a:lnTo>
                <a:lnTo>
                  <a:pt x="28" y="92"/>
                </a:lnTo>
                <a:lnTo>
                  <a:pt x="26" y="88"/>
                </a:lnTo>
                <a:lnTo>
                  <a:pt x="16" y="80"/>
                </a:lnTo>
                <a:lnTo>
                  <a:pt x="12" y="72"/>
                </a:lnTo>
                <a:lnTo>
                  <a:pt x="6" y="70"/>
                </a:lnTo>
                <a:lnTo>
                  <a:pt x="0" y="60"/>
                </a:lnTo>
                <a:lnTo>
                  <a:pt x="2" y="58"/>
                </a:lnTo>
                <a:lnTo>
                  <a:pt x="8" y="54"/>
                </a:lnTo>
                <a:lnTo>
                  <a:pt x="20" y="54"/>
                </a:lnTo>
                <a:lnTo>
                  <a:pt x="26" y="50"/>
                </a:lnTo>
                <a:lnTo>
                  <a:pt x="32" y="40"/>
                </a:lnTo>
                <a:lnTo>
                  <a:pt x="34" y="38"/>
                </a:lnTo>
                <a:lnTo>
                  <a:pt x="36" y="38"/>
                </a:lnTo>
                <a:lnTo>
                  <a:pt x="40" y="30"/>
                </a:lnTo>
                <a:lnTo>
                  <a:pt x="44" y="28"/>
                </a:lnTo>
                <a:lnTo>
                  <a:pt x="48" y="20"/>
                </a:lnTo>
                <a:lnTo>
                  <a:pt x="54" y="20"/>
                </a:lnTo>
                <a:lnTo>
                  <a:pt x="60" y="16"/>
                </a:lnTo>
                <a:lnTo>
                  <a:pt x="60" y="12"/>
                </a:lnTo>
                <a:lnTo>
                  <a:pt x="62" y="12"/>
                </a:lnTo>
                <a:lnTo>
                  <a:pt x="68" y="8"/>
                </a:lnTo>
                <a:lnTo>
                  <a:pt x="74" y="10"/>
                </a:lnTo>
                <a:lnTo>
                  <a:pt x="78" y="16"/>
                </a:lnTo>
                <a:lnTo>
                  <a:pt x="84" y="16"/>
                </a:lnTo>
                <a:lnTo>
                  <a:pt x="86" y="20"/>
                </a:lnTo>
                <a:lnTo>
                  <a:pt x="100" y="20"/>
                </a:lnTo>
                <a:lnTo>
                  <a:pt x="102" y="22"/>
                </a:lnTo>
                <a:lnTo>
                  <a:pt x="104" y="22"/>
                </a:lnTo>
                <a:lnTo>
                  <a:pt x="112" y="26"/>
                </a:lnTo>
                <a:lnTo>
                  <a:pt x="108" y="20"/>
                </a:lnTo>
                <a:lnTo>
                  <a:pt x="112" y="20"/>
                </a:lnTo>
                <a:lnTo>
                  <a:pt x="120" y="22"/>
                </a:lnTo>
                <a:lnTo>
                  <a:pt x="124" y="20"/>
                </a:lnTo>
                <a:lnTo>
                  <a:pt x="126" y="26"/>
                </a:lnTo>
                <a:lnTo>
                  <a:pt x="134" y="20"/>
                </a:lnTo>
                <a:lnTo>
                  <a:pt x="154" y="28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1" name="Freeform 115"/>
          <p:cNvSpPr>
            <a:spLocks/>
          </p:cNvSpPr>
          <p:nvPr/>
        </p:nvSpPr>
        <p:spPr bwMode="auto">
          <a:xfrm>
            <a:off x="3877310" y="2823528"/>
            <a:ext cx="590550" cy="596900"/>
          </a:xfrm>
          <a:custGeom>
            <a:avLst/>
            <a:gdLst>
              <a:gd name="T0" fmla="*/ 346075 w 372"/>
              <a:gd name="T1" fmla="*/ 12700 h 376"/>
              <a:gd name="T2" fmla="*/ 349250 w 372"/>
              <a:gd name="T3" fmla="*/ 31750 h 376"/>
              <a:gd name="T4" fmla="*/ 349250 w 372"/>
              <a:gd name="T5" fmla="*/ 47625 h 376"/>
              <a:gd name="T6" fmla="*/ 358775 w 372"/>
              <a:gd name="T7" fmla="*/ 76200 h 376"/>
              <a:gd name="T8" fmla="*/ 381000 w 372"/>
              <a:gd name="T9" fmla="*/ 104775 h 376"/>
              <a:gd name="T10" fmla="*/ 403225 w 372"/>
              <a:gd name="T11" fmla="*/ 114300 h 376"/>
              <a:gd name="T12" fmla="*/ 419100 w 372"/>
              <a:gd name="T13" fmla="*/ 127000 h 376"/>
              <a:gd name="T14" fmla="*/ 441325 w 372"/>
              <a:gd name="T15" fmla="*/ 149225 h 376"/>
              <a:gd name="T16" fmla="*/ 457200 w 372"/>
              <a:gd name="T17" fmla="*/ 177800 h 376"/>
              <a:gd name="T18" fmla="*/ 457200 w 372"/>
              <a:gd name="T19" fmla="*/ 200025 h 376"/>
              <a:gd name="T20" fmla="*/ 479425 w 372"/>
              <a:gd name="T21" fmla="*/ 219075 h 376"/>
              <a:gd name="T22" fmla="*/ 476250 w 372"/>
              <a:gd name="T23" fmla="*/ 231775 h 376"/>
              <a:gd name="T24" fmla="*/ 495300 w 372"/>
              <a:gd name="T25" fmla="*/ 247650 h 376"/>
              <a:gd name="T26" fmla="*/ 511175 w 372"/>
              <a:gd name="T27" fmla="*/ 257175 h 376"/>
              <a:gd name="T28" fmla="*/ 530225 w 372"/>
              <a:gd name="T29" fmla="*/ 269875 h 376"/>
              <a:gd name="T30" fmla="*/ 561975 w 372"/>
              <a:gd name="T31" fmla="*/ 358775 h 376"/>
              <a:gd name="T32" fmla="*/ 574675 w 372"/>
              <a:gd name="T33" fmla="*/ 501650 h 376"/>
              <a:gd name="T34" fmla="*/ 485775 w 372"/>
              <a:gd name="T35" fmla="*/ 549275 h 376"/>
              <a:gd name="T36" fmla="*/ 393700 w 372"/>
              <a:gd name="T37" fmla="*/ 555625 h 376"/>
              <a:gd name="T38" fmla="*/ 314325 w 372"/>
              <a:gd name="T39" fmla="*/ 552450 h 376"/>
              <a:gd name="T40" fmla="*/ 130175 w 372"/>
              <a:gd name="T41" fmla="*/ 593725 h 376"/>
              <a:gd name="T42" fmla="*/ 123825 w 372"/>
              <a:gd name="T43" fmla="*/ 593725 h 376"/>
              <a:gd name="T44" fmla="*/ 120650 w 372"/>
              <a:gd name="T45" fmla="*/ 549275 h 376"/>
              <a:gd name="T46" fmla="*/ 117475 w 372"/>
              <a:gd name="T47" fmla="*/ 533400 h 376"/>
              <a:gd name="T48" fmla="*/ 104775 w 372"/>
              <a:gd name="T49" fmla="*/ 517525 h 376"/>
              <a:gd name="T50" fmla="*/ 104775 w 372"/>
              <a:gd name="T51" fmla="*/ 498475 h 376"/>
              <a:gd name="T52" fmla="*/ 92075 w 372"/>
              <a:gd name="T53" fmla="*/ 488950 h 376"/>
              <a:gd name="T54" fmla="*/ 76200 w 372"/>
              <a:gd name="T55" fmla="*/ 482600 h 376"/>
              <a:gd name="T56" fmla="*/ 53975 w 372"/>
              <a:gd name="T57" fmla="*/ 476250 h 376"/>
              <a:gd name="T58" fmla="*/ 38100 w 372"/>
              <a:gd name="T59" fmla="*/ 460375 h 376"/>
              <a:gd name="T60" fmla="*/ 31750 w 372"/>
              <a:gd name="T61" fmla="*/ 447675 h 376"/>
              <a:gd name="T62" fmla="*/ 28575 w 372"/>
              <a:gd name="T63" fmla="*/ 434975 h 376"/>
              <a:gd name="T64" fmla="*/ 22225 w 372"/>
              <a:gd name="T65" fmla="*/ 419100 h 376"/>
              <a:gd name="T66" fmla="*/ 25400 w 372"/>
              <a:gd name="T67" fmla="*/ 412750 h 376"/>
              <a:gd name="T68" fmla="*/ 12700 w 372"/>
              <a:gd name="T69" fmla="*/ 400050 h 376"/>
              <a:gd name="T70" fmla="*/ 6350 w 372"/>
              <a:gd name="T71" fmla="*/ 384175 h 376"/>
              <a:gd name="T72" fmla="*/ 3175 w 372"/>
              <a:gd name="T73" fmla="*/ 374650 h 376"/>
              <a:gd name="T74" fmla="*/ 0 w 372"/>
              <a:gd name="T75" fmla="*/ 361950 h 376"/>
              <a:gd name="T76" fmla="*/ 3175 w 372"/>
              <a:gd name="T77" fmla="*/ 327025 h 376"/>
              <a:gd name="T78" fmla="*/ 12700 w 372"/>
              <a:gd name="T79" fmla="*/ 276225 h 376"/>
              <a:gd name="T80" fmla="*/ 19050 w 372"/>
              <a:gd name="T81" fmla="*/ 247650 h 376"/>
              <a:gd name="T82" fmla="*/ 22225 w 372"/>
              <a:gd name="T83" fmla="*/ 193675 h 376"/>
              <a:gd name="T84" fmla="*/ 104775 w 372"/>
              <a:gd name="T85" fmla="*/ 158750 h 376"/>
              <a:gd name="T86" fmla="*/ 152400 w 372"/>
              <a:gd name="T87" fmla="*/ 149225 h 376"/>
              <a:gd name="T88" fmla="*/ 215900 w 372"/>
              <a:gd name="T89" fmla="*/ 69850 h 376"/>
              <a:gd name="T90" fmla="*/ 254000 w 372"/>
              <a:gd name="T91" fmla="*/ 41275 h 376"/>
              <a:gd name="T92" fmla="*/ 311150 w 372"/>
              <a:gd name="T93" fmla="*/ 0 h 376"/>
              <a:gd name="T94" fmla="*/ 342900 w 372"/>
              <a:gd name="T95" fmla="*/ 0 h 37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72" h="376">
                <a:moveTo>
                  <a:pt x="216" y="0"/>
                </a:moveTo>
                <a:lnTo>
                  <a:pt x="216" y="2"/>
                </a:lnTo>
                <a:lnTo>
                  <a:pt x="220" y="4"/>
                </a:lnTo>
                <a:lnTo>
                  <a:pt x="218" y="8"/>
                </a:lnTo>
                <a:lnTo>
                  <a:pt x="220" y="10"/>
                </a:lnTo>
                <a:lnTo>
                  <a:pt x="222" y="14"/>
                </a:lnTo>
                <a:lnTo>
                  <a:pt x="220" y="18"/>
                </a:lnTo>
                <a:lnTo>
                  <a:pt x="220" y="20"/>
                </a:lnTo>
                <a:lnTo>
                  <a:pt x="220" y="22"/>
                </a:lnTo>
                <a:lnTo>
                  <a:pt x="224" y="22"/>
                </a:lnTo>
                <a:lnTo>
                  <a:pt x="224" y="24"/>
                </a:lnTo>
                <a:lnTo>
                  <a:pt x="220" y="30"/>
                </a:lnTo>
                <a:lnTo>
                  <a:pt x="220" y="38"/>
                </a:lnTo>
                <a:lnTo>
                  <a:pt x="222" y="40"/>
                </a:lnTo>
                <a:lnTo>
                  <a:pt x="220" y="48"/>
                </a:lnTo>
                <a:lnTo>
                  <a:pt x="226" y="48"/>
                </a:lnTo>
                <a:lnTo>
                  <a:pt x="234" y="52"/>
                </a:lnTo>
                <a:lnTo>
                  <a:pt x="238" y="58"/>
                </a:lnTo>
                <a:lnTo>
                  <a:pt x="240" y="60"/>
                </a:lnTo>
                <a:lnTo>
                  <a:pt x="240" y="66"/>
                </a:lnTo>
                <a:lnTo>
                  <a:pt x="244" y="70"/>
                </a:lnTo>
                <a:lnTo>
                  <a:pt x="248" y="72"/>
                </a:lnTo>
                <a:lnTo>
                  <a:pt x="252" y="70"/>
                </a:lnTo>
                <a:lnTo>
                  <a:pt x="254" y="72"/>
                </a:lnTo>
                <a:lnTo>
                  <a:pt x="256" y="72"/>
                </a:lnTo>
                <a:lnTo>
                  <a:pt x="258" y="80"/>
                </a:lnTo>
                <a:lnTo>
                  <a:pt x="260" y="82"/>
                </a:lnTo>
                <a:lnTo>
                  <a:pt x="264" y="80"/>
                </a:lnTo>
                <a:lnTo>
                  <a:pt x="274" y="84"/>
                </a:lnTo>
                <a:lnTo>
                  <a:pt x="272" y="86"/>
                </a:lnTo>
                <a:lnTo>
                  <a:pt x="276" y="92"/>
                </a:lnTo>
                <a:lnTo>
                  <a:pt x="278" y="94"/>
                </a:lnTo>
                <a:lnTo>
                  <a:pt x="278" y="100"/>
                </a:lnTo>
                <a:lnTo>
                  <a:pt x="282" y="106"/>
                </a:lnTo>
                <a:lnTo>
                  <a:pt x="286" y="106"/>
                </a:lnTo>
                <a:lnTo>
                  <a:pt x="288" y="112"/>
                </a:lnTo>
                <a:lnTo>
                  <a:pt x="286" y="114"/>
                </a:lnTo>
                <a:lnTo>
                  <a:pt x="284" y="120"/>
                </a:lnTo>
                <a:lnTo>
                  <a:pt x="288" y="122"/>
                </a:lnTo>
                <a:lnTo>
                  <a:pt x="288" y="126"/>
                </a:lnTo>
                <a:lnTo>
                  <a:pt x="296" y="128"/>
                </a:lnTo>
                <a:lnTo>
                  <a:pt x="294" y="134"/>
                </a:lnTo>
                <a:lnTo>
                  <a:pt x="300" y="138"/>
                </a:lnTo>
                <a:lnTo>
                  <a:pt x="302" y="138"/>
                </a:lnTo>
                <a:lnTo>
                  <a:pt x="304" y="138"/>
                </a:lnTo>
                <a:lnTo>
                  <a:pt x="304" y="142"/>
                </a:lnTo>
                <a:lnTo>
                  <a:pt x="302" y="144"/>
                </a:lnTo>
                <a:lnTo>
                  <a:pt x="300" y="146"/>
                </a:lnTo>
                <a:lnTo>
                  <a:pt x="306" y="146"/>
                </a:lnTo>
                <a:lnTo>
                  <a:pt x="308" y="150"/>
                </a:lnTo>
                <a:lnTo>
                  <a:pt x="312" y="150"/>
                </a:lnTo>
                <a:lnTo>
                  <a:pt x="312" y="156"/>
                </a:lnTo>
                <a:lnTo>
                  <a:pt x="314" y="160"/>
                </a:lnTo>
                <a:lnTo>
                  <a:pt x="318" y="160"/>
                </a:lnTo>
                <a:lnTo>
                  <a:pt x="322" y="162"/>
                </a:lnTo>
                <a:lnTo>
                  <a:pt x="326" y="162"/>
                </a:lnTo>
                <a:lnTo>
                  <a:pt x="328" y="166"/>
                </a:lnTo>
                <a:lnTo>
                  <a:pt x="326" y="166"/>
                </a:lnTo>
                <a:lnTo>
                  <a:pt x="334" y="170"/>
                </a:lnTo>
                <a:lnTo>
                  <a:pt x="336" y="170"/>
                </a:lnTo>
                <a:lnTo>
                  <a:pt x="340" y="174"/>
                </a:lnTo>
                <a:lnTo>
                  <a:pt x="346" y="170"/>
                </a:lnTo>
                <a:lnTo>
                  <a:pt x="354" y="226"/>
                </a:lnTo>
                <a:lnTo>
                  <a:pt x="372" y="250"/>
                </a:lnTo>
                <a:lnTo>
                  <a:pt x="366" y="290"/>
                </a:lnTo>
                <a:lnTo>
                  <a:pt x="364" y="292"/>
                </a:lnTo>
                <a:lnTo>
                  <a:pt x="362" y="316"/>
                </a:lnTo>
                <a:lnTo>
                  <a:pt x="364" y="326"/>
                </a:lnTo>
                <a:lnTo>
                  <a:pt x="340" y="328"/>
                </a:lnTo>
                <a:lnTo>
                  <a:pt x="328" y="330"/>
                </a:lnTo>
                <a:lnTo>
                  <a:pt x="306" y="346"/>
                </a:lnTo>
                <a:lnTo>
                  <a:pt x="276" y="352"/>
                </a:lnTo>
                <a:lnTo>
                  <a:pt x="268" y="356"/>
                </a:lnTo>
                <a:lnTo>
                  <a:pt x="260" y="346"/>
                </a:lnTo>
                <a:lnTo>
                  <a:pt x="248" y="350"/>
                </a:lnTo>
                <a:lnTo>
                  <a:pt x="240" y="356"/>
                </a:lnTo>
                <a:lnTo>
                  <a:pt x="222" y="358"/>
                </a:lnTo>
                <a:lnTo>
                  <a:pt x="200" y="368"/>
                </a:lnTo>
                <a:lnTo>
                  <a:pt x="198" y="348"/>
                </a:lnTo>
                <a:lnTo>
                  <a:pt x="192" y="344"/>
                </a:lnTo>
                <a:lnTo>
                  <a:pt x="182" y="342"/>
                </a:lnTo>
                <a:lnTo>
                  <a:pt x="178" y="334"/>
                </a:lnTo>
                <a:lnTo>
                  <a:pt x="82" y="374"/>
                </a:lnTo>
                <a:lnTo>
                  <a:pt x="80" y="372"/>
                </a:lnTo>
                <a:lnTo>
                  <a:pt x="82" y="376"/>
                </a:lnTo>
                <a:lnTo>
                  <a:pt x="78" y="376"/>
                </a:lnTo>
                <a:lnTo>
                  <a:pt x="78" y="374"/>
                </a:lnTo>
                <a:lnTo>
                  <a:pt x="74" y="374"/>
                </a:lnTo>
                <a:lnTo>
                  <a:pt x="74" y="364"/>
                </a:lnTo>
                <a:lnTo>
                  <a:pt x="76" y="350"/>
                </a:lnTo>
                <a:lnTo>
                  <a:pt x="76" y="346"/>
                </a:lnTo>
                <a:lnTo>
                  <a:pt x="78" y="342"/>
                </a:lnTo>
                <a:lnTo>
                  <a:pt x="76" y="340"/>
                </a:lnTo>
                <a:lnTo>
                  <a:pt x="76" y="336"/>
                </a:lnTo>
                <a:lnTo>
                  <a:pt x="74" y="336"/>
                </a:lnTo>
                <a:lnTo>
                  <a:pt x="72" y="330"/>
                </a:lnTo>
                <a:lnTo>
                  <a:pt x="68" y="330"/>
                </a:lnTo>
                <a:lnTo>
                  <a:pt x="68" y="328"/>
                </a:lnTo>
                <a:lnTo>
                  <a:pt x="66" y="326"/>
                </a:lnTo>
                <a:lnTo>
                  <a:pt x="68" y="322"/>
                </a:lnTo>
                <a:lnTo>
                  <a:pt x="64" y="320"/>
                </a:lnTo>
                <a:lnTo>
                  <a:pt x="66" y="316"/>
                </a:lnTo>
                <a:lnTo>
                  <a:pt x="66" y="314"/>
                </a:lnTo>
                <a:lnTo>
                  <a:pt x="64" y="312"/>
                </a:lnTo>
                <a:lnTo>
                  <a:pt x="62" y="312"/>
                </a:lnTo>
                <a:lnTo>
                  <a:pt x="62" y="308"/>
                </a:lnTo>
                <a:lnTo>
                  <a:pt x="58" y="308"/>
                </a:lnTo>
                <a:lnTo>
                  <a:pt x="56" y="306"/>
                </a:lnTo>
                <a:lnTo>
                  <a:pt x="54" y="306"/>
                </a:lnTo>
                <a:lnTo>
                  <a:pt x="56" y="302"/>
                </a:lnTo>
                <a:lnTo>
                  <a:pt x="48" y="304"/>
                </a:lnTo>
                <a:lnTo>
                  <a:pt x="48" y="300"/>
                </a:lnTo>
                <a:lnTo>
                  <a:pt x="40" y="302"/>
                </a:lnTo>
                <a:lnTo>
                  <a:pt x="38" y="296"/>
                </a:lnTo>
                <a:lnTo>
                  <a:pt x="34" y="300"/>
                </a:lnTo>
                <a:lnTo>
                  <a:pt x="34" y="302"/>
                </a:lnTo>
                <a:lnTo>
                  <a:pt x="28" y="300"/>
                </a:lnTo>
                <a:lnTo>
                  <a:pt x="26" y="290"/>
                </a:lnTo>
                <a:lnTo>
                  <a:pt x="24" y="290"/>
                </a:lnTo>
                <a:lnTo>
                  <a:pt x="24" y="288"/>
                </a:lnTo>
                <a:lnTo>
                  <a:pt x="24" y="286"/>
                </a:lnTo>
                <a:lnTo>
                  <a:pt x="22" y="280"/>
                </a:lnTo>
                <a:lnTo>
                  <a:pt x="20" y="282"/>
                </a:lnTo>
                <a:lnTo>
                  <a:pt x="20" y="276"/>
                </a:lnTo>
                <a:lnTo>
                  <a:pt x="20" y="280"/>
                </a:lnTo>
                <a:lnTo>
                  <a:pt x="16" y="280"/>
                </a:lnTo>
                <a:lnTo>
                  <a:pt x="18" y="274"/>
                </a:lnTo>
                <a:lnTo>
                  <a:pt x="18" y="276"/>
                </a:lnTo>
                <a:lnTo>
                  <a:pt x="14" y="270"/>
                </a:lnTo>
                <a:lnTo>
                  <a:pt x="16" y="266"/>
                </a:lnTo>
                <a:lnTo>
                  <a:pt x="14" y="264"/>
                </a:lnTo>
                <a:lnTo>
                  <a:pt x="16" y="264"/>
                </a:lnTo>
                <a:lnTo>
                  <a:pt x="14" y="262"/>
                </a:lnTo>
                <a:lnTo>
                  <a:pt x="18" y="262"/>
                </a:lnTo>
                <a:lnTo>
                  <a:pt x="16" y="260"/>
                </a:lnTo>
                <a:lnTo>
                  <a:pt x="16" y="256"/>
                </a:lnTo>
                <a:lnTo>
                  <a:pt x="12" y="256"/>
                </a:lnTo>
                <a:lnTo>
                  <a:pt x="14" y="252"/>
                </a:lnTo>
                <a:lnTo>
                  <a:pt x="8" y="252"/>
                </a:lnTo>
                <a:lnTo>
                  <a:pt x="12" y="248"/>
                </a:lnTo>
                <a:lnTo>
                  <a:pt x="6" y="248"/>
                </a:lnTo>
                <a:lnTo>
                  <a:pt x="8" y="244"/>
                </a:lnTo>
                <a:lnTo>
                  <a:pt x="4" y="242"/>
                </a:lnTo>
                <a:lnTo>
                  <a:pt x="8" y="242"/>
                </a:lnTo>
                <a:lnTo>
                  <a:pt x="6" y="236"/>
                </a:lnTo>
                <a:lnTo>
                  <a:pt x="0" y="240"/>
                </a:lnTo>
                <a:lnTo>
                  <a:pt x="2" y="236"/>
                </a:lnTo>
                <a:lnTo>
                  <a:pt x="2" y="232"/>
                </a:lnTo>
                <a:lnTo>
                  <a:pt x="2" y="230"/>
                </a:lnTo>
                <a:lnTo>
                  <a:pt x="0" y="232"/>
                </a:lnTo>
                <a:lnTo>
                  <a:pt x="0" y="228"/>
                </a:lnTo>
                <a:lnTo>
                  <a:pt x="2" y="224"/>
                </a:lnTo>
                <a:lnTo>
                  <a:pt x="0" y="214"/>
                </a:lnTo>
                <a:lnTo>
                  <a:pt x="2" y="206"/>
                </a:lnTo>
                <a:lnTo>
                  <a:pt x="8" y="206"/>
                </a:lnTo>
                <a:lnTo>
                  <a:pt x="16" y="196"/>
                </a:lnTo>
                <a:lnTo>
                  <a:pt x="14" y="184"/>
                </a:lnTo>
                <a:lnTo>
                  <a:pt x="8" y="174"/>
                </a:lnTo>
                <a:lnTo>
                  <a:pt x="6" y="174"/>
                </a:lnTo>
                <a:lnTo>
                  <a:pt x="2" y="166"/>
                </a:lnTo>
                <a:lnTo>
                  <a:pt x="2" y="164"/>
                </a:lnTo>
                <a:lnTo>
                  <a:pt x="12" y="156"/>
                </a:lnTo>
                <a:lnTo>
                  <a:pt x="12" y="148"/>
                </a:lnTo>
                <a:lnTo>
                  <a:pt x="18" y="140"/>
                </a:lnTo>
                <a:lnTo>
                  <a:pt x="18" y="130"/>
                </a:lnTo>
                <a:lnTo>
                  <a:pt x="14" y="122"/>
                </a:lnTo>
                <a:lnTo>
                  <a:pt x="42" y="122"/>
                </a:lnTo>
                <a:lnTo>
                  <a:pt x="54" y="114"/>
                </a:lnTo>
                <a:lnTo>
                  <a:pt x="60" y="106"/>
                </a:lnTo>
                <a:lnTo>
                  <a:pt x="66" y="100"/>
                </a:lnTo>
                <a:lnTo>
                  <a:pt x="76" y="102"/>
                </a:lnTo>
                <a:lnTo>
                  <a:pt x="80" y="102"/>
                </a:lnTo>
                <a:lnTo>
                  <a:pt x="86" y="98"/>
                </a:lnTo>
                <a:lnTo>
                  <a:pt x="96" y="94"/>
                </a:lnTo>
                <a:lnTo>
                  <a:pt x="104" y="86"/>
                </a:lnTo>
                <a:lnTo>
                  <a:pt x="114" y="84"/>
                </a:lnTo>
                <a:lnTo>
                  <a:pt x="122" y="78"/>
                </a:lnTo>
                <a:lnTo>
                  <a:pt x="136" y="44"/>
                </a:lnTo>
                <a:lnTo>
                  <a:pt x="142" y="38"/>
                </a:lnTo>
                <a:lnTo>
                  <a:pt x="144" y="30"/>
                </a:lnTo>
                <a:lnTo>
                  <a:pt x="152" y="28"/>
                </a:lnTo>
                <a:lnTo>
                  <a:pt x="160" y="26"/>
                </a:lnTo>
                <a:lnTo>
                  <a:pt x="162" y="20"/>
                </a:lnTo>
                <a:lnTo>
                  <a:pt x="176" y="12"/>
                </a:lnTo>
                <a:lnTo>
                  <a:pt x="180" y="10"/>
                </a:lnTo>
                <a:lnTo>
                  <a:pt x="196" y="0"/>
                </a:lnTo>
                <a:lnTo>
                  <a:pt x="216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" name="Freeform 116"/>
          <p:cNvSpPr>
            <a:spLocks/>
          </p:cNvSpPr>
          <p:nvPr/>
        </p:nvSpPr>
        <p:spPr bwMode="auto">
          <a:xfrm>
            <a:off x="3502660" y="2883853"/>
            <a:ext cx="403225" cy="327025"/>
          </a:xfrm>
          <a:custGeom>
            <a:avLst/>
            <a:gdLst>
              <a:gd name="T0" fmla="*/ 180975 w 254"/>
              <a:gd name="T1" fmla="*/ 0 h 206"/>
              <a:gd name="T2" fmla="*/ 349250 w 254"/>
              <a:gd name="T3" fmla="*/ 53975 h 206"/>
              <a:gd name="T4" fmla="*/ 342900 w 254"/>
              <a:gd name="T5" fmla="*/ 73025 h 206"/>
              <a:gd name="T6" fmla="*/ 336550 w 254"/>
              <a:gd name="T7" fmla="*/ 76200 h 206"/>
              <a:gd name="T8" fmla="*/ 336550 w 254"/>
              <a:gd name="T9" fmla="*/ 88900 h 206"/>
              <a:gd name="T10" fmla="*/ 333375 w 254"/>
              <a:gd name="T11" fmla="*/ 114300 h 206"/>
              <a:gd name="T12" fmla="*/ 330200 w 254"/>
              <a:gd name="T13" fmla="*/ 136525 h 206"/>
              <a:gd name="T14" fmla="*/ 336550 w 254"/>
              <a:gd name="T15" fmla="*/ 142875 h 206"/>
              <a:gd name="T16" fmla="*/ 339725 w 254"/>
              <a:gd name="T17" fmla="*/ 165100 h 206"/>
              <a:gd name="T18" fmla="*/ 361950 w 254"/>
              <a:gd name="T19" fmla="*/ 152400 h 206"/>
              <a:gd name="T20" fmla="*/ 396875 w 254"/>
              <a:gd name="T21" fmla="*/ 133350 h 206"/>
              <a:gd name="T22" fmla="*/ 403225 w 254"/>
              <a:gd name="T23" fmla="*/ 161925 h 206"/>
              <a:gd name="T24" fmla="*/ 393700 w 254"/>
              <a:gd name="T25" fmla="*/ 187325 h 206"/>
              <a:gd name="T26" fmla="*/ 377825 w 254"/>
              <a:gd name="T27" fmla="*/ 203200 h 206"/>
              <a:gd name="T28" fmla="*/ 387350 w 254"/>
              <a:gd name="T29" fmla="*/ 215900 h 206"/>
              <a:gd name="T30" fmla="*/ 400050 w 254"/>
              <a:gd name="T31" fmla="*/ 250825 h 206"/>
              <a:gd name="T32" fmla="*/ 377825 w 254"/>
              <a:gd name="T33" fmla="*/ 266700 h 206"/>
              <a:gd name="T34" fmla="*/ 377825 w 254"/>
              <a:gd name="T35" fmla="*/ 295275 h 206"/>
              <a:gd name="T36" fmla="*/ 374650 w 254"/>
              <a:gd name="T37" fmla="*/ 301625 h 206"/>
              <a:gd name="T38" fmla="*/ 368300 w 254"/>
              <a:gd name="T39" fmla="*/ 301625 h 206"/>
              <a:gd name="T40" fmla="*/ 361950 w 254"/>
              <a:gd name="T41" fmla="*/ 292100 h 206"/>
              <a:gd name="T42" fmla="*/ 355600 w 254"/>
              <a:gd name="T43" fmla="*/ 295275 h 206"/>
              <a:gd name="T44" fmla="*/ 352425 w 254"/>
              <a:gd name="T45" fmla="*/ 292100 h 206"/>
              <a:gd name="T46" fmla="*/ 349250 w 254"/>
              <a:gd name="T47" fmla="*/ 282575 h 206"/>
              <a:gd name="T48" fmla="*/ 349250 w 254"/>
              <a:gd name="T49" fmla="*/ 276225 h 206"/>
              <a:gd name="T50" fmla="*/ 339725 w 254"/>
              <a:gd name="T51" fmla="*/ 273050 h 206"/>
              <a:gd name="T52" fmla="*/ 336550 w 254"/>
              <a:gd name="T53" fmla="*/ 269875 h 206"/>
              <a:gd name="T54" fmla="*/ 330200 w 254"/>
              <a:gd name="T55" fmla="*/ 260350 h 206"/>
              <a:gd name="T56" fmla="*/ 320675 w 254"/>
              <a:gd name="T57" fmla="*/ 247650 h 206"/>
              <a:gd name="T58" fmla="*/ 320675 w 254"/>
              <a:gd name="T59" fmla="*/ 244475 h 206"/>
              <a:gd name="T60" fmla="*/ 320675 w 254"/>
              <a:gd name="T61" fmla="*/ 234950 h 206"/>
              <a:gd name="T62" fmla="*/ 311150 w 254"/>
              <a:gd name="T63" fmla="*/ 228600 h 206"/>
              <a:gd name="T64" fmla="*/ 292100 w 254"/>
              <a:gd name="T65" fmla="*/ 228600 h 206"/>
              <a:gd name="T66" fmla="*/ 292100 w 254"/>
              <a:gd name="T67" fmla="*/ 238125 h 206"/>
              <a:gd name="T68" fmla="*/ 282575 w 254"/>
              <a:gd name="T69" fmla="*/ 231775 h 206"/>
              <a:gd name="T70" fmla="*/ 279400 w 254"/>
              <a:gd name="T71" fmla="*/ 273050 h 206"/>
              <a:gd name="T72" fmla="*/ 247650 w 254"/>
              <a:gd name="T73" fmla="*/ 260350 h 206"/>
              <a:gd name="T74" fmla="*/ 234950 w 254"/>
              <a:gd name="T75" fmla="*/ 257175 h 206"/>
              <a:gd name="T76" fmla="*/ 165100 w 254"/>
              <a:gd name="T77" fmla="*/ 288925 h 206"/>
              <a:gd name="T78" fmla="*/ 158750 w 254"/>
              <a:gd name="T79" fmla="*/ 304800 h 206"/>
              <a:gd name="T80" fmla="*/ 76200 w 254"/>
              <a:gd name="T81" fmla="*/ 327025 h 206"/>
              <a:gd name="T82" fmla="*/ 0 w 254"/>
              <a:gd name="T83" fmla="*/ 3175 h 206"/>
              <a:gd name="T84" fmla="*/ 19050 w 254"/>
              <a:gd name="T85" fmla="*/ 9525 h 206"/>
              <a:gd name="T86" fmla="*/ 28575 w 254"/>
              <a:gd name="T87" fmla="*/ 9525 h 206"/>
              <a:gd name="T88" fmla="*/ 44450 w 254"/>
              <a:gd name="T89" fmla="*/ 9525 h 206"/>
              <a:gd name="T90" fmla="*/ 57150 w 254"/>
              <a:gd name="T91" fmla="*/ 12700 h 206"/>
              <a:gd name="T92" fmla="*/ 63500 w 254"/>
              <a:gd name="T93" fmla="*/ 19050 h 206"/>
              <a:gd name="T94" fmla="*/ 69850 w 254"/>
              <a:gd name="T95" fmla="*/ 19050 h 206"/>
              <a:gd name="T96" fmla="*/ 76200 w 254"/>
              <a:gd name="T97" fmla="*/ 12700 h 206"/>
              <a:gd name="T98" fmla="*/ 85725 w 254"/>
              <a:gd name="T99" fmla="*/ 19050 h 206"/>
              <a:gd name="T100" fmla="*/ 88900 w 254"/>
              <a:gd name="T101" fmla="*/ 19050 h 206"/>
              <a:gd name="T102" fmla="*/ 101600 w 254"/>
              <a:gd name="T103" fmla="*/ 25400 h 206"/>
              <a:gd name="T104" fmla="*/ 101600 w 254"/>
              <a:gd name="T105" fmla="*/ 19050 h 206"/>
              <a:gd name="T106" fmla="*/ 117475 w 254"/>
              <a:gd name="T107" fmla="*/ 22225 h 206"/>
              <a:gd name="T108" fmla="*/ 114300 w 254"/>
              <a:gd name="T109" fmla="*/ 9525 h 206"/>
              <a:gd name="T110" fmla="*/ 117475 w 254"/>
              <a:gd name="T111" fmla="*/ 9525 h 206"/>
              <a:gd name="T112" fmla="*/ 139700 w 254"/>
              <a:gd name="T113" fmla="*/ 0 h 206"/>
              <a:gd name="T114" fmla="*/ 161925 w 254"/>
              <a:gd name="T115" fmla="*/ 3175 h 206"/>
              <a:gd name="T116" fmla="*/ 161925 w 254"/>
              <a:gd name="T117" fmla="*/ 3175 h 20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4" h="206">
                <a:moveTo>
                  <a:pt x="102" y="2"/>
                </a:moveTo>
                <a:lnTo>
                  <a:pt x="114" y="0"/>
                </a:lnTo>
                <a:lnTo>
                  <a:pt x="218" y="28"/>
                </a:lnTo>
                <a:lnTo>
                  <a:pt x="220" y="34"/>
                </a:lnTo>
                <a:lnTo>
                  <a:pt x="218" y="44"/>
                </a:lnTo>
                <a:lnTo>
                  <a:pt x="216" y="46"/>
                </a:lnTo>
                <a:lnTo>
                  <a:pt x="212" y="46"/>
                </a:lnTo>
                <a:lnTo>
                  <a:pt x="212" y="48"/>
                </a:lnTo>
                <a:lnTo>
                  <a:pt x="212" y="54"/>
                </a:lnTo>
                <a:lnTo>
                  <a:pt x="212" y="56"/>
                </a:lnTo>
                <a:lnTo>
                  <a:pt x="210" y="60"/>
                </a:lnTo>
                <a:lnTo>
                  <a:pt x="210" y="72"/>
                </a:lnTo>
                <a:lnTo>
                  <a:pt x="204" y="84"/>
                </a:lnTo>
                <a:lnTo>
                  <a:pt x="208" y="86"/>
                </a:lnTo>
                <a:lnTo>
                  <a:pt x="212" y="90"/>
                </a:lnTo>
                <a:lnTo>
                  <a:pt x="216" y="102"/>
                </a:lnTo>
                <a:lnTo>
                  <a:pt x="214" y="104"/>
                </a:lnTo>
                <a:lnTo>
                  <a:pt x="216" y="108"/>
                </a:lnTo>
                <a:lnTo>
                  <a:pt x="228" y="96"/>
                </a:lnTo>
                <a:lnTo>
                  <a:pt x="234" y="96"/>
                </a:lnTo>
                <a:lnTo>
                  <a:pt x="250" y="84"/>
                </a:lnTo>
                <a:lnTo>
                  <a:pt x="254" y="92"/>
                </a:lnTo>
                <a:lnTo>
                  <a:pt x="254" y="102"/>
                </a:lnTo>
                <a:lnTo>
                  <a:pt x="248" y="110"/>
                </a:lnTo>
                <a:lnTo>
                  <a:pt x="248" y="118"/>
                </a:lnTo>
                <a:lnTo>
                  <a:pt x="238" y="126"/>
                </a:lnTo>
                <a:lnTo>
                  <a:pt x="238" y="128"/>
                </a:lnTo>
                <a:lnTo>
                  <a:pt x="242" y="136"/>
                </a:lnTo>
                <a:lnTo>
                  <a:pt x="244" y="136"/>
                </a:lnTo>
                <a:lnTo>
                  <a:pt x="250" y="146"/>
                </a:lnTo>
                <a:lnTo>
                  <a:pt x="252" y="158"/>
                </a:lnTo>
                <a:lnTo>
                  <a:pt x="244" y="168"/>
                </a:lnTo>
                <a:lnTo>
                  <a:pt x="238" y="168"/>
                </a:lnTo>
                <a:lnTo>
                  <a:pt x="236" y="176"/>
                </a:lnTo>
                <a:lnTo>
                  <a:pt x="238" y="186"/>
                </a:lnTo>
                <a:lnTo>
                  <a:pt x="236" y="190"/>
                </a:lnTo>
                <a:lnTo>
                  <a:pt x="234" y="188"/>
                </a:lnTo>
                <a:lnTo>
                  <a:pt x="232" y="190"/>
                </a:lnTo>
                <a:lnTo>
                  <a:pt x="234" y="186"/>
                </a:lnTo>
                <a:lnTo>
                  <a:pt x="228" y="184"/>
                </a:lnTo>
                <a:lnTo>
                  <a:pt x="228" y="186"/>
                </a:lnTo>
                <a:lnTo>
                  <a:pt x="224" y="186"/>
                </a:lnTo>
                <a:lnTo>
                  <a:pt x="224" y="184"/>
                </a:lnTo>
                <a:lnTo>
                  <a:pt x="222" y="184"/>
                </a:lnTo>
                <a:lnTo>
                  <a:pt x="222" y="178"/>
                </a:lnTo>
                <a:lnTo>
                  <a:pt x="220" y="178"/>
                </a:lnTo>
                <a:lnTo>
                  <a:pt x="220" y="172"/>
                </a:lnTo>
                <a:lnTo>
                  <a:pt x="220" y="174"/>
                </a:lnTo>
                <a:lnTo>
                  <a:pt x="216" y="174"/>
                </a:lnTo>
                <a:lnTo>
                  <a:pt x="214" y="172"/>
                </a:lnTo>
                <a:lnTo>
                  <a:pt x="212" y="172"/>
                </a:lnTo>
                <a:lnTo>
                  <a:pt x="212" y="170"/>
                </a:lnTo>
                <a:lnTo>
                  <a:pt x="208" y="168"/>
                </a:lnTo>
                <a:lnTo>
                  <a:pt x="208" y="164"/>
                </a:lnTo>
                <a:lnTo>
                  <a:pt x="200" y="162"/>
                </a:lnTo>
                <a:lnTo>
                  <a:pt x="202" y="156"/>
                </a:lnTo>
                <a:lnTo>
                  <a:pt x="198" y="154"/>
                </a:lnTo>
                <a:lnTo>
                  <a:pt x="202" y="154"/>
                </a:lnTo>
                <a:lnTo>
                  <a:pt x="200" y="150"/>
                </a:lnTo>
                <a:lnTo>
                  <a:pt x="202" y="148"/>
                </a:lnTo>
                <a:lnTo>
                  <a:pt x="198" y="148"/>
                </a:lnTo>
                <a:lnTo>
                  <a:pt x="196" y="144"/>
                </a:lnTo>
                <a:lnTo>
                  <a:pt x="188" y="142"/>
                </a:lnTo>
                <a:lnTo>
                  <a:pt x="184" y="144"/>
                </a:lnTo>
                <a:lnTo>
                  <a:pt x="184" y="148"/>
                </a:lnTo>
                <a:lnTo>
                  <a:pt x="184" y="150"/>
                </a:lnTo>
                <a:lnTo>
                  <a:pt x="182" y="150"/>
                </a:lnTo>
                <a:lnTo>
                  <a:pt x="178" y="146"/>
                </a:lnTo>
                <a:lnTo>
                  <a:pt x="164" y="156"/>
                </a:lnTo>
                <a:lnTo>
                  <a:pt x="176" y="172"/>
                </a:lnTo>
                <a:lnTo>
                  <a:pt x="158" y="168"/>
                </a:lnTo>
                <a:lnTo>
                  <a:pt x="156" y="164"/>
                </a:lnTo>
                <a:lnTo>
                  <a:pt x="154" y="162"/>
                </a:lnTo>
                <a:lnTo>
                  <a:pt x="148" y="162"/>
                </a:lnTo>
                <a:lnTo>
                  <a:pt x="104" y="182"/>
                </a:lnTo>
                <a:lnTo>
                  <a:pt x="110" y="184"/>
                </a:lnTo>
                <a:lnTo>
                  <a:pt x="100" y="192"/>
                </a:lnTo>
                <a:lnTo>
                  <a:pt x="94" y="186"/>
                </a:lnTo>
                <a:lnTo>
                  <a:pt x="48" y="206"/>
                </a:lnTo>
                <a:lnTo>
                  <a:pt x="10" y="60"/>
                </a:lnTo>
                <a:lnTo>
                  <a:pt x="0" y="2"/>
                </a:lnTo>
                <a:lnTo>
                  <a:pt x="8" y="8"/>
                </a:lnTo>
                <a:lnTo>
                  <a:pt x="12" y="6"/>
                </a:lnTo>
                <a:lnTo>
                  <a:pt x="14" y="2"/>
                </a:lnTo>
                <a:lnTo>
                  <a:pt x="18" y="6"/>
                </a:lnTo>
                <a:lnTo>
                  <a:pt x="28" y="2"/>
                </a:lnTo>
                <a:lnTo>
                  <a:pt x="28" y="6"/>
                </a:lnTo>
                <a:lnTo>
                  <a:pt x="32" y="10"/>
                </a:lnTo>
                <a:lnTo>
                  <a:pt x="36" y="8"/>
                </a:lnTo>
                <a:lnTo>
                  <a:pt x="36" y="12"/>
                </a:lnTo>
                <a:lnTo>
                  <a:pt x="40" y="12"/>
                </a:lnTo>
                <a:lnTo>
                  <a:pt x="42" y="14"/>
                </a:lnTo>
                <a:lnTo>
                  <a:pt x="44" y="12"/>
                </a:lnTo>
                <a:lnTo>
                  <a:pt x="42" y="6"/>
                </a:lnTo>
                <a:lnTo>
                  <a:pt x="48" y="8"/>
                </a:lnTo>
                <a:lnTo>
                  <a:pt x="50" y="6"/>
                </a:lnTo>
                <a:lnTo>
                  <a:pt x="54" y="12"/>
                </a:lnTo>
                <a:lnTo>
                  <a:pt x="58" y="14"/>
                </a:lnTo>
                <a:lnTo>
                  <a:pt x="56" y="12"/>
                </a:lnTo>
                <a:lnTo>
                  <a:pt x="58" y="12"/>
                </a:lnTo>
                <a:lnTo>
                  <a:pt x="64" y="16"/>
                </a:lnTo>
                <a:lnTo>
                  <a:pt x="68" y="14"/>
                </a:lnTo>
                <a:lnTo>
                  <a:pt x="64" y="12"/>
                </a:lnTo>
                <a:lnTo>
                  <a:pt x="68" y="10"/>
                </a:lnTo>
                <a:lnTo>
                  <a:pt x="74" y="14"/>
                </a:lnTo>
                <a:lnTo>
                  <a:pt x="74" y="10"/>
                </a:lnTo>
                <a:lnTo>
                  <a:pt x="72" y="6"/>
                </a:lnTo>
                <a:lnTo>
                  <a:pt x="72" y="4"/>
                </a:lnTo>
                <a:lnTo>
                  <a:pt x="74" y="6"/>
                </a:lnTo>
                <a:lnTo>
                  <a:pt x="82" y="6"/>
                </a:lnTo>
                <a:lnTo>
                  <a:pt x="88" y="0"/>
                </a:lnTo>
                <a:lnTo>
                  <a:pt x="92" y="0"/>
                </a:lnTo>
                <a:lnTo>
                  <a:pt x="102" y="2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" name="Freeform 117"/>
          <p:cNvSpPr>
            <a:spLocks/>
          </p:cNvSpPr>
          <p:nvPr/>
        </p:nvSpPr>
        <p:spPr bwMode="auto">
          <a:xfrm>
            <a:off x="3524885" y="3109278"/>
            <a:ext cx="485775" cy="527050"/>
          </a:xfrm>
          <a:custGeom>
            <a:avLst/>
            <a:gdLst>
              <a:gd name="T0" fmla="*/ 127000 w 306"/>
              <a:gd name="T1" fmla="*/ 69850 h 332"/>
              <a:gd name="T2" fmla="*/ 152400 w 306"/>
              <a:gd name="T3" fmla="*/ 66675 h 332"/>
              <a:gd name="T4" fmla="*/ 212725 w 306"/>
              <a:gd name="T5" fmla="*/ 31750 h 332"/>
              <a:gd name="T6" fmla="*/ 222250 w 306"/>
              <a:gd name="T7" fmla="*/ 31750 h 332"/>
              <a:gd name="T8" fmla="*/ 228600 w 306"/>
              <a:gd name="T9" fmla="*/ 41275 h 332"/>
              <a:gd name="T10" fmla="*/ 238125 w 306"/>
              <a:gd name="T11" fmla="*/ 22225 h 332"/>
              <a:gd name="T12" fmla="*/ 266700 w 306"/>
              <a:gd name="T13" fmla="*/ 12700 h 332"/>
              <a:gd name="T14" fmla="*/ 269875 w 306"/>
              <a:gd name="T15" fmla="*/ 9525 h 332"/>
              <a:gd name="T16" fmla="*/ 276225 w 306"/>
              <a:gd name="T17" fmla="*/ 0 h 332"/>
              <a:gd name="T18" fmla="*/ 292100 w 306"/>
              <a:gd name="T19" fmla="*/ 9525 h 332"/>
              <a:gd name="T20" fmla="*/ 295275 w 306"/>
              <a:gd name="T21" fmla="*/ 12700 h 332"/>
              <a:gd name="T22" fmla="*/ 292100 w 306"/>
              <a:gd name="T23" fmla="*/ 19050 h 332"/>
              <a:gd name="T24" fmla="*/ 295275 w 306"/>
              <a:gd name="T25" fmla="*/ 31750 h 332"/>
              <a:gd name="T26" fmla="*/ 307975 w 306"/>
              <a:gd name="T27" fmla="*/ 41275 h 332"/>
              <a:gd name="T28" fmla="*/ 314325 w 306"/>
              <a:gd name="T29" fmla="*/ 47625 h 332"/>
              <a:gd name="T30" fmla="*/ 320675 w 306"/>
              <a:gd name="T31" fmla="*/ 50800 h 332"/>
              <a:gd name="T32" fmla="*/ 327025 w 306"/>
              <a:gd name="T33" fmla="*/ 47625 h 332"/>
              <a:gd name="T34" fmla="*/ 330200 w 306"/>
              <a:gd name="T35" fmla="*/ 57150 h 332"/>
              <a:gd name="T36" fmla="*/ 333375 w 306"/>
              <a:gd name="T37" fmla="*/ 66675 h 332"/>
              <a:gd name="T38" fmla="*/ 339725 w 306"/>
              <a:gd name="T39" fmla="*/ 69850 h 332"/>
              <a:gd name="T40" fmla="*/ 349250 w 306"/>
              <a:gd name="T41" fmla="*/ 69850 h 332"/>
              <a:gd name="T42" fmla="*/ 349250 w 306"/>
              <a:gd name="T43" fmla="*/ 73025 h 332"/>
              <a:gd name="T44" fmla="*/ 352425 w 306"/>
              <a:gd name="T45" fmla="*/ 82550 h 332"/>
              <a:gd name="T46" fmla="*/ 355600 w 306"/>
              <a:gd name="T47" fmla="*/ 82550 h 332"/>
              <a:gd name="T48" fmla="*/ 352425 w 306"/>
              <a:gd name="T49" fmla="*/ 95250 h 332"/>
              <a:gd name="T50" fmla="*/ 365125 w 306"/>
              <a:gd name="T51" fmla="*/ 98425 h 332"/>
              <a:gd name="T52" fmla="*/ 365125 w 306"/>
              <a:gd name="T53" fmla="*/ 101600 h 332"/>
              <a:gd name="T54" fmla="*/ 371475 w 306"/>
              <a:gd name="T55" fmla="*/ 107950 h 332"/>
              <a:gd name="T56" fmla="*/ 374650 w 306"/>
              <a:gd name="T57" fmla="*/ 114300 h 332"/>
              <a:gd name="T58" fmla="*/ 377825 w 306"/>
              <a:gd name="T59" fmla="*/ 120650 h 332"/>
              <a:gd name="T60" fmla="*/ 381000 w 306"/>
              <a:gd name="T61" fmla="*/ 130175 h 332"/>
              <a:gd name="T62" fmla="*/ 377825 w 306"/>
              <a:gd name="T63" fmla="*/ 133350 h 332"/>
              <a:gd name="T64" fmla="*/ 377825 w 306"/>
              <a:gd name="T65" fmla="*/ 136525 h 332"/>
              <a:gd name="T66" fmla="*/ 381000 w 306"/>
              <a:gd name="T67" fmla="*/ 152400 h 332"/>
              <a:gd name="T68" fmla="*/ 377825 w 306"/>
              <a:gd name="T69" fmla="*/ 158750 h 332"/>
              <a:gd name="T70" fmla="*/ 384175 w 306"/>
              <a:gd name="T71" fmla="*/ 152400 h 332"/>
              <a:gd name="T72" fmla="*/ 387350 w 306"/>
              <a:gd name="T73" fmla="*/ 158750 h 332"/>
              <a:gd name="T74" fmla="*/ 390525 w 306"/>
              <a:gd name="T75" fmla="*/ 171450 h 332"/>
              <a:gd name="T76" fmla="*/ 393700 w 306"/>
              <a:gd name="T77" fmla="*/ 174625 h 332"/>
              <a:gd name="T78" fmla="*/ 406400 w 306"/>
              <a:gd name="T79" fmla="*/ 193675 h 332"/>
              <a:gd name="T80" fmla="*/ 412750 w 306"/>
              <a:gd name="T81" fmla="*/ 184150 h 332"/>
              <a:gd name="T82" fmla="*/ 428625 w 306"/>
              <a:gd name="T83" fmla="*/ 190500 h 332"/>
              <a:gd name="T84" fmla="*/ 441325 w 306"/>
              <a:gd name="T85" fmla="*/ 193675 h 332"/>
              <a:gd name="T86" fmla="*/ 441325 w 306"/>
              <a:gd name="T87" fmla="*/ 200025 h 332"/>
              <a:gd name="T88" fmla="*/ 450850 w 306"/>
              <a:gd name="T89" fmla="*/ 203200 h 332"/>
              <a:gd name="T90" fmla="*/ 454025 w 306"/>
              <a:gd name="T91" fmla="*/ 209550 h 332"/>
              <a:gd name="T92" fmla="*/ 457200 w 306"/>
              <a:gd name="T93" fmla="*/ 215900 h 332"/>
              <a:gd name="T94" fmla="*/ 460375 w 306"/>
              <a:gd name="T95" fmla="*/ 225425 h 332"/>
              <a:gd name="T96" fmla="*/ 460375 w 306"/>
              <a:gd name="T97" fmla="*/ 234950 h 332"/>
              <a:gd name="T98" fmla="*/ 466725 w 306"/>
              <a:gd name="T99" fmla="*/ 238125 h 332"/>
              <a:gd name="T100" fmla="*/ 473075 w 306"/>
              <a:gd name="T101" fmla="*/ 247650 h 332"/>
              <a:gd name="T102" fmla="*/ 476250 w 306"/>
              <a:gd name="T103" fmla="*/ 257175 h 332"/>
              <a:gd name="T104" fmla="*/ 473075 w 306"/>
              <a:gd name="T105" fmla="*/ 269875 h 332"/>
              <a:gd name="T106" fmla="*/ 469900 w 306"/>
              <a:gd name="T107" fmla="*/ 307975 h 332"/>
              <a:gd name="T108" fmla="*/ 476250 w 306"/>
              <a:gd name="T109" fmla="*/ 311150 h 332"/>
              <a:gd name="T110" fmla="*/ 479425 w 306"/>
              <a:gd name="T111" fmla="*/ 304800 h 332"/>
              <a:gd name="T112" fmla="*/ 485775 w 306"/>
              <a:gd name="T113" fmla="*/ 320675 h 332"/>
              <a:gd name="T114" fmla="*/ 473075 w 306"/>
              <a:gd name="T115" fmla="*/ 371475 h 332"/>
              <a:gd name="T116" fmla="*/ 190500 w 306"/>
              <a:gd name="T117" fmla="*/ 527050 h 332"/>
              <a:gd name="T118" fmla="*/ 0 w 306"/>
              <a:gd name="T119" fmla="*/ 136525 h 332"/>
              <a:gd name="T120" fmla="*/ 53975 w 306"/>
              <a:gd name="T121" fmla="*/ 101600 h 332"/>
              <a:gd name="T122" fmla="*/ 53975 w 306"/>
              <a:gd name="T123" fmla="*/ 101600 h 33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06" h="332">
                <a:moveTo>
                  <a:pt x="34" y="64"/>
                </a:moveTo>
                <a:lnTo>
                  <a:pt x="80" y="44"/>
                </a:lnTo>
                <a:lnTo>
                  <a:pt x="86" y="50"/>
                </a:lnTo>
                <a:lnTo>
                  <a:pt x="96" y="42"/>
                </a:lnTo>
                <a:lnTo>
                  <a:pt x="90" y="40"/>
                </a:lnTo>
                <a:lnTo>
                  <a:pt x="134" y="20"/>
                </a:lnTo>
                <a:lnTo>
                  <a:pt x="140" y="20"/>
                </a:lnTo>
                <a:lnTo>
                  <a:pt x="142" y="22"/>
                </a:lnTo>
                <a:lnTo>
                  <a:pt x="144" y="26"/>
                </a:lnTo>
                <a:lnTo>
                  <a:pt x="162" y="30"/>
                </a:lnTo>
                <a:lnTo>
                  <a:pt x="150" y="14"/>
                </a:lnTo>
                <a:lnTo>
                  <a:pt x="164" y="4"/>
                </a:lnTo>
                <a:lnTo>
                  <a:pt x="168" y="8"/>
                </a:lnTo>
                <a:lnTo>
                  <a:pt x="170" y="8"/>
                </a:lnTo>
                <a:lnTo>
                  <a:pt x="170" y="6"/>
                </a:lnTo>
                <a:lnTo>
                  <a:pt x="170" y="2"/>
                </a:lnTo>
                <a:lnTo>
                  <a:pt x="174" y="0"/>
                </a:lnTo>
                <a:lnTo>
                  <a:pt x="182" y="2"/>
                </a:lnTo>
                <a:lnTo>
                  <a:pt x="184" y="6"/>
                </a:lnTo>
                <a:lnTo>
                  <a:pt x="188" y="6"/>
                </a:lnTo>
                <a:lnTo>
                  <a:pt x="186" y="8"/>
                </a:lnTo>
                <a:lnTo>
                  <a:pt x="188" y="12"/>
                </a:lnTo>
                <a:lnTo>
                  <a:pt x="184" y="12"/>
                </a:lnTo>
                <a:lnTo>
                  <a:pt x="188" y="14"/>
                </a:lnTo>
                <a:lnTo>
                  <a:pt x="186" y="20"/>
                </a:lnTo>
                <a:lnTo>
                  <a:pt x="194" y="22"/>
                </a:lnTo>
                <a:lnTo>
                  <a:pt x="194" y="26"/>
                </a:lnTo>
                <a:lnTo>
                  <a:pt x="198" y="28"/>
                </a:lnTo>
                <a:lnTo>
                  <a:pt x="198" y="30"/>
                </a:lnTo>
                <a:lnTo>
                  <a:pt x="200" y="30"/>
                </a:lnTo>
                <a:lnTo>
                  <a:pt x="202" y="32"/>
                </a:lnTo>
                <a:lnTo>
                  <a:pt x="206" y="32"/>
                </a:lnTo>
                <a:lnTo>
                  <a:pt x="206" y="30"/>
                </a:lnTo>
                <a:lnTo>
                  <a:pt x="206" y="36"/>
                </a:lnTo>
                <a:lnTo>
                  <a:pt x="208" y="36"/>
                </a:lnTo>
                <a:lnTo>
                  <a:pt x="208" y="42"/>
                </a:lnTo>
                <a:lnTo>
                  <a:pt x="210" y="42"/>
                </a:lnTo>
                <a:lnTo>
                  <a:pt x="210" y="44"/>
                </a:lnTo>
                <a:lnTo>
                  <a:pt x="214" y="44"/>
                </a:lnTo>
                <a:lnTo>
                  <a:pt x="214" y="42"/>
                </a:lnTo>
                <a:lnTo>
                  <a:pt x="220" y="44"/>
                </a:lnTo>
                <a:lnTo>
                  <a:pt x="218" y="48"/>
                </a:lnTo>
                <a:lnTo>
                  <a:pt x="220" y="46"/>
                </a:lnTo>
                <a:lnTo>
                  <a:pt x="222" y="48"/>
                </a:lnTo>
                <a:lnTo>
                  <a:pt x="222" y="52"/>
                </a:lnTo>
                <a:lnTo>
                  <a:pt x="224" y="50"/>
                </a:lnTo>
                <a:lnTo>
                  <a:pt x="224" y="52"/>
                </a:lnTo>
                <a:lnTo>
                  <a:pt x="224" y="56"/>
                </a:lnTo>
                <a:lnTo>
                  <a:pt x="222" y="60"/>
                </a:lnTo>
                <a:lnTo>
                  <a:pt x="228" y="56"/>
                </a:lnTo>
                <a:lnTo>
                  <a:pt x="230" y="62"/>
                </a:lnTo>
                <a:lnTo>
                  <a:pt x="226" y="62"/>
                </a:lnTo>
                <a:lnTo>
                  <a:pt x="230" y="64"/>
                </a:lnTo>
                <a:lnTo>
                  <a:pt x="228" y="68"/>
                </a:lnTo>
                <a:lnTo>
                  <a:pt x="234" y="68"/>
                </a:lnTo>
                <a:lnTo>
                  <a:pt x="230" y="72"/>
                </a:lnTo>
                <a:lnTo>
                  <a:pt x="236" y="72"/>
                </a:lnTo>
                <a:lnTo>
                  <a:pt x="234" y="76"/>
                </a:lnTo>
                <a:lnTo>
                  <a:pt x="238" y="76"/>
                </a:lnTo>
                <a:lnTo>
                  <a:pt x="238" y="80"/>
                </a:lnTo>
                <a:lnTo>
                  <a:pt x="240" y="82"/>
                </a:lnTo>
                <a:lnTo>
                  <a:pt x="236" y="82"/>
                </a:lnTo>
                <a:lnTo>
                  <a:pt x="238" y="84"/>
                </a:lnTo>
                <a:lnTo>
                  <a:pt x="236" y="84"/>
                </a:lnTo>
                <a:lnTo>
                  <a:pt x="238" y="86"/>
                </a:lnTo>
                <a:lnTo>
                  <a:pt x="236" y="90"/>
                </a:lnTo>
                <a:lnTo>
                  <a:pt x="240" y="96"/>
                </a:lnTo>
                <a:lnTo>
                  <a:pt x="240" y="94"/>
                </a:lnTo>
                <a:lnTo>
                  <a:pt x="238" y="100"/>
                </a:lnTo>
                <a:lnTo>
                  <a:pt x="242" y="100"/>
                </a:lnTo>
                <a:lnTo>
                  <a:pt x="242" y="96"/>
                </a:lnTo>
                <a:lnTo>
                  <a:pt x="242" y="102"/>
                </a:lnTo>
                <a:lnTo>
                  <a:pt x="244" y="100"/>
                </a:lnTo>
                <a:lnTo>
                  <a:pt x="246" y="106"/>
                </a:lnTo>
                <a:lnTo>
                  <a:pt x="246" y="108"/>
                </a:lnTo>
                <a:lnTo>
                  <a:pt x="246" y="110"/>
                </a:lnTo>
                <a:lnTo>
                  <a:pt x="248" y="110"/>
                </a:lnTo>
                <a:lnTo>
                  <a:pt x="250" y="120"/>
                </a:lnTo>
                <a:lnTo>
                  <a:pt x="256" y="122"/>
                </a:lnTo>
                <a:lnTo>
                  <a:pt x="256" y="120"/>
                </a:lnTo>
                <a:lnTo>
                  <a:pt x="260" y="116"/>
                </a:lnTo>
                <a:lnTo>
                  <a:pt x="262" y="122"/>
                </a:lnTo>
                <a:lnTo>
                  <a:pt x="270" y="120"/>
                </a:lnTo>
                <a:lnTo>
                  <a:pt x="270" y="124"/>
                </a:lnTo>
                <a:lnTo>
                  <a:pt x="278" y="122"/>
                </a:lnTo>
                <a:lnTo>
                  <a:pt x="276" y="126"/>
                </a:lnTo>
                <a:lnTo>
                  <a:pt x="278" y="126"/>
                </a:lnTo>
                <a:lnTo>
                  <a:pt x="280" y="128"/>
                </a:lnTo>
                <a:lnTo>
                  <a:pt x="284" y="128"/>
                </a:lnTo>
                <a:lnTo>
                  <a:pt x="284" y="132"/>
                </a:lnTo>
                <a:lnTo>
                  <a:pt x="286" y="132"/>
                </a:lnTo>
                <a:lnTo>
                  <a:pt x="288" y="134"/>
                </a:lnTo>
                <a:lnTo>
                  <a:pt x="288" y="136"/>
                </a:lnTo>
                <a:lnTo>
                  <a:pt x="286" y="140"/>
                </a:lnTo>
                <a:lnTo>
                  <a:pt x="290" y="142"/>
                </a:lnTo>
                <a:lnTo>
                  <a:pt x="288" y="146"/>
                </a:lnTo>
                <a:lnTo>
                  <a:pt x="290" y="148"/>
                </a:lnTo>
                <a:lnTo>
                  <a:pt x="290" y="150"/>
                </a:lnTo>
                <a:lnTo>
                  <a:pt x="294" y="150"/>
                </a:lnTo>
                <a:lnTo>
                  <a:pt x="296" y="156"/>
                </a:lnTo>
                <a:lnTo>
                  <a:pt x="298" y="156"/>
                </a:lnTo>
                <a:lnTo>
                  <a:pt x="298" y="160"/>
                </a:lnTo>
                <a:lnTo>
                  <a:pt x="300" y="162"/>
                </a:lnTo>
                <a:lnTo>
                  <a:pt x="298" y="166"/>
                </a:lnTo>
                <a:lnTo>
                  <a:pt x="298" y="170"/>
                </a:lnTo>
                <a:lnTo>
                  <a:pt x="296" y="184"/>
                </a:lnTo>
                <a:lnTo>
                  <a:pt x="296" y="194"/>
                </a:lnTo>
                <a:lnTo>
                  <a:pt x="300" y="194"/>
                </a:lnTo>
                <a:lnTo>
                  <a:pt x="300" y="196"/>
                </a:lnTo>
                <a:lnTo>
                  <a:pt x="304" y="196"/>
                </a:lnTo>
                <a:lnTo>
                  <a:pt x="302" y="192"/>
                </a:lnTo>
                <a:lnTo>
                  <a:pt x="304" y="194"/>
                </a:lnTo>
                <a:lnTo>
                  <a:pt x="306" y="202"/>
                </a:lnTo>
                <a:lnTo>
                  <a:pt x="304" y="210"/>
                </a:lnTo>
                <a:lnTo>
                  <a:pt x="298" y="234"/>
                </a:lnTo>
                <a:lnTo>
                  <a:pt x="242" y="264"/>
                </a:lnTo>
                <a:lnTo>
                  <a:pt x="120" y="332"/>
                </a:lnTo>
                <a:lnTo>
                  <a:pt x="108" y="314"/>
                </a:lnTo>
                <a:lnTo>
                  <a:pt x="0" y="86"/>
                </a:lnTo>
                <a:lnTo>
                  <a:pt x="34" y="64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4" name="Freeform 118"/>
          <p:cNvSpPr>
            <a:spLocks/>
          </p:cNvSpPr>
          <p:nvPr/>
        </p:nvSpPr>
        <p:spPr bwMode="auto">
          <a:xfrm>
            <a:off x="3997960" y="3341053"/>
            <a:ext cx="549275" cy="390525"/>
          </a:xfrm>
          <a:custGeom>
            <a:avLst/>
            <a:gdLst>
              <a:gd name="T0" fmla="*/ 457200 w 346"/>
              <a:gd name="T1" fmla="*/ 0 h 246"/>
              <a:gd name="T2" fmla="*/ 473075 w 346"/>
              <a:gd name="T3" fmla="*/ 15875 h 246"/>
              <a:gd name="T4" fmla="*/ 479425 w 346"/>
              <a:gd name="T5" fmla="*/ 28575 h 246"/>
              <a:gd name="T6" fmla="*/ 492125 w 346"/>
              <a:gd name="T7" fmla="*/ 34925 h 246"/>
              <a:gd name="T8" fmla="*/ 511175 w 346"/>
              <a:gd name="T9" fmla="*/ 57150 h 246"/>
              <a:gd name="T10" fmla="*/ 530225 w 346"/>
              <a:gd name="T11" fmla="*/ 66675 h 246"/>
              <a:gd name="T12" fmla="*/ 549275 w 346"/>
              <a:gd name="T13" fmla="*/ 73025 h 246"/>
              <a:gd name="T14" fmla="*/ 533400 w 346"/>
              <a:gd name="T15" fmla="*/ 114300 h 246"/>
              <a:gd name="T16" fmla="*/ 533400 w 346"/>
              <a:gd name="T17" fmla="*/ 127000 h 246"/>
              <a:gd name="T18" fmla="*/ 511175 w 346"/>
              <a:gd name="T19" fmla="*/ 136525 h 246"/>
              <a:gd name="T20" fmla="*/ 482600 w 346"/>
              <a:gd name="T21" fmla="*/ 168275 h 246"/>
              <a:gd name="T22" fmla="*/ 488950 w 346"/>
              <a:gd name="T23" fmla="*/ 187325 h 246"/>
              <a:gd name="T24" fmla="*/ 488950 w 346"/>
              <a:gd name="T25" fmla="*/ 200025 h 246"/>
              <a:gd name="T26" fmla="*/ 504825 w 346"/>
              <a:gd name="T27" fmla="*/ 203200 h 246"/>
              <a:gd name="T28" fmla="*/ 514350 w 346"/>
              <a:gd name="T29" fmla="*/ 219075 h 246"/>
              <a:gd name="T30" fmla="*/ 517525 w 346"/>
              <a:gd name="T31" fmla="*/ 219075 h 246"/>
              <a:gd name="T32" fmla="*/ 488950 w 346"/>
              <a:gd name="T33" fmla="*/ 234950 h 246"/>
              <a:gd name="T34" fmla="*/ 482600 w 346"/>
              <a:gd name="T35" fmla="*/ 225425 h 246"/>
              <a:gd name="T36" fmla="*/ 460375 w 346"/>
              <a:gd name="T37" fmla="*/ 234950 h 246"/>
              <a:gd name="T38" fmla="*/ 469900 w 346"/>
              <a:gd name="T39" fmla="*/ 247650 h 246"/>
              <a:gd name="T40" fmla="*/ 381000 w 346"/>
              <a:gd name="T41" fmla="*/ 301625 h 246"/>
              <a:gd name="T42" fmla="*/ 384175 w 346"/>
              <a:gd name="T43" fmla="*/ 311150 h 246"/>
              <a:gd name="T44" fmla="*/ 381000 w 346"/>
              <a:gd name="T45" fmla="*/ 317500 h 246"/>
              <a:gd name="T46" fmla="*/ 384175 w 346"/>
              <a:gd name="T47" fmla="*/ 330200 h 246"/>
              <a:gd name="T48" fmla="*/ 412750 w 346"/>
              <a:gd name="T49" fmla="*/ 361950 h 246"/>
              <a:gd name="T50" fmla="*/ 390525 w 346"/>
              <a:gd name="T51" fmla="*/ 368300 h 246"/>
              <a:gd name="T52" fmla="*/ 384175 w 346"/>
              <a:gd name="T53" fmla="*/ 358775 h 246"/>
              <a:gd name="T54" fmla="*/ 377825 w 346"/>
              <a:gd name="T55" fmla="*/ 358775 h 246"/>
              <a:gd name="T56" fmla="*/ 374650 w 346"/>
              <a:gd name="T57" fmla="*/ 390525 h 246"/>
              <a:gd name="T58" fmla="*/ 374650 w 346"/>
              <a:gd name="T59" fmla="*/ 377825 h 246"/>
              <a:gd name="T60" fmla="*/ 352425 w 346"/>
              <a:gd name="T61" fmla="*/ 381000 h 246"/>
              <a:gd name="T62" fmla="*/ 352425 w 346"/>
              <a:gd name="T63" fmla="*/ 371475 h 246"/>
              <a:gd name="T64" fmla="*/ 346075 w 346"/>
              <a:gd name="T65" fmla="*/ 377825 h 246"/>
              <a:gd name="T66" fmla="*/ 327025 w 346"/>
              <a:gd name="T67" fmla="*/ 387350 h 246"/>
              <a:gd name="T68" fmla="*/ 298450 w 346"/>
              <a:gd name="T69" fmla="*/ 371475 h 246"/>
              <a:gd name="T70" fmla="*/ 301625 w 346"/>
              <a:gd name="T71" fmla="*/ 260350 h 246"/>
              <a:gd name="T72" fmla="*/ 171450 w 346"/>
              <a:gd name="T73" fmla="*/ 200025 h 246"/>
              <a:gd name="T74" fmla="*/ 177800 w 346"/>
              <a:gd name="T75" fmla="*/ 168275 h 246"/>
              <a:gd name="T76" fmla="*/ 98425 w 346"/>
              <a:gd name="T77" fmla="*/ 133350 h 246"/>
              <a:gd name="T78" fmla="*/ 0 w 346"/>
              <a:gd name="T79" fmla="*/ 139700 h 246"/>
              <a:gd name="T80" fmla="*/ 9525 w 346"/>
              <a:gd name="T81" fmla="*/ 101600 h 246"/>
              <a:gd name="T82" fmla="*/ 12700 w 346"/>
              <a:gd name="T83" fmla="*/ 88900 h 246"/>
              <a:gd name="T84" fmla="*/ 9525 w 346"/>
              <a:gd name="T85" fmla="*/ 76200 h 246"/>
              <a:gd name="T86" fmla="*/ 161925 w 346"/>
              <a:gd name="T87" fmla="*/ 12700 h 246"/>
              <a:gd name="T88" fmla="*/ 168275 w 346"/>
              <a:gd name="T89" fmla="*/ 25400 h 246"/>
              <a:gd name="T90" fmla="*/ 184150 w 346"/>
              <a:gd name="T91" fmla="*/ 28575 h 246"/>
              <a:gd name="T92" fmla="*/ 193675 w 346"/>
              <a:gd name="T93" fmla="*/ 34925 h 246"/>
              <a:gd name="T94" fmla="*/ 196850 w 346"/>
              <a:gd name="T95" fmla="*/ 66675 h 246"/>
              <a:gd name="T96" fmla="*/ 231775 w 346"/>
              <a:gd name="T97" fmla="*/ 50800 h 246"/>
              <a:gd name="T98" fmla="*/ 260350 w 346"/>
              <a:gd name="T99" fmla="*/ 47625 h 246"/>
              <a:gd name="T100" fmla="*/ 273050 w 346"/>
              <a:gd name="T101" fmla="*/ 38100 h 246"/>
              <a:gd name="T102" fmla="*/ 292100 w 346"/>
              <a:gd name="T103" fmla="*/ 31750 h 246"/>
              <a:gd name="T104" fmla="*/ 304800 w 346"/>
              <a:gd name="T105" fmla="*/ 47625 h 246"/>
              <a:gd name="T106" fmla="*/ 317500 w 346"/>
              <a:gd name="T107" fmla="*/ 41275 h 246"/>
              <a:gd name="T108" fmla="*/ 365125 w 346"/>
              <a:gd name="T109" fmla="*/ 31750 h 246"/>
              <a:gd name="T110" fmla="*/ 400050 w 346"/>
              <a:gd name="T111" fmla="*/ 6350 h 246"/>
              <a:gd name="T112" fmla="*/ 419100 w 346"/>
              <a:gd name="T113" fmla="*/ 3175 h 246"/>
              <a:gd name="T114" fmla="*/ 457200 w 346"/>
              <a:gd name="T115" fmla="*/ 0 h 246"/>
              <a:gd name="T116" fmla="*/ 457200 w 346"/>
              <a:gd name="T117" fmla="*/ 0 h 246"/>
              <a:gd name="T118" fmla="*/ 457200 w 346"/>
              <a:gd name="T119" fmla="*/ 0 h 246"/>
              <a:gd name="T120" fmla="*/ 457200 w 346"/>
              <a:gd name="T121" fmla="*/ 0 h 2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6" h="246">
                <a:moveTo>
                  <a:pt x="288" y="0"/>
                </a:moveTo>
                <a:lnTo>
                  <a:pt x="298" y="10"/>
                </a:lnTo>
                <a:lnTo>
                  <a:pt x="302" y="18"/>
                </a:lnTo>
                <a:lnTo>
                  <a:pt x="310" y="22"/>
                </a:lnTo>
                <a:lnTo>
                  <a:pt x="322" y="36"/>
                </a:lnTo>
                <a:lnTo>
                  <a:pt x="334" y="42"/>
                </a:lnTo>
                <a:lnTo>
                  <a:pt x="346" y="46"/>
                </a:lnTo>
                <a:lnTo>
                  <a:pt x="336" y="72"/>
                </a:lnTo>
                <a:lnTo>
                  <a:pt x="336" y="80"/>
                </a:lnTo>
                <a:lnTo>
                  <a:pt x="322" y="86"/>
                </a:lnTo>
                <a:lnTo>
                  <a:pt x="304" y="106"/>
                </a:lnTo>
                <a:lnTo>
                  <a:pt x="308" y="118"/>
                </a:lnTo>
                <a:lnTo>
                  <a:pt x="308" y="126"/>
                </a:lnTo>
                <a:lnTo>
                  <a:pt x="318" y="128"/>
                </a:lnTo>
                <a:lnTo>
                  <a:pt x="324" y="138"/>
                </a:lnTo>
                <a:lnTo>
                  <a:pt x="326" y="138"/>
                </a:lnTo>
                <a:lnTo>
                  <a:pt x="308" y="148"/>
                </a:lnTo>
                <a:lnTo>
                  <a:pt x="304" y="142"/>
                </a:lnTo>
                <a:lnTo>
                  <a:pt x="290" y="148"/>
                </a:lnTo>
                <a:lnTo>
                  <a:pt x="296" y="156"/>
                </a:lnTo>
                <a:lnTo>
                  <a:pt x="240" y="190"/>
                </a:lnTo>
                <a:lnTo>
                  <a:pt x="242" y="196"/>
                </a:lnTo>
                <a:lnTo>
                  <a:pt x="240" y="200"/>
                </a:lnTo>
                <a:lnTo>
                  <a:pt x="242" y="208"/>
                </a:lnTo>
                <a:lnTo>
                  <a:pt x="260" y="228"/>
                </a:lnTo>
                <a:lnTo>
                  <a:pt x="246" y="232"/>
                </a:lnTo>
                <a:lnTo>
                  <a:pt x="242" y="226"/>
                </a:lnTo>
                <a:lnTo>
                  <a:pt x="238" y="226"/>
                </a:lnTo>
                <a:lnTo>
                  <a:pt x="236" y="246"/>
                </a:lnTo>
                <a:lnTo>
                  <a:pt x="236" y="238"/>
                </a:lnTo>
                <a:lnTo>
                  <a:pt x="222" y="240"/>
                </a:lnTo>
                <a:lnTo>
                  <a:pt x="222" y="234"/>
                </a:lnTo>
                <a:lnTo>
                  <a:pt x="218" y="238"/>
                </a:lnTo>
                <a:lnTo>
                  <a:pt x="206" y="244"/>
                </a:lnTo>
                <a:lnTo>
                  <a:pt x="188" y="234"/>
                </a:lnTo>
                <a:lnTo>
                  <a:pt x="190" y="164"/>
                </a:lnTo>
                <a:lnTo>
                  <a:pt x="108" y="126"/>
                </a:lnTo>
                <a:lnTo>
                  <a:pt x="112" y="106"/>
                </a:lnTo>
                <a:lnTo>
                  <a:pt x="62" y="84"/>
                </a:lnTo>
                <a:lnTo>
                  <a:pt x="0" y="88"/>
                </a:lnTo>
                <a:lnTo>
                  <a:pt x="6" y="64"/>
                </a:lnTo>
                <a:lnTo>
                  <a:pt x="8" y="56"/>
                </a:lnTo>
                <a:lnTo>
                  <a:pt x="6" y="48"/>
                </a:lnTo>
                <a:lnTo>
                  <a:pt x="102" y="8"/>
                </a:lnTo>
                <a:lnTo>
                  <a:pt x="106" y="16"/>
                </a:lnTo>
                <a:lnTo>
                  <a:pt x="116" y="18"/>
                </a:lnTo>
                <a:lnTo>
                  <a:pt x="122" y="22"/>
                </a:lnTo>
                <a:lnTo>
                  <a:pt x="124" y="42"/>
                </a:lnTo>
                <a:lnTo>
                  <a:pt x="146" y="32"/>
                </a:lnTo>
                <a:lnTo>
                  <a:pt x="164" y="30"/>
                </a:lnTo>
                <a:lnTo>
                  <a:pt x="172" y="24"/>
                </a:lnTo>
                <a:lnTo>
                  <a:pt x="184" y="20"/>
                </a:lnTo>
                <a:lnTo>
                  <a:pt x="192" y="30"/>
                </a:lnTo>
                <a:lnTo>
                  <a:pt x="200" y="26"/>
                </a:lnTo>
                <a:lnTo>
                  <a:pt x="230" y="20"/>
                </a:lnTo>
                <a:lnTo>
                  <a:pt x="252" y="4"/>
                </a:lnTo>
                <a:lnTo>
                  <a:pt x="264" y="2"/>
                </a:lnTo>
                <a:lnTo>
                  <a:pt x="288" y="0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5" name="Freeform 119"/>
          <p:cNvSpPr>
            <a:spLocks/>
          </p:cNvSpPr>
          <p:nvPr/>
        </p:nvSpPr>
        <p:spPr bwMode="auto">
          <a:xfrm>
            <a:off x="4093210" y="2353628"/>
            <a:ext cx="508000" cy="447675"/>
          </a:xfrm>
          <a:custGeom>
            <a:avLst/>
            <a:gdLst>
              <a:gd name="T0" fmla="*/ 209550 w 320"/>
              <a:gd name="T1" fmla="*/ 9525 h 282"/>
              <a:gd name="T2" fmla="*/ 222250 w 320"/>
              <a:gd name="T3" fmla="*/ 22225 h 282"/>
              <a:gd name="T4" fmla="*/ 222250 w 320"/>
              <a:gd name="T5" fmla="*/ 6350 h 282"/>
              <a:gd name="T6" fmla="*/ 228600 w 320"/>
              <a:gd name="T7" fmla="*/ 3175 h 282"/>
              <a:gd name="T8" fmla="*/ 330200 w 320"/>
              <a:gd name="T9" fmla="*/ 247650 h 282"/>
              <a:gd name="T10" fmla="*/ 333375 w 320"/>
              <a:gd name="T11" fmla="*/ 317500 h 282"/>
              <a:gd name="T12" fmla="*/ 336550 w 320"/>
              <a:gd name="T13" fmla="*/ 323850 h 282"/>
              <a:gd name="T14" fmla="*/ 358775 w 320"/>
              <a:gd name="T15" fmla="*/ 323850 h 282"/>
              <a:gd name="T16" fmla="*/ 365125 w 320"/>
              <a:gd name="T17" fmla="*/ 327025 h 282"/>
              <a:gd name="T18" fmla="*/ 384175 w 320"/>
              <a:gd name="T19" fmla="*/ 339725 h 282"/>
              <a:gd name="T20" fmla="*/ 412750 w 320"/>
              <a:gd name="T21" fmla="*/ 342900 h 282"/>
              <a:gd name="T22" fmla="*/ 438150 w 320"/>
              <a:gd name="T23" fmla="*/ 339725 h 282"/>
              <a:gd name="T24" fmla="*/ 450850 w 320"/>
              <a:gd name="T25" fmla="*/ 346075 h 282"/>
              <a:gd name="T26" fmla="*/ 460375 w 320"/>
              <a:gd name="T27" fmla="*/ 352425 h 282"/>
              <a:gd name="T28" fmla="*/ 473075 w 320"/>
              <a:gd name="T29" fmla="*/ 355600 h 282"/>
              <a:gd name="T30" fmla="*/ 479425 w 320"/>
              <a:gd name="T31" fmla="*/ 365125 h 282"/>
              <a:gd name="T32" fmla="*/ 508000 w 320"/>
              <a:gd name="T33" fmla="*/ 374650 h 282"/>
              <a:gd name="T34" fmla="*/ 390525 w 320"/>
              <a:gd name="T35" fmla="*/ 387350 h 282"/>
              <a:gd name="T36" fmla="*/ 311150 w 320"/>
              <a:gd name="T37" fmla="*/ 361950 h 282"/>
              <a:gd name="T38" fmla="*/ 282575 w 320"/>
              <a:gd name="T39" fmla="*/ 374650 h 282"/>
              <a:gd name="T40" fmla="*/ 263525 w 320"/>
              <a:gd name="T41" fmla="*/ 381000 h 282"/>
              <a:gd name="T42" fmla="*/ 231775 w 320"/>
              <a:gd name="T43" fmla="*/ 387350 h 282"/>
              <a:gd name="T44" fmla="*/ 196850 w 320"/>
              <a:gd name="T45" fmla="*/ 422275 h 282"/>
              <a:gd name="T46" fmla="*/ 171450 w 320"/>
              <a:gd name="T47" fmla="*/ 422275 h 282"/>
              <a:gd name="T48" fmla="*/ 130175 w 320"/>
              <a:gd name="T49" fmla="*/ 444500 h 282"/>
              <a:gd name="T50" fmla="*/ 107950 w 320"/>
              <a:gd name="T51" fmla="*/ 447675 h 282"/>
              <a:gd name="T52" fmla="*/ 98425 w 320"/>
              <a:gd name="T53" fmla="*/ 441325 h 282"/>
              <a:gd name="T54" fmla="*/ 82550 w 320"/>
              <a:gd name="T55" fmla="*/ 428625 h 282"/>
              <a:gd name="T56" fmla="*/ 88900 w 320"/>
              <a:gd name="T57" fmla="*/ 419100 h 282"/>
              <a:gd name="T58" fmla="*/ 92075 w 320"/>
              <a:gd name="T59" fmla="*/ 393700 h 282"/>
              <a:gd name="T60" fmla="*/ 92075 w 320"/>
              <a:gd name="T61" fmla="*/ 381000 h 282"/>
              <a:gd name="T62" fmla="*/ 76200 w 320"/>
              <a:gd name="T63" fmla="*/ 377825 h 282"/>
              <a:gd name="T64" fmla="*/ 79375 w 320"/>
              <a:gd name="T65" fmla="*/ 365125 h 282"/>
              <a:gd name="T66" fmla="*/ 73025 w 320"/>
              <a:gd name="T67" fmla="*/ 358775 h 282"/>
              <a:gd name="T68" fmla="*/ 73025 w 320"/>
              <a:gd name="T69" fmla="*/ 339725 h 282"/>
              <a:gd name="T70" fmla="*/ 69850 w 320"/>
              <a:gd name="T71" fmla="*/ 327025 h 282"/>
              <a:gd name="T72" fmla="*/ 69850 w 320"/>
              <a:gd name="T73" fmla="*/ 314325 h 282"/>
              <a:gd name="T74" fmla="*/ 57150 w 320"/>
              <a:gd name="T75" fmla="*/ 311150 h 282"/>
              <a:gd name="T76" fmla="*/ 47625 w 320"/>
              <a:gd name="T77" fmla="*/ 295275 h 282"/>
              <a:gd name="T78" fmla="*/ 50800 w 320"/>
              <a:gd name="T79" fmla="*/ 282575 h 282"/>
              <a:gd name="T80" fmla="*/ 44450 w 320"/>
              <a:gd name="T81" fmla="*/ 276225 h 282"/>
              <a:gd name="T82" fmla="*/ 44450 w 320"/>
              <a:gd name="T83" fmla="*/ 263525 h 282"/>
              <a:gd name="T84" fmla="*/ 44450 w 320"/>
              <a:gd name="T85" fmla="*/ 254000 h 282"/>
              <a:gd name="T86" fmla="*/ 44450 w 320"/>
              <a:gd name="T87" fmla="*/ 231775 h 282"/>
              <a:gd name="T88" fmla="*/ 34925 w 320"/>
              <a:gd name="T89" fmla="*/ 222250 h 282"/>
              <a:gd name="T90" fmla="*/ 28575 w 320"/>
              <a:gd name="T91" fmla="*/ 225425 h 282"/>
              <a:gd name="T92" fmla="*/ 9525 w 320"/>
              <a:gd name="T93" fmla="*/ 203200 h 282"/>
              <a:gd name="T94" fmla="*/ 6350 w 320"/>
              <a:gd name="T95" fmla="*/ 193675 h 282"/>
              <a:gd name="T96" fmla="*/ 0 w 320"/>
              <a:gd name="T97" fmla="*/ 184150 h 282"/>
              <a:gd name="T98" fmla="*/ 28575 w 320"/>
              <a:gd name="T99" fmla="*/ 155575 h 282"/>
              <a:gd name="T100" fmla="*/ 44450 w 320"/>
              <a:gd name="T101" fmla="*/ 136525 h 282"/>
              <a:gd name="T102" fmla="*/ 47625 w 320"/>
              <a:gd name="T103" fmla="*/ 117475 h 282"/>
              <a:gd name="T104" fmla="*/ 82550 w 320"/>
              <a:gd name="T105" fmla="*/ 127000 h 282"/>
              <a:gd name="T106" fmla="*/ 123825 w 320"/>
              <a:gd name="T107" fmla="*/ 127000 h 282"/>
              <a:gd name="T108" fmla="*/ 133350 w 320"/>
              <a:gd name="T109" fmla="*/ 104775 h 282"/>
              <a:gd name="T110" fmla="*/ 152400 w 320"/>
              <a:gd name="T111" fmla="*/ 92075 h 282"/>
              <a:gd name="T112" fmla="*/ 152400 w 320"/>
              <a:gd name="T113" fmla="*/ 73025 h 282"/>
              <a:gd name="T114" fmla="*/ 161925 w 320"/>
              <a:gd name="T115" fmla="*/ 60325 h 282"/>
              <a:gd name="T116" fmla="*/ 171450 w 320"/>
              <a:gd name="T117" fmla="*/ 41275 h 282"/>
              <a:gd name="T118" fmla="*/ 171450 w 320"/>
              <a:gd name="T119" fmla="*/ 31750 h 282"/>
              <a:gd name="T120" fmla="*/ 187325 w 320"/>
              <a:gd name="T121" fmla="*/ 28575 h 282"/>
              <a:gd name="T122" fmla="*/ 196850 w 320"/>
              <a:gd name="T123" fmla="*/ 15875 h 282"/>
              <a:gd name="T124" fmla="*/ 196850 w 320"/>
              <a:gd name="T125" fmla="*/ 15875 h 2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20" h="282">
                <a:moveTo>
                  <a:pt x="124" y="10"/>
                </a:moveTo>
                <a:lnTo>
                  <a:pt x="132" y="6"/>
                </a:lnTo>
                <a:lnTo>
                  <a:pt x="138" y="6"/>
                </a:lnTo>
                <a:lnTo>
                  <a:pt x="140" y="14"/>
                </a:lnTo>
                <a:lnTo>
                  <a:pt x="142" y="14"/>
                </a:lnTo>
                <a:lnTo>
                  <a:pt x="140" y="4"/>
                </a:lnTo>
                <a:lnTo>
                  <a:pt x="142" y="0"/>
                </a:lnTo>
                <a:lnTo>
                  <a:pt x="144" y="2"/>
                </a:lnTo>
                <a:lnTo>
                  <a:pt x="186" y="128"/>
                </a:lnTo>
                <a:lnTo>
                  <a:pt x="208" y="156"/>
                </a:lnTo>
                <a:lnTo>
                  <a:pt x="212" y="186"/>
                </a:lnTo>
                <a:lnTo>
                  <a:pt x="210" y="200"/>
                </a:lnTo>
                <a:lnTo>
                  <a:pt x="210" y="204"/>
                </a:lnTo>
                <a:lnTo>
                  <a:pt x="212" y="204"/>
                </a:lnTo>
                <a:lnTo>
                  <a:pt x="220" y="200"/>
                </a:lnTo>
                <a:lnTo>
                  <a:pt x="226" y="204"/>
                </a:lnTo>
                <a:lnTo>
                  <a:pt x="226" y="206"/>
                </a:lnTo>
                <a:lnTo>
                  <a:pt x="230" y="206"/>
                </a:lnTo>
                <a:lnTo>
                  <a:pt x="236" y="214"/>
                </a:lnTo>
                <a:lnTo>
                  <a:pt x="242" y="214"/>
                </a:lnTo>
                <a:lnTo>
                  <a:pt x="244" y="216"/>
                </a:lnTo>
                <a:lnTo>
                  <a:pt x="260" y="216"/>
                </a:lnTo>
                <a:lnTo>
                  <a:pt x="264" y="214"/>
                </a:lnTo>
                <a:lnTo>
                  <a:pt x="276" y="214"/>
                </a:lnTo>
                <a:lnTo>
                  <a:pt x="278" y="216"/>
                </a:lnTo>
                <a:lnTo>
                  <a:pt x="284" y="218"/>
                </a:lnTo>
                <a:lnTo>
                  <a:pt x="286" y="220"/>
                </a:lnTo>
                <a:lnTo>
                  <a:pt x="290" y="222"/>
                </a:lnTo>
                <a:lnTo>
                  <a:pt x="298" y="220"/>
                </a:lnTo>
                <a:lnTo>
                  <a:pt x="298" y="224"/>
                </a:lnTo>
                <a:lnTo>
                  <a:pt x="302" y="226"/>
                </a:lnTo>
                <a:lnTo>
                  <a:pt x="302" y="230"/>
                </a:lnTo>
                <a:lnTo>
                  <a:pt x="310" y="236"/>
                </a:lnTo>
                <a:lnTo>
                  <a:pt x="320" y="236"/>
                </a:lnTo>
                <a:lnTo>
                  <a:pt x="288" y="266"/>
                </a:lnTo>
                <a:lnTo>
                  <a:pt x="246" y="244"/>
                </a:lnTo>
                <a:lnTo>
                  <a:pt x="204" y="224"/>
                </a:lnTo>
                <a:lnTo>
                  <a:pt x="196" y="228"/>
                </a:lnTo>
                <a:lnTo>
                  <a:pt x="184" y="228"/>
                </a:lnTo>
                <a:lnTo>
                  <a:pt x="178" y="236"/>
                </a:lnTo>
                <a:lnTo>
                  <a:pt x="170" y="238"/>
                </a:lnTo>
                <a:lnTo>
                  <a:pt x="166" y="240"/>
                </a:lnTo>
                <a:lnTo>
                  <a:pt x="158" y="240"/>
                </a:lnTo>
                <a:lnTo>
                  <a:pt x="146" y="244"/>
                </a:lnTo>
                <a:lnTo>
                  <a:pt x="142" y="250"/>
                </a:lnTo>
                <a:lnTo>
                  <a:pt x="124" y="266"/>
                </a:lnTo>
                <a:lnTo>
                  <a:pt x="118" y="268"/>
                </a:lnTo>
                <a:lnTo>
                  <a:pt x="108" y="266"/>
                </a:lnTo>
                <a:lnTo>
                  <a:pt x="88" y="280"/>
                </a:lnTo>
                <a:lnTo>
                  <a:pt x="82" y="280"/>
                </a:lnTo>
                <a:lnTo>
                  <a:pt x="72" y="282"/>
                </a:lnTo>
                <a:lnTo>
                  <a:pt x="68" y="282"/>
                </a:lnTo>
                <a:lnTo>
                  <a:pt x="66" y="278"/>
                </a:lnTo>
                <a:lnTo>
                  <a:pt x="62" y="278"/>
                </a:lnTo>
                <a:lnTo>
                  <a:pt x="60" y="274"/>
                </a:lnTo>
                <a:lnTo>
                  <a:pt x="52" y="270"/>
                </a:lnTo>
                <a:lnTo>
                  <a:pt x="58" y="268"/>
                </a:lnTo>
                <a:lnTo>
                  <a:pt x="56" y="264"/>
                </a:lnTo>
                <a:lnTo>
                  <a:pt x="58" y="260"/>
                </a:lnTo>
                <a:lnTo>
                  <a:pt x="58" y="248"/>
                </a:lnTo>
                <a:lnTo>
                  <a:pt x="56" y="244"/>
                </a:lnTo>
                <a:lnTo>
                  <a:pt x="58" y="240"/>
                </a:lnTo>
                <a:lnTo>
                  <a:pt x="52" y="238"/>
                </a:lnTo>
                <a:lnTo>
                  <a:pt x="48" y="238"/>
                </a:lnTo>
                <a:lnTo>
                  <a:pt x="46" y="230"/>
                </a:lnTo>
                <a:lnTo>
                  <a:pt x="50" y="230"/>
                </a:lnTo>
                <a:lnTo>
                  <a:pt x="50" y="228"/>
                </a:lnTo>
                <a:lnTo>
                  <a:pt x="46" y="226"/>
                </a:lnTo>
                <a:lnTo>
                  <a:pt x="44" y="222"/>
                </a:lnTo>
                <a:lnTo>
                  <a:pt x="46" y="214"/>
                </a:lnTo>
                <a:lnTo>
                  <a:pt x="46" y="208"/>
                </a:lnTo>
                <a:lnTo>
                  <a:pt x="44" y="206"/>
                </a:lnTo>
                <a:lnTo>
                  <a:pt x="46" y="202"/>
                </a:lnTo>
                <a:lnTo>
                  <a:pt x="44" y="198"/>
                </a:lnTo>
                <a:lnTo>
                  <a:pt x="42" y="194"/>
                </a:lnTo>
                <a:lnTo>
                  <a:pt x="36" y="196"/>
                </a:lnTo>
                <a:lnTo>
                  <a:pt x="32" y="188"/>
                </a:lnTo>
                <a:lnTo>
                  <a:pt x="30" y="186"/>
                </a:lnTo>
                <a:lnTo>
                  <a:pt x="32" y="184"/>
                </a:lnTo>
                <a:lnTo>
                  <a:pt x="32" y="178"/>
                </a:lnTo>
                <a:lnTo>
                  <a:pt x="26" y="174"/>
                </a:lnTo>
                <a:lnTo>
                  <a:pt x="28" y="174"/>
                </a:lnTo>
                <a:lnTo>
                  <a:pt x="26" y="168"/>
                </a:lnTo>
                <a:lnTo>
                  <a:pt x="28" y="166"/>
                </a:lnTo>
                <a:lnTo>
                  <a:pt x="28" y="164"/>
                </a:lnTo>
                <a:lnTo>
                  <a:pt x="28" y="160"/>
                </a:lnTo>
                <a:lnTo>
                  <a:pt x="26" y="156"/>
                </a:lnTo>
                <a:lnTo>
                  <a:pt x="28" y="146"/>
                </a:lnTo>
                <a:lnTo>
                  <a:pt x="22" y="142"/>
                </a:lnTo>
                <a:lnTo>
                  <a:pt x="22" y="140"/>
                </a:lnTo>
                <a:lnTo>
                  <a:pt x="18" y="142"/>
                </a:lnTo>
                <a:lnTo>
                  <a:pt x="10" y="134"/>
                </a:lnTo>
                <a:lnTo>
                  <a:pt x="6" y="128"/>
                </a:lnTo>
                <a:lnTo>
                  <a:pt x="8" y="126"/>
                </a:lnTo>
                <a:lnTo>
                  <a:pt x="4" y="122"/>
                </a:lnTo>
                <a:lnTo>
                  <a:pt x="4" y="120"/>
                </a:lnTo>
                <a:lnTo>
                  <a:pt x="0" y="116"/>
                </a:lnTo>
                <a:lnTo>
                  <a:pt x="6" y="112"/>
                </a:lnTo>
                <a:lnTo>
                  <a:pt x="18" y="98"/>
                </a:lnTo>
                <a:lnTo>
                  <a:pt x="20" y="92"/>
                </a:lnTo>
                <a:lnTo>
                  <a:pt x="28" y="86"/>
                </a:lnTo>
                <a:lnTo>
                  <a:pt x="28" y="76"/>
                </a:lnTo>
                <a:lnTo>
                  <a:pt x="30" y="74"/>
                </a:lnTo>
                <a:lnTo>
                  <a:pt x="36" y="72"/>
                </a:lnTo>
                <a:lnTo>
                  <a:pt x="52" y="80"/>
                </a:lnTo>
                <a:lnTo>
                  <a:pt x="66" y="78"/>
                </a:lnTo>
                <a:lnTo>
                  <a:pt x="78" y="80"/>
                </a:lnTo>
                <a:lnTo>
                  <a:pt x="82" y="74"/>
                </a:lnTo>
                <a:lnTo>
                  <a:pt x="84" y="66"/>
                </a:lnTo>
                <a:lnTo>
                  <a:pt x="88" y="64"/>
                </a:lnTo>
                <a:lnTo>
                  <a:pt x="96" y="58"/>
                </a:lnTo>
                <a:lnTo>
                  <a:pt x="98" y="46"/>
                </a:lnTo>
                <a:lnTo>
                  <a:pt x="96" y="46"/>
                </a:lnTo>
                <a:lnTo>
                  <a:pt x="98" y="38"/>
                </a:lnTo>
                <a:lnTo>
                  <a:pt x="102" y="38"/>
                </a:lnTo>
                <a:lnTo>
                  <a:pt x="102" y="32"/>
                </a:lnTo>
                <a:lnTo>
                  <a:pt x="108" y="26"/>
                </a:lnTo>
                <a:lnTo>
                  <a:pt x="108" y="22"/>
                </a:lnTo>
                <a:lnTo>
                  <a:pt x="108" y="20"/>
                </a:lnTo>
                <a:lnTo>
                  <a:pt x="112" y="16"/>
                </a:lnTo>
                <a:lnTo>
                  <a:pt x="118" y="18"/>
                </a:lnTo>
                <a:lnTo>
                  <a:pt x="124" y="10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6" name="Freeform 120"/>
          <p:cNvSpPr>
            <a:spLocks/>
          </p:cNvSpPr>
          <p:nvPr/>
        </p:nvSpPr>
        <p:spPr bwMode="auto">
          <a:xfrm>
            <a:off x="3629660" y="1810703"/>
            <a:ext cx="555625" cy="447675"/>
          </a:xfrm>
          <a:custGeom>
            <a:avLst/>
            <a:gdLst>
              <a:gd name="T0" fmla="*/ 82550 w 350"/>
              <a:gd name="T1" fmla="*/ 50800 h 282"/>
              <a:gd name="T2" fmla="*/ 98425 w 350"/>
              <a:gd name="T3" fmla="*/ 57150 h 282"/>
              <a:gd name="T4" fmla="*/ 130175 w 350"/>
              <a:gd name="T5" fmla="*/ 31750 h 282"/>
              <a:gd name="T6" fmla="*/ 184150 w 350"/>
              <a:gd name="T7" fmla="*/ 0 h 282"/>
              <a:gd name="T8" fmla="*/ 203200 w 350"/>
              <a:gd name="T9" fmla="*/ 15875 h 282"/>
              <a:gd name="T10" fmla="*/ 215900 w 350"/>
              <a:gd name="T11" fmla="*/ 28575 h 282"/>
              <a:gd name="T12" fmla="*/ 225425 w 350"/>
              <a:gd name="T13" fmla="*/ 15875 h 282"/>
              <a:gd name="T14" fmla="*/ 247650 w 350"/>
              <a:gd name="T15" fmla="*/ 25400 h 282"/>
              <a:gd name="T16" fmla="*/ 273050 w 350"/>
              <a:gd name="T17" fmla="*/ 38100 h 282"/>
              <a:gd name="T18" fmla="*/ 292100 w 350"/>
              <a:gd name="T19" fmla="*/ 22225 h 282"/>
              <a:gd name="T20" fmla="*/ 307975 w 350"/>
              <a:gd name="T21" fmla="*/ 15875 h 282"/>
              <a:gd name="T22" fmla="*/ 330200 w 350"/>
              <a:gd name="T23" fmla="*/ 15875 h 282"/>
              <a:gd name="T24" fmla="*/ 339725 w 350"/>
              <a:gd name="T25" fmla="*/ 15875 h 282"/>
              <a:gd name="T26" fmla="*/ 361950 w 350"/>
              <a:gd name="T27" fmla="*/ 6350 h 282"/>
              <a:gd name="T28" fmla="*/ 381000 w 350"/>
              <a:gd name="T29" fmla="*/ 25400 h 282"/>
              <a:gd name="T30" fmla="*/ 381000 w 350"/>
              <a:gd name="T31" fmla="*/ 31750 h 282"/>
              <a:gd name="T32" fmla="*/ 400050 w 350"/>
              <a:gd name="T33" fmla="*/ 50800 h 282"/>
              <a:gd name="T34" fmla="*/ 412750 w 350"/>
              <a:gd name="T35" fmla="*/ 50800 h 282"/>
              <a:gd name="T36" fmla="*/ 425450 w 350"/>
              <a:gd name="T37" fmla="*/ 53975 h 282"/>
              <a:gd name="T38" fmla="*/ 447675 w 350"/>
              <a:gd name="T39" fmla="*/ 63500 h 282"/>
              <a:gd name="T40" fmla="*/ 488950 w 350"/>
              <a:gd name="T41" fmla="*/ 82550 h 282"/>
              <a:gd name="T42" fmla="*/ 511175 w 350"/>
              <a:gd name="T43" fmla="*/ 73025 h 282"/>
              <a:gd name="T44" fmla="*/ 552450 w 350"/>
              <a:gd name="T45" fmla="*/ 111125 h 282"/>
              <a:gd name="T46" fmla="*/ 523875 w 350"/>
              <a:gd name="T47" fmla="*/ 127000 h 282"/>
              <a:gd name="T48" fmla="*/ 511175 w 350"/>
              <a:gd name="T49" fmla="*/ 127000 h 282"/>
              <a:gd name="T50" fmla="*/ 476250 w 350"/>
              <a:gd name="T51" fmla="*/ 149225 h 282"/>
              <a:gd name="T52" fmla="*/ 450850 w 350"/>
              <a:gd name="T53" fmla="*/ 161925 h 282"/>
              <a:gd name="T54" fmla="*/ 412750 w 350"/>
              <a:gd name="T55" fmla="*/ 219075 h 282"/>
              <a:gd name="T56" fmla="*/ 384175 w 350"/>
              <a:gd name="T57" fmla="*/ 247650 h 282"/>
              <a:gd name="T58" fmla="*/ 365125 w 350"/>
              <a:gd name="T59" fmla="*/ 295275 h 282"/>
              <a:gd name="T60" fmla="*/ 342900 w 350"/>
              <a:gd name="T61" fmla="*/ 320675 h 282"/>
              <a:gd name="T62" fmla="*/ 336550 w 350"/>
              <a:gd name="T63" fmla="*/ 330200 h 282"/>
              <a:gd name="T64" fmla="*/ 336550 w 350"/>
              <a:gd name="T65" fmla="*/ 425450 h 282"/>
              <a:gd name="T66" fmla="*/ 330200 w 350"/>
              <a:gd name="T67" fmla="*/ 441325 h 282"/>
              <a:gd name="T68" fmla="*/ 298450 w 350"/>
              <a:gd name="T69" fmla="*/ 434975 h 282"/>
              <a:gd name="T70" fmla="*/ 28575 w 350"/>
              <a:gd name="T71" fmla="*/ 355600 h 282"/>
              <a:gd name="T72" fmla="*/ 25400 w 350"/>
              <a:gd name="T73" fmla="*/ 323850 h 282"/>
              <a:gd name="T74" fmla="*/ 15875 w 350"/>
              <a:gd name="T75" fmla="*/ 295275 h 282"/>
              <a:gd name="T76" fmla="*/ 31750 w 350"/>
              <a:gd name="T77" fmla="*/ 250825 h 282"/>
              <a:gd name="T78" fmla="*/ 28575 w 350"/>
              <a:gd name="T79" fmla="*/ 120650 h 282"/>
              <a:gd name="T80" fmla="*/ 44450 w 350"/>
              <a:gd name="T81" fmla="*/ 104775 h 282"/>
              <a:gd name="T82" fmla="*/ 38100 w 350"/>
              <a:gd name="T83" fmla="*/ 82550 h 282"/>
              <a:gd name="T84" fmla="*/ 50800 w 350"/>
              <a:gd name="T85" fmla="*/ 60325 h 28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50" h="282">
                <a:moveTo>
                  <a:pt x="32" y="38"/>
                </a:moveTo>
                <a:lnTo>
                  <a:pt x="48" y="26"/>
                </a:lnTo>
                <a:lnTo>
                  <a:pt x="52" y="32"/>
                </a:lnTo>
                <a:lnTo>
                  <a:pt x="54" y="30"/>
                </a:lnTo>
                <a:lnTo>
                  <a:pt x="56" y="36"/>
                </a:lnTo>
                <a:lnTo>
                  <a:pt x="62" y="36"/>
                </a:lnTo>
                <a:lnTo>
                  <a:pt x="76" y="30"/>
                </a:lnTo>
                <a:lnTo>
                  <a:pt x="80" y="22"/>
                </a:lnTo>
                <a:lnTo>
                  <a:pt x="82" y="20"/>
                </a:lnTo>
                <a:lnTo>
                  <a:pt x="96" y="10"/>
                </a:lnTo>
                <a:lnTo>
                  <a:pt x="108" y="6"/>
                </a:lnTo>
                <a:lnTo>
                  <a:pt x="116" y="0"/>
                </a:lnTo>
                <a:lnTo>
                  <a:pt x="120" y="0"/>
                </a:lnTo>
                <a:lnTo>
                  <a:pt x="120" y="2"/>
                </a:lnTo>
                <a:lnTo>
                  <a:pt x="128" y="10"/>
                </a:lnTo>
                <a:lnTo>
                  <a:pt x="130" y="6"/>
                </a:lnTo>
                <a:lnTo>
                  <a:pt x="132" y="14"/>
                </a:lnTo>
                <a:lnTo>
                  <a:pt x="136" y="18"/>
                </a:lnTo>
                <a:lnTo>
                  <a:pt x="138" y="14"/>
                </a:lnTo>
                <a:lnTo>
                  <a:pt x="140" y="16"/>
                </a:lnTo>
                <a:lnTo>
                  <a:pt x="142" y="10"/>
                </a:lnTo>
                <a:lnTo>
                  <a:pt x="144" y="12"/>
                </a:lnTo>
                <a:lnTo>
                  <a:pt x="152" y="18"/>
                </a:lnTo>
                <a:lnTo>
                  <a:pt x="156" y="16"/>
                </a:lnTo>
                <a:lnTo>
                  <a:pt x="162" y="22"/>
                </a:lnTo>
                <a:lnTo>
                  <a:pt x="170" y="22"/>
                </a:lnTo>
                <a:lnTo>
                  <a:pt x="172" y="24"/>
                </a:lnTo>
                <a:lnTo>
                  <a:pt x="178" y="16"/>
                </a:lnTo>
                <a:lnTo>
                  <a:pt x="182" y="16"/>
                </a:lnTo>
                <a:lnTo>
                  <a:pt x="184" y="14"/>
                </a:lnTo>
                <a:lnTo>
                  <a:pt x="190" y="14"/>
                </a:lnTo>
                <a:lnTo>
                  <a:pt x="190" y="12"/>
                </a:lnTo>
                <a:lnTo>
                  <a:pt x="194" y="10"/>
                </a:lnTo>
                <a:lnTo>
                  <a:pt x="196" y="14"/>
                </a:lnTo>
                <a:lnTo>
                  <a:pt x="202" y="14"/>
                </a:lnTo>
                <a:lnTo>
                  <a:pt x="208" y="10"/>
                </a:lnTo>
                <a:lnTo>
                  <a:pt x="210" y="10"/>
                </a:lnTo>
                <a:lnTo>
                  <a:pt x="210" y="6"/>
                </a:lnTo>
                <a:lnTo>
                  <a:pt x="214" y="10"/>
                </a:lnTo>
                <a:lnTo>
                  <a:pt x="214" y="4"/>
                </a:lnTo>
                <a:lnTo>
                  <a:pt x="220" y="2"/>
                </a:lnTo>
                <a:lnTo>
                  <a:pt x="228" y="4"/>
                </a:lnTo>
                <a:lnTo>
                  <a:pt x="230" y="10"/>
                </a:lnTo>
                <a:lnTo>
                  <a:pt x="236" y="6"/>
                </a:lnTo>
                <a:lnTo>
                  <a:pt x="240" y="16"/>
                </a:lnTo>
                <a:lnTo>
                  <a:pt x="248" y="16"/>
                </a:lnTo>
                <a:lnTo>
                  <a:pt x="248" y="18"/>
                </a:lnTo>
                <a:lnTo>
                  <a:pt x="240" y="20"/>
                </a:lnTo>
                <a:lnTo>
                  <a:pt x="242" y="26"/>
                </a:lnTo>
                <a:lnTo>
                  <a:pt x="248" y="26"/>
                </a:lnTo>
                <a:lnTo>
                  <a:pt x="252" y="32"/>
                </a:lnTo>
                <a:lnTo>
                  <a:pt x="256" y="30"/>
                </a:lnTo>
                <a:lnTo>
                  <a:pt x="258" y="34"/>
                </a:lnTo>
                <a:lnTo>
                  <a:pt x="260" y="32"/>
                </a:lnTo>
                <a:lnTo>
                  <a:pt x="258" y="26"/>
                </a:lnTo>
                <a:lnTo>
                  <a:pt x="268" y="30"/>
                </a:lnTo>
                <a:lnTo>
                  <a:pt x="268" y="34"/>
                </a:lnTo>
                <a:lnTo>
                  <a:pt x="278" y="38"/>
                </a:lnTo>
                <a:lnTo>
                  <a:pt x="282" y="36"/>
                </a:lnTo>
                <a:lnTo>
                  <a:pt x="282" y="40"/>
                </a:lnTo>
                <a:lnTo>
                  <a:pt x="292" y="44"/>
                </a:lnTo>
                <a:lnTo>
                  <a:pt x="294" y="52"/>
                </a:lnTo>
                <a:lnTo>
                  <a:pt x="308" y="52"/>
                </a:lnTo>
                <a:lnTo>
                  <a:pt x="310" y="42"/>
                </a:lnTo>
                <a:lnTo>
                  <a:pt x="318" y="46"/>
                </a:lnTo>
                <a:lnTo>
                  <a:pt x="322" y="46"/>
                </a:lnTo>
                <a:lnTo>
                  <a:pt x="328" y="52"/>
                </a:lnTo>
                <a:lnTo>
                  <a:pt x="350" y="60"/>
                </a:lnTo>
                <a:lnTo>
                  <a:pt x="348" y="70"/>
                </a:lnTo>
                <a:lnTo>
                  <a:pt x="340" y="78"/>
                </a:lnTo>
                <a:lnTo>
                  <a:pt x="332" y="76"/>
                </a:lnTo>
                <a:lnTo>
                  <a:pt x="330" y="80"/>
                </a:lnTo>
                <a:lnTo>
                  <a:pt x="324" y="80"/>
                </a:lnTo>
                <a:lnTo>
                  <a:pt x="324" y="82"/>
                </a:lnTo>
                <a:lnTo>
                  <a:pt x="322" y="80"/>
                </a:lnTo>
                <a:lnTo>
                  <a:pt x="318" y="84"/>
                </a:lnTo>
                <a:lnTo>
                  <a:pt x="304" y="84"/>
                </a:lnTo>
                <a:lnTo>
                  <a:pt x="300" y="94"/>
                </a:lnTo>
                <a:lnTo>
                  <a:pt x="296" y="94"/>
                </a:lnTo>
                <a:lnTo>
                  <a:pt x="288" y="98"/>
                </a:lnTo>
                <a:lnTo>
                  <a:pt x="284" y="102"/>
                </a:lnTo>
                <a:lnTo>
                  <a:pt x="278" y="110"/>
                </a:lnTo>
                <a:lnTo>
                  <a:pt x="276" y="120"/>
                </a:lnTo>
                <a:lnTo>
                  <a:pt x="260" y="138"/>
                </a:lnTo>
                <a:lnTo>
                  <a:pt x="256" y="148"/>
                </a:lnTo>
                <a:lnTo>
                  <a:pt x="250" y="156"/>
                </a:lnTo>
                <a:lnTo>
                  <a:pt x="242" y="156"/>
                </a:lnTo>
                <a:lnTo>
                  <a:pt x="232" y="174"/>
                </a:lnTo>
                <a:lnTo>
                  <a:pt x="234" y="176"/>
                </a:lnTo>
                <a:lnTo>
                  <a:pt x="230" y="186"/>
                </a:lnTo>
                <a:lnTo>
                  <a:pt x="218" y="194"/>
                </a:lnTo>
                <a:lnTo>
                  <a:pt x="218" y="198"/>
                </a:lnTo>
                <a:lnTo>
                  <a:pt x="216" y="202"/>
                </a:lnTo>
                <a:lnTo>
                  <a:pt x="214" y="206"/>
                </a:lnTo>
                <a:lnTo>
                  <a:pt x="212" y="208"/>
                </a:lnTo>
                <a:lnTo>
                  <a:pt x="230" y="234"/>
                </a:lnTo>
                <a:lnTo>
                  <a:pt x="238" y="246"/>
                </a:lnTo>
                <a:lnTo>
                  <a:pt x="212" y="268"/>
                </a:lnTo>
                <a:lnTo>
                  <a:pt x="208" y="272"/>
                </a:lnTo>
                <a:lnTo>
                  <a:pt x="210" y="276"/>
                </a:lnTo>
                <a:lnTo>
                  <a:pt x="208" y="278"/>
                </a:lnTo>
                <a:lnTo>
                  <a:pt x="198" y="282"/>
                </a:lnTo>
                <a:lnTo>
                  <a:pt x="194" y="280"/>
                </a:lnTo>
                <a:lnTo>
                  <a:pt x="188" y="274"/>
                </a:lnTo>
                <a:lnTo>
                  <a:pt x="172" y="262"/>
                </a:lnTo>
                <a:lnTo>
                  <a:pt x="124" y="274"/>
                </a:lnTo>
                <a:lnTo>
                  <a:pt x="18" y="224"/>
                </a:lnTo>
                <a:lnTo>
                  <a:pt x="14" y="218"/>
                </a:lnTo>
                <a:lnTo>
                  <a:pt x="18" y="208"/>
                </a:lnTo>
                <a:lnTo>
                  <a:pt x="16" y="204"/>
                </a:lnTo>
                <a:lnTo>
                  <a:pt x="12" y="202"/>
                </a:lnTo>
                <a:lnTo>
                  <a:pt x="10" y="196"/>
                </a:lnTo>
                <a:lnTo>
                  <a:pt x="10" y="186"/>
                </a:lnTo>
                <a:lnTo>
                  <a:pt x="8" y="184"/>
                </a:lnTo>
                <a:lnTo>
                  <a:pt x="0" y="186"/>
                </a:lnTo>
                <a:lnTo>
                  <a:pt x="20" y="158"/>
                </a:lnTo>
                <a:lnTo>
                  <a:pt x="44" y="114"/>
                </a:lnTo>
                <a:lnTo>
                  <a:pt x="20" y="82"/>
                </a:lnTo>
                <a:lnTo>
                  <a:pt x="18" y="76"/>
                </a:lnTo>
                <a:lnTo>
                  <a:pt x="18" y="74"/>
                </a:lnTo>
                <a:lnTo>
                  <a:pt x="24" y="72"/>
                </a:lnTo>
                <a:lnTo>
                  <a:pt x="28" y="66"/>
                </a:lnTo>
                <a:lnTo>
                  <a:pt x="28" y="60"/>
                </a:lnTo>
                <a:lnTo>
                  <a:pt x="20" y="56"/>
                </a:lnTo>
                <a:lnTo>
                  <a:pt x="24" y="52"/>
                </a:lnTo>
                <a:lnTo>
                  <a:pt x="28" y="38"/>
                </a:lnTo>
                <a:lnTo>
                  <a:pt x="32" y="3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7" name="Freeform 121"/>
          <p:cNvSpPr>
            <a:spLocks/>
          </p:cNvSpPr>
          <p:nvPr/>
        </p:nvSpPr>
        <p:spPr bwMode="auto">
          <a:xfrm>
            <a:off x="3966210" y="1880553"/>
            <a:ext cx="536575" cy="495300"/>
          </a:xfrm>
          <a:custGeom>
            <a:avLst/>
            <a:gdLst>
              <a:gd name="T0" fmla="*/ 241300 w 338"/>
              <a:gd name="T1" fmla="*/ 25400 h 312"/>
              <a:gd name="T2" fmla="*/ 301625 w 338"/>
              <a:gd name="T3" fmla="*/ 12700 h 312"/>
              <a:gd name="T4" fmla="*/ 358775 w 338"/>
              <a:gd name="T5" fmla="*/ 9525 h 312"/>
              <a:gd name="T6" fmla="*/ 428625 w 338"/>
              <a:gd name="T7" fmla="*/ 146050 h 312"/>
              <a:gd name="T8" fmla="*/ 438150 w 338"/>
              <a:gd name="T9" fmla="*/ 171450 h 312"/>
              <a:gd name="T10" fmla="*/ 422275 w 338"/>
              <a:gd name="T11" fmla="*/ 180975 h 312"/>
              <a:gd name="T12" fmla="*/ 412750 w 338"/>
              <a:gd name="T13" fmla="*/ 203200 h 312"/>
              <a:gd name="T14" fmla="*/ 527050 w 338"/>
              <a:gd name="T15" fmla="*/ 434975 h 312"/>
              <a:gd name="T16" fmla="*/ 508000 w 338"/>
              <a:gd name="T17" fmla="*/ 425450 h 312"/>
              <a:gd name="T18" fmla="*/ 504825 w 338"/>
              <a:gd name="T19" fmla="*/ 412750 h 312"/>
              <a:gd name="T20" fmla="*/ 492125 w 338"/>
              <a:gd name="T21" fmla="*/ 431800 h 312"/>
              <a:gd name="T22" fmla="*/ 473075 w 338"/>
              <a:gd name="T23" fmla="*/ 438150 h 312"/>
              <a:gd name="T24" fmla="*/ 454025 w 338"/>
              <a:gd name="T25" fmla="*/ 444500 h 312"/>
              <a:gd name="T26" fmla="*/ 441325 w 338"/>
              <a:gd name="T27" fmla="*/ 434975 h 312"/>
              <a:gd name="T28" fmla="*/ 422275 w 338"/>
              <a:gd name="T29" fmla="*/ 438150 h 312"/>
              <a:gd name="T30" fmla="*/ 422275 w 338"/>
              <a:gd name="T31" fmla="*/ 444500 h 312"/>
              <a:gd name="T32" fmla="*/ 412750 w 338"/>
              <a:gd name="T33" fmla="*/ 441325 h 312"/>
              <a:gd name="T34" fmla="*/ 400050 w 338"/>
              <a:gd name="T35" fmla="*/ 457200 h 312"/>
              <a:gd name="T36" fmla="*/ 390525 w 338"/>
              <a:gd name="T37" fmla="*/ 444500 h 312"/>
              <a:gd name="T38" fmla="*/ 384175 w 338"/>
              <a:gd name="T39" fmla="*/ 463550 h 312"/>
              <a:gd name="T40" fmla="*/ 374650 w 338"/>
              <a:gd name="T41" fmla="*/ 473075 h 312"/>
              <a:gd name="T42" fmla="*/ 361950 w 338"/>
              <a:gd name="T43" fmla="*/ 479425 h 312"/>
              <a:gd name="T44" fmla="*/ 349250 w 338"/>
              <a:gd name="T45" fmla="*/ 479425 h 312"/>
              <a:gd name="T46" fmla="*/ 346075 w 338"/>
              <a:gd name="T47" fmla="*/ 482600 h 312"/>
              <a:gd name="T48" fmla="*/ 317500 w 338"/>
              <a:gd name="T49" fmla="*/ 482600 h 312"/>
              <a:gd name="T50" fmla="*/ 311150 w 338"/>
              <a:gd name="T51" fmla="*/ 463550 h 312"/>
              <a:gd name="T52" fmla="*/ 298450 w 338"/>
              <a:gd name="T53" fmla="*/ 469900 h 312"/>
              <a:gd name="T54" fmla="*/ 285750 w 338"/>
              <a:gd name="T55" fmla="*/ 479425 h 312"/>
              <a:gd name="T56" fmla="*/ 260350 w 338"/>
              <a:gd name="T57" fmla="*/ 469900 h 312"/>
              <a:gd name="T58" fmla="*/ 247650 w 338"/>
              <a:gd name="T59" fmla="*/ 466725 h 312"/>
              <a:gd name="T60" fmla="*/ 193675 w 338"/>
              <a:gd name="T61" fmla="*/ 431800 h 312"/>
              <a:gd name="T62" fmla="*/ 174625 w 338"/>
              <a:gd name="T63" fmla="*/ 419100 h 312"/>
              <a:gd name="T64" fmla="*/ 142875 w 338"/>
              <a:gd name="T65" fmla="*/ 438150 h 312"/>
              <a:gd name="T66" fmla="*/ 120650 w 338"/>
              <a:gd name="T67" fmla="*/ 447675 h 312"/>
              <a:gd name="T68" fmla="*/ 111125 w 338"/>
              <a:gd name="T69" fmla="*/ 463550 h 312"/>
              <a:gd name="T70" fmla="*/ 28575 w 338"/>
              <a:gd name="T71" fmla="*/ 301625 h 312"/>
              <a:gd name="T72" fmla="*/ 3175 w 338"/>
              <a:gd name="T73" fmla="*/ 257175 h 312"/>
              <a:gd name="T74" fmla="*/ 9525 w 338"/>
              <a:gd name="T75" fmla="*/ 238125 h 312"/>
              <a:gd name="T76" fmla="*/ 31750 w 338"/>
              <a:gd name="T77" fmla="*/ 206375 h 312"/>
              <a:gd name="T78" fmla="*/ 69850 w 338"/>
              <a:gd name="T79" fmla="*/ 165100 h 312"/>
              <a:gd name="T80" fmla="*/ 104775 w 338"/>
              <a:gd name="T81" fmla="*/ 104775 h 312"/>
              <a:gd name="T82" fmla="*/ 133350 w 338"/>
              <a:gd name="T83" fmla="*/ 79375 h 312"/>
              <a:gd name="T84" fmla="*/ 168275 w 338"/>
              <a:gd name="T85" fmla="*/ 63500 h 312"/>
              <a:gd name="T86" fmla="*/ 177800 w 338"/>
              <a:gd name="T87" fmla="*/ 57150 h 312"/>
              <a:gd name="T88" fmla="*/ 203200 w 338"/>
              <a:gd name="T89" fmla="*/ 53975 h 312"/>
              <a:gd name="T90" fmla="*/ 219075 w 338"/>
              <a:gd name="T91" fmla="*/ 25400 h 31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38" h="312">
                <a:moveTo>
                  <a:pt x="138" y="16"/>
                </a:moveTo>
                <a:lnTo>
                  <a:pt x="146" y="14"/>
                </a:lnTo>
                <a:lnTo>
                  <a:pt x="152" y="16"/>
                </a:lnTo>
                <a:lnTo>
                  <a:pt x="162" y="10"/>
                </a:lnTo>
                <a:lnTo>
                  <a:pt x="172" y="6"/>
                </a:lnTo>
                <a:lnTo>
                  <a:pt x="190" y="8"/>
                </a:lnTo>
                <a:lnTo>
                  <a:pt x="210" y="6"/>
                </a:lnTo>
                <a:lnTo>
                  <a:pt x="220" y="0"/>
                </a:lnTo>
                <a:lnTo>
                  <a:pt x="226" y="6"/>
                </a:lnTo>
                <a:lnTo>
                  <a:pt x="252" y="102"/>
                </a:lnTo>
                <a:lnTo>
                  <a:pt x="270" y="92"/>
                </a:lnTo>
                <a:lnTo>
                  <a:pt x="272" y="96"/>
                </a:lnTo>
                <a:lnTo>
                  <a:pt x="276" y="98"/>
                </a:lnTo>
                <a:lnTo>
                  <a:pt x="276" y="108"/>
                </a:lnTo>
                <a:lnTo>
                  <a:pt x="270" y="110"/>
                </a:lnTo>
                <a:lnTo>
                  <a:pt x="270" y="112"/>
                </a:lnTo>
                <a:lnTo>
                  <a:pt x="266" y="114"/>
                </a:lnTo>
                <a:lnTo>
                  <a:pt x="268" y="120"/>
                </a:lnTo>
                <a:lnTo>
                  <a:pt x="262" y="124"/>
                </a:lnTo>
                <a:lnTo>
                  <a:pt x="260" y="128"/>
                </a:lnTo>
                <a:lnTo>
                  <a:pt x="276" y="162"/>
                </a:lnTo>
                <a:lnTo>
                  <a:pt x="338" y="276"/>
                </a:lnTo>
                <a:lnTo>
                  <a:pt x="332" y="274"/>
                </a:lnTo>
                <a:lnTo>
                  <a:pt x="332" y="272"/>
                </a:lnTo>
                <a:lnTo>
                  <a:pt x="324" y="264"/>
                </a:lnTo>
                <a:lnTo>
                  <a:pt x="320" y="268"/>
                </a:lnTo>
                <a:lnTo>
                  <a:pt x="318" y="264"/>
                </a:lnTo>
                <a:lnTo>
                  <a:pt x="320" y="260"/>
                </a:lnTo>
                <a:lnTo>
                  <a:pt x="318" y="260"/>
                </a:lnTo>
                <a:lnTo>
                  <a:pt x="316" y="260"/>
                </a:lnTo>
                <a:lnTo>
                  <a:pt x="310" y="268"/>
                </a:lnTo>
                <a:lnTo>
                  <a:pt x="310" y="272"/>
                </a:lnTo>
                <a:lnTo>
                  <a:pt x="308" y="274"/>
                </a:lnTo>
                <a:lnTo>
                  <a:pt x="300" y="270"/>
                </a:lnTo>
                <a:lnTo>
                  <a:pt x="298" y="276"/>
                </a:lnTo>
                <a:lnTo>
                  <a:pt x="296" y="278"/>
                </a:lnTo>
                <a:lnTo>
                  <a:pt x="286" y="274"/>
                </a:lnTo>
                <a:lnTo>
                  <a:pt x="286" y="280"/>
                </a:lnTo>
                <a:lnTo>
                  <a:pt x="282" y="274"/>
                </a:lnTo>
                <a:lnTo>
                  <a:pt x="278" y="272"/>
                </a:lnTo>
                <a:lnTo>
                  <a:pt x="278" y="274"/>
                </a:lnTo>
                <a:lnTo>
                  <a:pt x="276" y="278"/>
                </a:lnTo>
                <a:lnTo>
                  <a:pt x="268" y="268"/>
                </a:lnTo>
                <a:lnTo>
                  <a:pt x="266" y="276"/>
                </a:lnTo>
                <a:lnTo>
                  <a:pt x="272" y="278"/>
                </a:lnTo>
                <a:lnTo>
                  <a:pt x="270" y="282"/>
                </a:lnTo>
                <a:lnTo>
                  <a:pt x="266" y="280"/>
                </a:lnTo>
                <a:lnTo>
                  <a:pt x="264" y="274"/>
                </a:lnTo>
                <a:lnTo>
                  <a:pt x="264" y="278"/>
                </a:lnTo>
                <a:lnTo>
                  <a:pt x="260" y="278"/>
                </a:lnTo>
                <a:lnTo>
                  <a:pt x="258" y="280"/>
                </a:lnTo>
                <a:lnTo>
                  <a:pt x="250" y="280"/>
                </a:lnTo>
                <a:lnTo>
                  <a:pt x="252" y="288"/>
                </a:lnTo>
                <a:lnTo>
                  <a:pt x="250" y="288"/>
                </a:lnTo>
                <a:lnTo>
                  <a:pt x="248" y="282"/>
                </a:lnTo>
                <a:lnTo>
                  <a:pt x="246" y="280"/>
                </a:lnTo>
                <a:lnTo>
                  <a:pt x="244" y="282"/>
                </a:lnTo>
                <a:lnTo>
                  <a:pt x="246" y="288"/>
                </a:lnTo>
                <a:lnTo>
                  <a:pt x="242" y="292"/>
                </a:lnTo>
                <a:lnTo>
                  <a:pt x="246" y="298"/>
                </a:lnTo>
                <a:lnTo>
                  <a:pt x="242" y="298"/>
                </a:lnTo>
                <a:lnTo>
                  <a:pt x="236" y="298"/>
                </a:lnTo>
                <a:lnTo>
                  <a:pt x="228" y="294"/>
                </a:lnTo>
                <a:lnTo>
                  <a:pt x="226" y="296"/>
                </a:lnTo>
                <a:lnTo>
                  <a:pt x="228" y="302"/>
                </a:lnTo>
                <a:lnTo>
                  <a:pt x="224" y="300"/>
                </a:lnTo>
                <a:lnTo>
                  <a:pt x="222" y="298"/>
                </a:lnTo>
                <a:lnTo>
                  <a:pt x="220" y="302"/>
                </a:lnTo>
                <a:lnTo>
                  <a:pt x="222" y="312"/>
                </a:lnTo>
                <a:lnTo>
                  <a:pt x="220" y="312"/>
                </a:lnTo>
                <a:lnTo>
                  <a:pt x="218" y="304"/>
                </a:lnTo>
                <a:lnTo>
                  <a:pt x="212" y="304"/>
                </a:lnTo>
                <a:lnTo>
                  <a:pt x="204" y="308"/>
                </a:lnTo>
                <a:lnTo>
                  <a:pt x="200" y="304"/>
                </a:lnTo>
                <a:lnTo>
                  <a:pt x="198" y="296"/>
                </a:lnTo>
                <a:lnTo>
                  <a:pt x="196" y="292"/>
                </a:lnTo>
                <a:lnTo>
                  <a:pt x="192" y="294"/>
                </a:lnTo>
                <a:lnTo>
                  <a:pt x="190" y="294"/>
                </a:lnTo>
                <a:lnTo>
                  <a:pt x="188" y="296"/>
                </a:lnTo>
                <a:lnTo>
                  <a:pt x="186" y="294"/>
                </a:lnTo>
                <a:lnTo>
                  <a:pt x="184" y="298"/>
                </a:lnTo>
                <a:lnTo>
                  <a:pt x="180" y="302"/>
                </a:lnTo>
                <a:lnTo>
                  <a:pt x="178" y="296"/>
                </a:lnTo>
                <a:lnTo>
                  <a:pt x="176" y="298"/>
                </a:lnTo>
                <a:lnTo>
                  <a:pt x="164" y="296"/>
                </a:lnTo>
                <a:lnTo>
                  <a:pt x="160" y="298"/>
                </a:lnTo>
                <a:lnTo>
                  <a:pt x="158" y="294"/>
                </a:lnTo>
                <a:lnTo>
                  <a:pt x="156" y="294"/>
                </a:lnTo>
                <a:lnTo>
                  <a:pt x="152" y="296"/>
                </a:lnTo>
                <a:lnTo>
                  <a:pt x="150" y="292"/>
                </a:lnTo>
                <a:lnTo>
                  <a:pt x="122" y="272"/>
                </a:lnTo>
                <a:lnTo>
                  <a:pt x="116" y="264"/>
                </a:lnTo>
                <a:lnTo>
                  <a:pt x="112" y="268"/>
                </a:lnTo>
                <a:lnTo>
                  <a:pt x="110" y="264"/>
                </a:lnTo>
                <a:lnTo>
                  <a:pt x="106" y="270"/>
                </a:lnTo>
                <a:lnTo>
                  <a:pt x="102" y="268"/>
                </a:lnTo>
                <a:lnTo>
                  <a:pt x="90" y="276"/>
                </a:lnTo>
                <a:lnTo>
                  <a:pt x="78" y="274"/>
                </a:lnTo>
                <a:lnTo>
                  <a:pt x="72" y="280"/>
                </a:lnTo>
                <a:lnTo>
                  <a:pt x="76" y="282"/>
                </a:lnTo>
                <a:lnTo>
                  <a:pt x="70" y="288"/>
                </a:lnTo>
                <a:lnTo>
                  <a:pt x="76" y="290"/>
                </a:lnTo>
                <a:lnTo>
                  <a:pt x="70" y="292"/>
                </a:lnTo>
                <a:lnTo>
                  <a:pt x="64" y="280"/>
                </a:lnTo>
                <a:lnTo>
                  <a:pt x="26" y="202"/>
                </a:lnTo>
                <a:lnTo>
                  <a:pt x="18" y="190"/>
                </a:lnTo>
                <a:lnTo>
                  <a:pt x="0" y="164"/>
                </a:lnTo>
                <a:lnTo>
                  <a:pt x="2" y="162"/>
                </a:lnTo>
                <a:lnTo>
                  <a:pt x="4" y="158"/>
                </a:lnTo>
                <a:lnTo>
                  <a:pt x="6" y="154"/>
                </a:lnTo>
                <a:lnTo>
                  <a:pt x="6" y="150"/>
                </a:lnTo>
                <a:lnTo>
                  <a:pt x="18" y="142"/>
                </a:lnTo>
                <a:lnTo>
                  <a:pt x="22" y="132"/>
                </a:lnTo>
                <a:lnTo>
                  <a:pt x="20" y="130"/>
                </a:lnTo>
                <a:lnTo>
                  <a:pt x="30" y="112"/>
                </a:lnTo>
                <a:lnTo>
                  <a:pt x="38" y="112"/>
                </a:lnTo>
                <a:lnTo>
                  <a:pt x="44" y="104"/>
                </a:lnTo>
                <a:lnTo>
                  <a:pt x="48" y="94"/>
                </a:lnTo>
                <a:lnTo>
                  <a:pt x="64" y="76"/>
                </a:lnTo>
                <a:lnTo>
                  <a:pt x="66" y="66"/>
                </a:lnTo>
                <a:lnTo>
                  <a:pt x="72" y="58"/>
                </a:lnTo>
                <a:lnTo>
                  <a:pt x="76" y="54"/>
                </a:lnTo>
                <a:lnTo>
                  <a:pt x="84" y="50"/>
                </a:lnTo>
                <a:lnTo>
                  <a:pt x="88" y="50"/>
                </a:lnTo>
                <a:lnTo>
                  <a:pt x="92" y="40"/>
                </a:lnTo>
                <a:lnTo>
                  <a:pt x="106" y="40"/>
                </a:lnTo>
                <a:lnTo>
                  <a:pt x="110" y="36"/>
                </a:lnTo>
                <a:lnTo>
                  <a:pt x="112" y="38"/>
                </a:lnTo>
                <a:lnTo>
                  <a:pt x="112" y="36"/>
                </a:lnTo>
                <a:lnTo>
                  <a:pt x="118" y="36"/>
                </a:lnTo>
                <a:lnTo>
                  <a:pt x="120" y="32"/>
                </a:lnTo>
                <a:lnTo>
                  <a:pt x="128" y="34"/>
                </a:lnTo>
                <a:lnTo>
                  <a:pt x="136" y="26"/>
                </a:lnTo>
                <a:lnTo>
                  <a:pt x="138" y="1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8" name="Freeform 122"/>
          <p:cNvSpPr>
            <a:spLocks/>
          </p:cNvSpPr>
          <p:nvPr/>
        </p:nvSpPr>
        <p:spPr bwMode="auto">
          <a:xfrm>
            <a:off x="3524885" y="2166303"/>
            <a:ext cx="479425" cy="508000"/>
          </a:xfrm>
          <a:custGeom>
            <a:avLst/>
            <a:gdLst>
              <a:gd name="T0" fmla="*/ 123825 w 302"/>
              <a:gd name="T1" fmla="*/ 34925 h 320"/>
              <a:gd name="T2" fmla="*/ 117475 w 302"/>
              <a:gd name="T3" fmla="*/ 25400 h 320"/>
              <a:gd name="T4" fmla="*/ 123825 w 302"/>
              <a:gd name="T5" fmla="*/ 12700 h 320"/>
              <a:gd name="T6" fmla="*/ 133350 w 302"/>
              <a:gd name="T7" fmla="*/ 0 h 320"/>
              <a:gd name="T8" fmla="*/ 377825 w 302"/>
              <a:gd name="T9" fmla="*/ 60325 h 320"/>
              <a:gd name="T10" fmla="*/ 412750 w 302"/>
              <a:gd name="T11" fmla="*/ 88900 h 320"/>
              <a:gd name="T12" fmla="*/ 434975 w 302"/>
              <a:gd name="T13" fmla="*/ 85725 h 320"/>
              <a:gd name="T14" fmla="*/ 466725 w 302"/>
              <a:gd name="T15" fmla="*/ 107950 h 320"/>
              <a:gd name="T16" fmla="*/ 457200 w 302"/>
              <a:gd name="T17" fmla="*/ 152400 h 320"/>
              <a:gd name="T18" fmla="*/ 447675 w 302"/>
              <a:gd name="T19" fmla="*/ 184150 h 320"/>
              <a:gd name="T20" fmla="*/ 428625 w 302"/>
              <a:gd name="T21" fmla="*/ 171450 h 320"/>
              <a:gd name="T22" fmla="*/ 434975 w 302"/>
              <a:gd name="T23" fmla="*/ 187325 h 320"/>
              <a:gd name="T24" fmla="*/ 438150 w 302"/>
              <a:gd name="T25" fmla="*/ 196850 h 320"/>
              <a:gd name="T26" fmla="*/ 415925 w 302"/>
              <a:gd name="T27" fmla="*/ 222250 h 320"/>
              <a:gd name="T28" fmla="*/ 444500 w 302"/>
              <a:gd name="T29" fmla="*/ 304800 h 320"/>
              <a:gd name="T30" fmla="*/ 415925 w 302"/>
              <a:gd name="T31" fmla="*/ 368300 h 320"/>
              <a:gd name="T32" fmla="*/ 250825 w 302"/>
              <a:gd name="T33" fmla="*/ 498475 h 320"/>
              <a:gd name="T34" fmla="*/ 238125 w 302"/>
              <a:gd name="T35" fmla="*/ 479425 h 320"/>
              <a:gd name="T36" fmla="*/ 231775 w 302"/>
              <a:gd name="T37" fmla="*/ 473075 h 320"/>
              <a:gd name="T38" fmla="*/ 228600 w 302"/>
              <a:gd name="T39" fmla="*/ 463550 h 320"/>
              <a:gd name="T40" fmla="*/ 215900 w 302"/>
              <a:gd name="T41" fmla="*/ 466725 h 320"/>
              <a:gd name="T42" fmla="*/ 203200 w 302"/>
              <a:gd name="T43" fmla="*/ 476250 h 320"/>
              <a:gd name="T44" fmla="*/ 190500 w 302"/>
              <a:gd name="T45" fmla="*/ 473075 h 320"/>
              <a:gd name="T46" fmla="*/ 196850 w 302"/>
              <a:gd name="T47" fmla="*/ 460375 h 320"/>
              <a:gd name="T48" fmla="*/ 203200 w 302"/>
              <a:gd name="T49" fmla="*/ 450850 h 320"/>
              <a:gd name="T50" fmla="*/ 171450 w 302"/>
              <a:gd name="T51" fmla="*/ 454025 h 320"/>
              <a:gd name="T52" fmla="*/ 168275 w 302"/>
              <a:gd name="T53" fmla="*/ 422275 h 320"/>
              <a:gd name="T54" fmla="*/ 152400 w 302"/>
              <a:gd name="T55" fmla="*/ 400050 h 320"/>
              <a:gd name="T56" fmla="*/ 158750 w 302"/>
              <a:gd name="T57" fmla="*/ 387350 h 320"/>
              <a:gd name="T58" fmla="*/ 136525 w 302"/>
              <a:gd name="T59" fmla="*/ 371475 h 320"/>
              <a:gd name="T60" fmla="*/ 136525 w 302"/>
              <a:gd name="T61" fmla="*/ 336550 h 320"/>
              <a:gd name="T62" fmla="*/ 133350 w 302"/>
              <a:gd name="T63" fmla="*/ 301625 h 320"/>
              <a:gd name="T64" fmla="*/ 142875 w 302"/>
              <a:gd name="T65" fmla="*/ 288925 h 320"/>
              <a:gd name="T66" fmla="*/ 136525 w 302"/>
              <a:gd name="T67" fmla="*/ 273050 h 320"/>
              <a:gd name="T68" fmla="*/ 117475 w 302"/>
              <a:gd name="T69" fmla="*/ 260350 h 320"/>
              <a:gd name="T70" fmla="*/ 107950 w 302"/>
              <a:gd name="T71" fmla="*/ 247650 h 320"/>
              <a:gd name="T72" fmla="*/ 95250 w 302"/>
              <a:gd name="T73" fmla="*/ 241300 h 320"/>
              <a:gd name="T74" fmla="*/ 92075 w 302"/>
              <a:gd name="T75" fmla="*/ 231775 h 320"/>
              <a:gd name="T76" fmla="*/ 85725 w 302"/>
              <a:gd name="T77" fmla="*/ 228600 h 320"/>
              <a:gd name="T78" fmla="*/ 79375 w 302"/>
              <a:gd name="T79" fmla="*/ 222250 h 320"/>
              <a:gd name="T80" fmla="*/ 69850 w 302"/>
              <a:gd name="T81" fmla="*/ 209550 h 320"/>
              <a:gd name="T82" fmla="*/ 66675 w 302"/>
              <a:gd name="T83" fmla="*/ 209550 h 320"/>
              <a:gd name="T84" fmla="*/ 63500 w 302"/>
              <a:gd name="T85" fmla="*/ 203200 h 320"/>
              <a:gd name="T86" fmla="*/ 57150 w 302"/>
              <a:gd name="T87" fmla="*/ 177800 h 320"/>
              <a:gd name="T88" fmla="*/ 47625 w 302"/>
              <a:gd name="T89" fmla="*/ 171450 h 320"/>
              <a:gd name="T90" fmla="*/ 44450 w 302"/>
              <a:gd name="T91" fmla="*/ 152400 h 320"/>
              <a:gd name="T92" fmla="*/ 44450 w 302"/>
              <a:gd name="T93" fmla="*/ 149225 h 320"/>
              <a:gd name="T94" fmla="*/ 41275 w 302"/>
              <a:gd name="T95" fmla="*/ 142875 h 320"/>
              <a:gd name="T96" fmla="*/ 38100 w 302"/>
              <a:gd name="T97" fmla="*/ 133350 h 320"/>
              <a:gd name="T98" fmla="*/ 22225 w 302"/>
              <a:gd name="T99" fmla="*/ 107950 h 320"/>
              <a:gd name="T100" fmla="*/ 12700 w 302"/>
              <a:gd name="T101" fmla="*/ 88900 h 320"/>
              <a:gd name="T102" fmla="*/ 6350 w 302"/>
              <a:gd name="T103" fmla="*/ 82550 h 320"/>
              <a:gd name="T104" fmla="*/ 0 w 302"/>
              <a:gd name="T105" fmla="*/ 82550 h 320"/>
              <a:gd name="T106" fmla="*/ 0 w 302"/>
              <a:gd name="T107" fmla="*/ 82550 h 3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02" h="320">
                <a:moveTo>
                  <a:pt x="0" y="52"/>
                </a:moveTo>
                <a:lnTo>
                  <a:pt x="78" y="22"/>
                </a:lnTo>
                <a:lnTo>
                  <a:pt x="74" y="18"/>
                </a:lnTo>
                <a:lnTo>
                  <a:pt x="74" y="16"/>
                </a:lnTo>
                <a:lnTo>
                  <a:pt x="76" y="14"/>
                </a:lnTo>
                <a:lnTo>
                  <a:pt x="78" y="8"/>
                </a:lnTo>
                <a:lnTo>
                  <a:pt x="82" y="8"/>
                </a:lnTo>
                <a:lnTo>
                  <a:pt x="84" y="0"/>
                </a:lnTo>
                <a:lnTo>
                  <a:pt x="190" y="50"/>
                </a:lnTo>
                <a:lnTo>
                  <a:pt x="238" y="38"/>
                </a:lnTo>
                <a:lnTo>
                  <a:pt x="254" y="50"/>
                </a:lnTo>
                <a:lnTo>
                  <a:pt x="260" y="56"/>
                </a:lnTo>
                <a:lnTo>
                  <a:pt x="264" y="58"/>
                </a:lnTo>
                <a:lnTo>
                  <a:pt x="274" y="54"/>
                </a:lnTo>
                <a:lnTo>
                  <a:pt x="284" y="64"/>
                </a:lnTo>
                <a:lnTo>
                  <a:pt x="294" y="68"/>
                </a:lnTo>
                <a:lnTo>
                  <a:pt x="302" y="80"/>
                </a:lnTo>
                <a:lnTo>
                  <a:pt x="288" y="96"/>
                </a:lnTo>
                <a:lnTo>
                  <a:pt x="286" y="112"/>
                </a:lnTo>
                <a:lnTo>
                  <a:pt x="282" y="116"/>
                </a:lnTo>
                <a:lnTo>
                  <a:pt x="278" y="104"/>
                </a:lnTo>
                <a:lnTo>
                  <a:pt x="270" y="108"/>
                </a:lnTo>
                <a:lnTo>
                  <a:pt x="268" y="112"/>
                </a:lnTo>
                <a:lnTo>
                  <a:pt x="274" y="118"/>
                </a:lnTo>
                <a:lnTo>
                  <a:pt x="274" y="124"/>
                </a:lnTo>
                <a:lnTo>
                  <a:pt x="276" y="124"/>
                </a:lnTo>
                <a:lnTo>
                  <a:pt x="268" y="136"/>
                </a:lnTo>
                <a:lnTo>
                  <a:pt x="262" y="140"/>
                </a:lnTo>
                <a:lnTo>
                  <a:pt x="260" y="142"/>
                </a:lnTo>
                <a:lnTo>
                  <a:pt x="280" y="192"/>
                </a:lnTo>
                <a:lnTo>
                  <a:pt x="280" y="214"/>
                </a:lnTo>
                <a:lnTo>
                  <a:pt x="262" y="232"/>
                </a:lnTo>
                <a:lnTo>
                  <a:pt x="160" y="320"/>
                </a:lnTo>
                <a:lnTo>
                  <a:pt x="158" y="314"/>
                </a:lnTo>
                <a:lnTo>
                  <a:pt x="158" y="310"/>
                </a:lnTo>
                <a:lnTo>
                  <a:pt x="150" y="302"/>
                </a:lnTo>
                <a:lnTo>
                  <a:pt x="150" y="300"/>
                </a:lnTo>
                <a:lnTo>
                  <a:pt x="146" y="298"/>
                </a:lnTo>
                <a:lnTo>
                  <a:pt x="144" y="296"/>
                </a:lnTo>
                <a:lnTo>
                  <a:pt x="144" y="292"/>
                </a:lnTo>
                <a:lnTo>
                  <a:pt x="140" y="290"/>
                </a:lnTo>
                <a:lnTo>
                  <a:pt x="136" y="294"/>
                </a:lnTo>
                <a:lnTo>
                  <a:pt x="128" y="296"/>
                </a:lnTo>
                <a:lnTo>
                  <a:pt x="128" y="300"/>
                </a:lnTo>
                <a:lnTo>
                  <a:pt x="122" y="302"/>
                </a:lnTo>
                <a:lnTo>
                  <a:pt x="120" y="298"/>
                </a:lnTo>
                <a:lnTo>
                  <a:pt x="124" y="292"/>
                </a:lnTo>
                <a:lnTo>
                  <a:pt x="124" y="290"/>
                </a:lnTo>
                <a:lnTo>
                  <a:pt x="126" y="290"/>
                </a:lnTo>
                <a:lnTo>
                  <a:pt x="128" y="284"/>
                </a:lnTo>
                <a:lnTo>
                  <a:pt x="120" y="282"/>
                </a:lnTo>
                <a:lnTo>
                  <a:pt x="108" y="286"/>
                </a:lnTo>
                <a:lnTo>
                  <a:pt x="110" y="270"/>
                </a:lnTo>
                <a:lnTo>
                  <a:pt x="106" y="266"/>
                </a:lnTo>
                <a:lnTo>
                  <a:pt x="102" y="258"/>
                </a:lnTo>
                <a:lnTo>
                  <a:pt x="96" y="252"/>
                </a:lnTo>
                <a:lnTo>
                  <a:pt x="96" y="246"/>
                </a:lnTo>
                <a:lnTo>
                  <a:pt x="100" y="244"/>
                </a:lnTo>
                <a:lnTo>
                  <a:pt x="100" y="240"/>
                </a:lnTo>
                <a:lnTo>
                  <a:pt x="86" y="234"/>
                </a:lnTo>
                <a:lnTo>
                  <a:pt x="84" y="220"/>
                </a:lnTo>
                <a:lnTo>
                  <a:pt x="86" y="212"/>
                </a:lnTo>
                <a:lnTo>
                  <a:pt x="82" y="200"/>
                </a:lnTo>
                <a:lnTo>
                  <a:pt x="84" y="190"/>
                </a:lnTo>
                <a:lnTo>
                  <a:pt x="86" y="184"/>
                </a:lnTo>
                <a:lnTo>
                  <a:pt x="90" y="182"/>
                </a:lnTo>
                <a:lnTo>
                  <a:pt x="90" y="178"/>
                </a:lnTo>
                <a:lnTo>
                  <a:pt x="86" y="172"/>
                </a:lnTo>
                <a:lnTo>
                  <a:pt x="80" y="174"/>
                </a:lnTo>
                <a:lnTo>
                  <a:pt x="74" y="164"/>
                </a:lnTo>
                <a:lnTo>
                  <a:pt x="68" y="162"/>
                </a:lnTo>
                <a:lnTo>
                  <a:pt x="68" y="156"/>
                </a:lnTo>
                <a:lnTo>
                  <a:pt x="62" y="156"/>
                </a:lnTo>
                <a:lnTo>
                  <a:pt x="60" y="152"/>
                </a:lnTo>
                <a:lnTo>
                  <a:pt x="60" y="150"/>
                </a:lnTo>
                <a:lnTo>
                  <a:pt x="58" y="146"/>
                </a:lnTo>
                <a:lnTo>
                  <a:pt x="56" y="142"/>
                </a:lnTo>
                <a:lnTo>
                  <a:pt x="54" y="144"/>
                </a:lnTo>
                <a:lnTo>
                  <a:pt x="54" y="140"/>
                </a:lnTo>
                <a:lnTo>
                  <a:pt x="50" y="140"/>
                </a:lnTo>
                <a:lnTo>
                  <a:pt x="46" y="138"/>
                </a:lnTo>
                <a:lnTo>
                  <a:pt x="44" y="132"/>
                </a:lnTo>
                <a:lnTo>
                  <a:pt x="46" y="130"/>
                </a:lnTo>
                <a:lnTo>
                  <a:pt x="42" y="132"/>
                </a:lnTo>
                <a:lnTo>
                  <a:pt x="38" y="130"/>
                </a:lnTo>
                <a:lnTo>
                  <a:pt x="40" y="128"/>
                </a:lnTo>
                <a:lnTo>
                  <a:pt x="40" y="120"/>
                </a:lnTo>
                <a:lnTo>
                  <a:pt x="36" y="112"/>
                </a:lnTo>
                <a:lnTo>
                  <a:pt x="30" y="112"/>
                </a:lnTo>
                <a:lnTo>
                  <a:pt x="30" y="108"/>
                </a:lnTo>
                <a:lnTo>
                  <a:pt x="28" y="100"/>
                </a:lnTo>
                <a:lnTo>
                  <a:pt x="28" y="96"/>
                </a:lnTo>
                <a:lnTo>
                  <a:pt x="26" y="96"/>
                </a:lnTo>
                <a:lnTo>
                  <a:pt x="28" y="94"/>
                </a:lnTo>
                <a:lnTo>
                  <a:pt x="24" y="90"/>
                </a:lnTo>
                <a:lnTo>
                  <a:pt x="26" y="90"/>
                </a:lnTo>
                <a:lnTo>
                  <a:pt x="24" y="88"/>
                </a:lnTo>
                <a:lnTo>
                  <a:pt x="24" y="84"/>
                </a:lnTo>
                <a:lnTo>
                  <a:pt x="18" y="80"/>
                </a:lnTo>
                <a:lnTo>
                  <a:pt x="14" y="68"/>
                </a:lnTo>
                <a:lnTo>
                  <a:pt x="6" y="60"/>
                </a:lnTo>
                <a:lnTo>
                  <a:pt x="8" y="56"/>
                </a:lnTo>
                <a:lnTo>
                  <a:pt x="4" y="56"/>
                </a:lnTo>
                <a:lnTo>
                  <a:pt x="4" y="52"/>
                </a:lnTo>
                <a:lnTo>
                  <a:pt x="0" y="5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9" name="Freeform 123"/>
          <p:cNvSpPr>
            <a:spLocks/>
          </p:cNvSpPr>
          <p:nvPr/>
        </p:nvSpPr>
        <p:spPr bwMode="auto">
          <a:xfrm>
            <a:off x="3937635" y="2201228"/>
            <a:ext cx="352425" cy="371475"/>
          </a:xfrm>
          <a:custGeom>
            <a:avLst/>
            <a:gdLst>
              <a:gd name="T0" fmla="*/ 130175 w 222"/>
              <a:gd name="T1" fmla="*/ 123825 h 234"/>
              <a:gd name="T2" fmla="*/ 149225 w 222"/>
              <a:gd name="T3" fmla="*/ 139700 h 234"/>
              <a:gd name="T4" fmla="*/ 149225 w 222"/>
              <a:gd name="T5" fmla="*/ 127000 h 234"/>
              <a:gd name="T6" fmla="*/ 152400 w 222"/>
              <a:gd name="T7" fmla="*/ 114300 h 234"/>
              <a:gd name="T8" fmla="*/ 190500 w 222"/>
              <a:gd name="T9" fmla="*/ 104775 h 234"/>
              <a:gd name="T10" fmla="*/ 203200 w 222"/>
              <a:gd name="T11" fmla="*/ 98425 h 234"/>
              <a:gd name="T12" fmla="*/ 212725 w 222"/>
              <a:gd name="T13" fmla="*/ 98425 h 234"/>
              <a:gd name="T14" fmla="*/ 266700 w 222"/>
              <a:gd name="T15" fmla="*/ 142875 h 234"/>
              <a:gd name="T16" fmla="*/ 276225 w 222"/>
              <a:gd name="T17" fmla="*/ 146050 h 234"/>
              <a:gd name="T18" fmla="*/ 282575 w 222"/>
              <a:gd name="T19" fmla="*/ 152400 h 234"/>
              <a:gd name="T20" fmla="*/ 307975 w 222"/>
              <a:gd name="T21" fmla="*/ 152400 h 234"/>
              <a:gd name="T22" fmla="*/ 314325 w 222"/>
              <a:gd name="T23" fmla="*/ 158750 h 234"/>
              <a:gd name="T24" fmla="*/ 323850 w 222"/>
              <a:gd name="T25" fmla="*/ 146050 h 234"/>
              <a:gd name="T26" fmla="*/ 330200 w 222"/>
              <a:gd name="T27" fmla="*/ 146050 h 234"/>
              <a:gd name="T28" fmla="*/ 339725 w 222"/>
              <a:gd name="T29" fmla="*/ 142875 h 234"/>
              <a:gd name="T30" fmla="*/ 346075 w 222"/>
              <a:gd name="T31" fmla="*/ 161925 h 234"/>
              <a:gd name="T32" fmla="*/ 352425 w 222"/>
              <a:gd name="T33" fmla="*/ 168275 h 234"/>
              <a:gd name="T34" fmla="*/ 333375 w 222"/>
              <a:gd name="T35" fmla="*/ 177800 h 234"/>
              <a:gd name="T36" fmla="*/ 327025 w 222"/>
              <a:gd name="T37" fmla="*/ 187325 h 234"/>
              <a:gd name="T38" fmla="*/ 317500 w 222"/>
              <a:gd name="T39" fmla="*/ 203200 h 234"/>
              <a:gd name="T40" fmla="*/ 311150 w 222"/>
              <a:gd name="T41" fmla="*/ 212725 h 234"/>
              <a:gd name="T42" fmla="*/ 311150 w 222"/>
              <a:gd name="T43" fmla="*/ 225425 h 234"/>
              <a:gd name="T44" fmla="*/ 295275 w 222"/>
              <a:gd name="T45" fmla="*/ 254000 h 234"/>
              <a:gd name="T46" fmla="*/ 285750 w 222"/>
              <a:gd name="T47" fmla="*/ 269875 h 234"/>
              <a:gd name="T48" fmla="*/ 260350 w 222"/>
              <a:gd name="T49" fmla="*/ 276225 h 234"/>
              <a:gd name="T50" fmla="*/ 212725 w 222"/>
              <a:gd name="T51" fmla="*/ 266700 h 234"/>
              <a:gd name="T52" fmla="*/ 200025 w 222"/>
              <a:gd name="T53" fmla="*/ 273050 h 234"/>
              <a:gd name="T54" fmla="*/ 187325 w 222"/>
              <a:gd name="T55" fmla="*/ 298450 h 234"/>
              <a:gd name="T56" fmla="*/ 165100 w 222"/>
              <a:gd name="T57" fmla="*/ 330200 h 234"/>
              <a:gd name="T58" fmla="*/ 161925 w 222"/>
              <a:gd name="T59" fmla="*/ 342900 h 234"/>
              <a:gd name="T60" fmla="*/ 168275 w 222"/>
              <a:gd name="T61" fmla="*/ 352425 h 234"/>
              <a:gd name="T62" fmla="*/ 171450 w 222"/>
              <a:gd name="T63" fmla="*/ 365125 h 234"/>
              <a:gd name="T64" fmla="*/ 149225 w 222"/>
              <a:gd name="T65" fmla="*/ 361950 h 234"/>
              <a:gd name="T66" fmla="*/ 139700 w 222"/>
              <a:gd name="T67" fmla="*/ 361950 h 234"/>
              <a:gd name="T68" fmla="*/ 120650 w 222"/>
              <a:gd name="T69" fmla="*/ 368300 h 234"/>
              <a:gd name="T70" fmla="*/ 76200 w 222"/>
              <a:gd name="T71" fmla="*/ 365125 h 234"/>
              <a:gd name="T72" fmla="*/ 57150 w 222"/>
              <a:gd name="T73" fmla="*/ 352425 h 234"/>
              <a:gd name="T74" fmla="*/ 31750 w 222"/>
              <a:gd name="T75" fmla="*/ 355600 h 234"/>
              <a:gd name="T76" fmla="*/ 31750 w 222"/>
              <a:gd name="T77" fmla="*/ 304800 h 234"/>
              <a:gd name="T78" fmla="*/ 0 w 222"/>
              <a:gd name="T79" fmla="*/ 190500 h 234"/>
              <a:gd name="T80" fmla="*/ 12700 w 222"/>
              <a:gd name="T81" fmla="*/ 180975 h 234"/>
              <a:gd name="T82" fmla="*/ 22225 w 222"/>
              <a:gd name="T83" fmla="*/ 161925 h 234"/>
              <a:gd name="T84" fmla="*/ 12700 w 222"/>
              <a:gd name="T85" fmla="*/ 142875 h 234"/>
              <a:gd name="T86" fmla="*/ 28575 w 222"/>
              <a:gd name="T87" fmla="*/ 130175 h 234"/>
              <a:gd name="T88" fmla="*/ 41275 w 222"/>
              <a:gd name="T89" fmla="*/ 142875 h 234"/>
              <a:gd name="T90" fmla="*/ 66675 w 222"/>
              <a:gd name="T91" fmla="*/ 92075 h 234"/>
              <a:gd name="T92" fmla="*/ 38100 w 222"/>
              <a:gd name="T93" fmla="*/ 66675 h 234"/>
              <a:gd name="T94" fmla="*/ 25400 w 222"/>
              <a:gd name="T95" fmla="*/ 47625 h 234"/>
              <a:gd name="T96" fmla="*/ 28575 w 222"/>
              <a:gd name="T97" fmla="*/ 34925 h 234"/>
              <a:gd name="T98" fmla="*/ 69850 w 222"/>
              <a:gd name="T99" fmla="*/ 0 h 234"/>
              <a:gd name="T100" fmla="*/ 69850 w 222"/>
              <a:gd name="T101" fmla="*/ 0 h 2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22" h="234">
                <a:moveTo>
                  <a:pt x="44" y="0"/>
                </a:moveTo>
                <a:lnTo>
                  <a:pt x="82" y="78"/>
                </a:lnTo>
                <a:lnTo>
                  <a:pt x="88" y="90"/>
                </a:lnTo>
                <a:lnTo>
                  <a:pt x="94" y="88"/>
                </a:lnTo>
                <a:lnTo>
                  <a:pt x="88" y="86"/>
                </a:lnTo>
                <a:lnTo>
                  <a:pt x="94" y="80"/>
                </a:lnTo>
                <a:lnTo>
                  <a:pt x="90" y="78"/>
                </a:lnTo>
                <a:lnTo>
                  <a:pt x="96" y="72"/>
                </a:lnTo>
                <a:lnTo>
                  <a:pt x="108" y="74"/>
                </a:lnTo>
                <a:lnTo>
                  <a:pt x="120" y="66"/>
                </a:lnTo>
                <a:lnTo>
                  <a:pt x="124" y="68"/>
                </a:lnTo>
                <a:lnTo>
                  <a:pt x="128" y="62"/>
                </a:lnTo>
                <a:lnTo>
                  <a:pt x="130" y="66"/>
                </a:lnTo>
                <a:lnTo>
                  <a:pt x="134" y="62"/>
                </a:lnTo>
                <a:lnTo>
                  <a:pt x="140" y="70"/>
                </a:lnTo>
                <a:lnTo>
                  <a:pt x="168" y="90"/>
                </a:lnTo>
                <a:lnTo>
                  <a:pt x="170" y="94"/>
                </a:lnTo>
                <a:lnTo>
                  <a:pt x="174" y="92"/>
                </a:lnTo>
                <a:lnTo>
                  <a:pt x="176" y="92"/>
                </a:lnTo>
                <a:lnTo>
                  <a:pt x="178" y="96"/>
                </a:lnTo>
                <a:lnTo>
                  <a:pt x="182" y="94"/>
                </a:lnTo>
                <a:lnTo>
                  <a:pt x="194" y="96"/>
                </a:lnTo>
                <a:lnTo>
                  <a:pt x="196" y="94"/>
                </a:lnTo>
                <a:lnTo>
                  <a:pt x="198" y="100"/>
                </a:lnTo>
                <a:lnTo>
                  <a:pt x="202" y="96"/>
                </a:lnTo>
                <a:lnTo>
                  <a:pt x="204" y="92"/>
                </a:lnTo>
                <a:lnTo>
                  <a:pt x="206" y="94"/>
                </a:lnTo>
                <a:lnTo>
                  <a:pt x="208" y="92"/>
                </a:lnTo>
                <a:lnTo>
                  <a:pt x="210" y="92"/>
                </a:lnTo>
                <a:lnTo>
                  <a:pt x="214" y="90"/>
                </a:lnTo>
                <a:lnTo>
                  <a:pt x="216" y="94"/>
                </a:lnTo>
                <a:lnTo>
                  <a:pt x="218" y="102"/>
                </a:lnTo>
                <a:lnTo>
                  <a:pt x="222" y="106"/>
                </a:lnTo>
                <a:lnTo>
                  <a:pt x="216" y="114"/>
                </a:lnTo>
                <a:lnTo>
                  <a:pt x="210" y="112"/>
                </a:lnTo>
                <a:lnTo>
                  <a:pt x="206" y="116"/>
                </a:lnTo>
                <a:lnTo>
                  <a:pt x="206" y="118"/>
                </a:lnTo>
                <a:lnTo>
                  <a:pt x="206" y="122"/>
                </a:lnTo>
                <a:lnTo>
                  <a:pt x="200" y="128"/>
                </a:lnTo>
                <a:lnTo>
                  <a:pt x="200" y="134"/>
                </a:lnTo>
                <a:lnTo>
                  <a:pt x="196" y="134"/>
                </a:lnTo>
                <a:lnTo>
                  <a:pt x="194" y="142"/>
                </a:lnTo>
                <a:lnTo>
                  <a:pt x="196" y="142"/>
                </a:lnTo>
                <a:lnTo>
                  <a:pt x="194" y="154"/>
                </a:lnTo>
                <a:lnTo>
                  <a:pt x="186" y="160"/>
                </a:lnTo>
                <a:lnTo>
                  <a:pt x="182" y="162"/>
                </a:lnTo>
                <a:lnTo>
                  <a:pt x="180" y="170"/>
                </a:lnTo>
                <a:lnTo>
                  <a:pt x="176" y="176"/>
                </a:lnTo>
                <a:lnTo>
                  <a:pt x="164" y="174"/>
                </a:lnTo>
                <a:lnTo>
                  <a:pt x="150" y="176"/>
                </a:lnTo>
                <a:lnTo>
                  <a:pt x="134" y="168"/>
                </a:lnTo>
                <a:lnTo>
                  <a:pt x="128" y="170"/>
                </a:lnTo>
                <a:lnTo>
                  <a:pt x="126" y="172"/>
                </a:lnTo>
                <a:lnTo>
                  <a:pt x="126" y="182"/>
                </a:lnTo>
                <a:lnTo>
                  <a:pt x="118" y="188"/>
                </a:lnTo>
                <a:lnTo>
                  <a:pt x="116" y="194"/>
                </a:lnTo>
                <a:lnTo>
                  <a:pt x="104" y="208"/>
                </a:lnTo>
                <a:lnTo>
                  <a:pt x="98" y="212"/>
                </a:lnTo>
                <a:lnTo>
                  <a:pt x="102" y="216"/>
                </a:lnTo>
                <a:lnTo>
                  <a:pt x="102" y="218"/>
                </a:lnTo>
                <a:lnTo>
                  <a:pt x="106" y="222"/>
                </a:lnTo>
                <a:lnTo>
                  <a:pt x="104" y="224"/>
                </a:lnTo>
                <a:lnTo>
                  <a:pt x="108" y="230"/>
                </a:lnTo>
                <a:lnTo>
                  <a:pt x="102" y="232"/>
                </a:lnTo>
                <a:lnTo>
                  <a:pt x="94" y="228"/>
                </a:lnTo>
                <a:lnTo>
                  <a:pt x="88" y="230"/>
                </a:lnTo>
                <a:lnTo>
                  <a:pt x="88" y="228"/>
                </a:lnTo>
                <a:lnTo>
                  <a:pt x="80" y="234"/>
                </a:lnTo>
                <a:lnTo>
                  <a:pt x="76" y="232"/>
                </a:lnTo>
                <a:lnTo>
                  <a:pt x="74" y="234"/>
                </a:lnTo>
                <a:lnTo>
                  <a:pt x="48" y="230"/>
                </a:lnTo>
                <a:lnTo>
                  <a:pt x="40" y="222"/>
                </a:lnTo>
                <a:lnTo>
                  <a:pt x="36" y="222"/>
                </a:lnTo>
                <a:lnTo>
                  <a:pt x="26" y="222"/>
                </a:lnTo>
                <a:lnTo>
                  <a:pt x="20" y="224"/>
                </a:lnTo>
                <a:lnTo>
                  <a:pt x="2" y="210"/>
                </a:lnTo>
                <a:lnTo>
                  <a:pt x="20" y="192"/>
                </a:lnTo>
                <a:lnTo>
                  <a:pt x="20" y="170"/>
                </a:lnTo>
                <a:lnTo>
                  <a:pt x="0" y="120"/>
                </a:lnTo>
                <a:lnTo>
                  <a:pt x="2" y="118"/>
                </a:lnTo>
                <a:lnTo>
                  <a:pt x="8" y="114"/>
                </a:lnTo>
                <a:lnTo>
                  <a:pt x="16" y="102"/>
                </a:lnTo>
                <a:lnTo>
                  <a:pt x="14" y="102"/>
                </a:lnTo>
                <a:lnTo>
                  <a:pt x="14" y="96"/>
                </a:lnTo>
                <a:lnTo>
                  <a:pt x="8" y="90"/>
                </a:lnTo>
                <a:lnTo>
                  <a:pt x="10" y="86"/>
                </a:lnTo>
                <a:lnTo>
                  <a:pt x="18" y="82"/>
                </a:lnTo>
                <a:lnTo>
                  <a:pt x="22" y="94"/>
                </a:lnTo>
                <a:lnTo>
                  <a:pt x="26" y="90"/>
                </a:lnTo>
                <a:lnTo>
                  <a:pt x="28" y="74"/>
                </a:lnTo>
                <a:lnTo>
                  <a:pt x="42" y="58"/>
                </a:lnTo>
                <a:lnTo>
                  <a:pt x="34" y="46"/>
                </a:lnTo>
                <a:lnTo>
                  <a:pt x="24" y="42"/>
                </a:lnTo>
                <a:lnTo>
                  <a:pt x="14" y="32"/>
                </a:lnTo>
                <a:lnTo>
                  <a:pt x="16" y="30"/>
                </a:lnTo>
                <a:lnTo>
                  <a:pt x="14" y="26"/>
                </a:lnTo>
                <a:lnTo>
                  <a:pt x="18" y="22"/>
                </a:lnTo>
                <a:lnTo>
                  <a:pt x="4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0" name="Freeform 124"/>
          <p:cNvSpPr>
            <a:spLocks/>
          </p:cNvSpPr>
          <p:nvPr/>
        </p:nvSpPr>
        <p:spPr bwMode="auto">
          <a:xfrm>
            <a:off x="3664585" y="2534603"/>
            <a:ext cx="555625" cy="520700"/>
          </a:xfrm>
          <a:custGeom>
            <a:avLst/>
            <a:gdLst>
              <a:gd name="T0" fmla="*/ 457200 w 350"/>
              <a:gd name="T1" fmla="*/ 44450 h 328"/>
              <a:gd name="T2" fmla="*/ 473075 w 350"/>
              <a:gd name="T3" fmla="*/ 50800 h 328"/>
              <a:gd name="T4" fmla="*/ 473075 w 350"/>
              <a:gd name="T5" fmla="*/ 79375 h 328"/>
              <a:gd name="T6" fmla="*/ 473075 w 350"/>
              <a:gd name="T7" fmla="*/ 95250 h 328"/>
              <a:gd name="T8" fmla="*/ 479425 w 350"/>
              <a:gd name="T9" fmla="*/ 111125 h 328"/>
              <a:gd name="T10" fmla="*/ 485775 w 350"/>
              <a:gd name="T11" fmla="*/ 130175 h 328"/>
              <a:gd name="T12" fmla="*/ 501650 w 350"/>
              <a:gd name="T13" fmla="*/ 139700 h 328"/>
              <a:gd name="T14" fmla="*/ 501650 w 350"/>
              <a:gd name="T15" fmla="*/ 158750 h 328"/>
              <a:gd name="T16" fmla="*/ 508000 w 350"/>
              <a:gd name="T17" fmla="*/ 180975 h 328"/>
              <a:gd name="T18" fmla="*/ 504825 w 350"/>
              <a:gd name="T19" fmla="*/ 196850 h 328"/>
              <a:gd name="T20" fmla="*/ 517525 w 350"/>
              <a:gd name="T21" fmla="*/ 206375 h 328"/>
              <a:gd name="T22" fmla="*/ 517525 w 350"/>
              <a:gd name="T23" fmla="*/ 238125 h 328"/>
              <a:gd name="T24" fmla="*/ 523875 w 350"/>
              <a:gd name="T25" fmla="*/ 254000 h 328"/>
              <a:gd name="T26" fmla="*/ 536575 w 350"/>
              <a:gd name="T27" fmla="*/ 266700 h 328"/>
              <a:gd name="T28" fmla="*/ 552450 w 350"/>
              <a:gd name="T29" fmla="*/ 276225 h 328"/>
              <a:gd name="T30" fmla="*/ 498475 w 350"/>
              <a:gd name="T31" fmla="*/ 304800 h 328"/>
              <a:gd name="T32" fmla="*/ 466725 w 350"/>
              <a:gd name="T33" fmla="*/ 330200 h 328"/>
              <a:gd name="T34" fmla="*/ 438150 w 350"/>
              <a:gd name="T35" fmla="*/ 349250 h 328"/>
              <a:gd name="T36" fmla="*/ 393700 w 350"/>
              <a:gd name="T37" fmla="*/ 422275 h 328"/>
              <a:gd name="T38" fmla="*/ 349250 w 350"/>
              <a:gd name="T39" fmla="*/ 444500 h 328"/>
              <a:gd name="T40" fmla="*/ 317500 w 350"/>
              <a:gd name="T41" fmla="*/ 447675 h 328"/>
              <a:gd name="T42" fmla="*/ 279400 w 350"/>
              <a:gd name="T43" fmla="*/ 482600 h 328"/>
              <a:gd name="T44" fmla="*/ 200025 w 350"/>
              <a:gd name="T45" fmla="*/ 501650 h 328"/>
              <a:gd name="T46" fmla="*/ 180975 w 350"/>
              <a:gd name="T47" fmla="*/ 511175 h 328"/>
              <a:gd name="T48" fmla="*/ 168275 w 350"/>
              <a:gd name="T49" fmla="*/ 485775 h 328"/>
              <a:gd name="T50" fmla="*/ 171450 w 350"/>
              <a:gd name="T51" fmla="*/ 444500 h 328"/>
              <a:gd name="T52" fmla="*/ 174625 w 350"/>
              <a:gd name="T53" fmla="*/ 425450 h 328"/>
              <a:gd name="T54" fmla="*/ 184150 w 350"/>
              <a:gd name="T55" fmla="*/ 419100 h 328"/>
              <a:gd name="T56" fmla="*/ 19050 w 350"/>
              <a:gd name="T57" fmla="*/ 349250 h 328"/>
              <a:gd name="T58" fmla="*/ 12700 w 350"/>
              <a:gd name="T59" fmla="*/ 323850 h 328"/>
              <a:gd name="T60" fmla="*/ 19050 w 350"/>
              <a:gd name="T61" fmla="*/ 276225 h 328"/>
              <a:gd name="T62" fmla="*/ 47625 w 350"/>
              <a:gd name="T63" fmla="*/ 263525 h 328"/>
              <a:gd name="T64" fmla="*/ 57150 w 350"/>
              <a:gd name="T65" fmla="*/ 238125 h 328"/>
              <a:gd name="T66" fmla="*/ 76200 w 350"/>
              <a:gd name="T67" fmla="*/ 234950 h 328"/>
              <a:gd name="T68" fmla="*/ 104775 w 350"/>
              <a:gd name="T69" fmla="*/ 209550 h 328"/>
              <a:gd name="T70" fmla="*/ 130175 w 350"/>
              <a:gd name="T71" fmla="*/ 180975 h 328"/>
              <a:gd name="T72" fmla="*/ 114300 w 350"/>
              <a:gd name="T73" fmla="*/ 139700 h 328"/>
              <a:gd name="T74" fmla="*/ 314325 w 350"/>
              <a:gd name="T75" fmla="*/ 19050 h 328"/>
              <a:gd name="T76" fmla="*/ 349250 w 350"/>
              <a:gd name="T77" fmla="*/ 31750 h 328"/>
              <a:gd name="T78" fmla="*/ 400050 w 350"/>
              <a:gd name="T79" fmla="*/ 38100 h 328"/>
              <a:gd name="T80" fmla="*/ 422275 w 350"/>
              <a:gd name="T81" fmla="*/ 28575 h 328"/>
              <a:gd name="T82" fmla="*/ 444500 w 350"/>
              <a:gd name="T83" fmla="*/ 31750 h 32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50" h="328">
                <a:moveTo>
                  <a:pt x="280" y="20"/>
                </a:moveTo>
                <a:lnTo>
                  <a:pt x="288" y="28"/>
                </a:lnTo>
                <a:lnTo>
                  <a:pt x="292" y="26"/>
                </a:lnTo>
                <a:lnTo>
                  <a:pt x="292" y="28"/>
                </a:lnTo>
                <a:lnTo>
                  <a:pt x="298" y="32"/>
                </a:lnTo>
                <a:lnTo>
                  <a:pt x="296" y="42"/>
                </a:lnTo>
                <a:lnTo>
                  <a:pt x="298" y="46"/>
                </a:lnTo>
                <a:lnTo>
                  <a:pt x="298" y="50"/>
                </a:lnTo>
                <a:lnTo>
                  <a:pt x="298" y="52"/>
                </a:lnTo>
                <a:lnTo>
                  <a:pt x="296" y="54"/>
                </a:lnTo>
                <a:lnTo>
                  <a:pt x="298" y="60"/>
                </a:lnTo>
                <a:lnTo>
                  <a:pt x="296" y="60"/>
                </a:lnTo>
                <a:lnTo>
                  <a:pt x="302" y="64"/>
                </a:lnTo>
                <a:lnTo>
                  <a:pt x="302" y="70"/>
                </a:lnTo>
                <a:lnTo>
                  <a:pt x="300" y="72"/>
                </a:lnTo>
                <a:lnTo>
                  <a:pt x="302" y="74"/>
                </a:lnTo>
                <a:lnTo>
                  <a:pt x="306" y="82"/>
                </a:lnTo>
                <a:lnTo>
                  <a:pt x="312" y="80"/>
                </a:lnTo>
                <a:lnTo>
                  <a:pt x="314" y="84"/>
                </a:lnTo>
                <a:lnTo>
                  <a:pt x="316" y="88"/>
                </a:lnTo>
                <a:lnTo>
                  <a:pt x="314" y="92"/>
                </a:lnTo>
                <a:lnTo>
                  <a:pt x="316" y="94"/>
                </a:lnTo>
                <a:lnTo>
                  <a:pt x="316" y="100"/>
                </a:lnTo>
                <a:lnTo>
                  <a:pt x="314" y="108"/>
                </a:lnTo>
                <a:lnTo>
                  <a:pt x="316" y="112"/>
                </a:lnTo>
                <a:lnTo>
                  <a:pt x="320" y="114"/>
                </a:lnTo>
                <a:lnTo>
                  <a:pt x="320" y="116"/>
                </a:lnTo>
                <a:lnTo>
                  <a:pt x="316" y="116"/>
                </a:lnTo>
                <a:lnTo>
                  <a:pt x="318" y="124"/>
                </a:lnTo>
                <a:lnTo>
                  <a:pt x="322" y="124"/>
                </a:lnTo>
                <a:lnTo>
                  <a:pt x="328" y="126"/>
                </a:lnTo>
                <a:lnTo>
                  <a:pt x="326" y="130"/>
                </a:lnTo>
                <a:lnTo>
                  <a:pt x="328" y="134"/>
                </a:lnTo>
                <a:lnTo>
                  <a:pt x="328" y="146"/>
                </a:lnTo>
                <a:lnTo>
                  <a:pt x="326" y="150"/>
                </a:lnTo>
                <a:lnTo>
                  <a:pt x="328" y="154"/>
                </a:lnTo>
                <a:lnTo>
                  <a:pt x="322" y="156"/>
                </a:lnTo>
                <a:lnTo>
                  <a:pt x="330" y="160"/>
                </a:lnTo>
                <a:lnTo>
                  <a:pt x="332" y="164"/>
                </a:lnTo>
                <a:lnTo>
                  <a:pt x="336" y="164"/>
                </a:lnTo>
                <a:lnTo>
                  <a:pt x="338" y="168"/>
                </a:lnTo>
                <a:lnTo>
                  <a:pt x="342" y="168"/>
                </a:lnTo>
                <a:lnTo>
                  <a:pt x="350" y="174"/>
                </a:lnTo>
                <a:lnTo>
                  <a:pt x="348" y="174"/>
                </a:lnTo>
                <a:lnTo>
                  <a:pt x="350" y="182"/>
                </a:lnTo>
                <a:lnTo>
                  <a:pt x="330" y="182"/>
                </a:lnTo>
                <a:lnTo>
                  <a:pt x="314" y="192"/>
                </a:lnTo>
                <a:lnTo>
                  <a:pt x="310" y="194"/>
                </a:lnTo>
                <a:lnTo>
                  <a:pt x="296" y="202"/>
                </a:lnTo>
                <a:lnTo>
                  <a:pt x="294" y="208"/>
                </a:lnTo>
                <a:lnTo>
                  <a:pt x="286" y="210"/>
                </a:lnTo>
                <a:lnTo>
                  <a:pt x="278" y="212"/>
                </a:lnTo>
                <a:lnTo>
                  <a:pt x="276" y="220"/>
                </a:lnTo>
                <a:lnTo>
                  <a:pt x="270" y="226"/>
                </a:lnTo>
                <a:lnTo>
                  <a:pt x="256" y="260"/>
                </a:lnTo>
                <a:lnTo>
                  <a:pt x="248" y="266"/>
                </a:lnTo>
                <a:lnTo>
                  <a:pt x="238" y="268"/>
                </a:lnTo>
                <a:lnTo>
                  <a:pt x="230" y="276"/>
                </a:lnTo>
                <a:lnTo>
                  <a:pt x="220" y="280"/>
                </a:lnTo>
                <a:lnTo>
                  <a:pt x="214" y="284"/>
                </a:lnTo>
                <a:lnTo>
                  <a:pt x="210" y="284"/>
                </a:lnTo>
                <a:lnTo>
                  <a:pt x="200" y="282"/>
                </a:lnTo>
                <a:lnTo>
                  <a:pt x="194" y="288"/>
                </a:lnTo>
                <a:lnTo>
                  <a:pt x="188" y="296"/>
                </a:lnTo>
                <a:lnTo>
                  <a:pt x="176" y="304"/>
                </a:lnTo>
                <a:lnTo>
                  <a:pt x="148" y="304"/>
                </a:lnTo>
                <a:lnTo>
                  <a:pt x="132" y="316"/>
                </a:lnTo>
                <a:lnTo>
                  <a:pt x="126" y="316"/>
                </a:lnTo>
                <a:lnTo>
                  <a:pt x="114" y="328"/>
                </a:lnTo>
                <a:lnTo>
                  <a:pt x="112" y="324"/>
                </a:lnTo>
                <a:lnTo>
                  <a:pt x="114" y="322"/>
                </a:lnTo>
                <a:lnTo>
                  <a:pt x="110" y="310"/>
                </a:lnTo>
                <a:lnTo>
                  <a:pt x="106" y="306"/>
                </a:lnTo>
                <a:lnTo>
                  <a:pt x="102" y="304"/>
                </a:lnTo>
                <a:lnTo>
                  <a:pt x="108" y="292"/>
                </a:lnTo>
                <a:lnTo>
                  <a:pt x="108" y="280"/>
                </a:lnTo>
                <a:lnTo>
                  <a:pt x="110" y="276"/>
                </a:lnTo>
                <a:lnTo>
                  <a:pt x="110" y="274"/>
                </a:lnTo>
                <a:lnTo>
                  <a:pt x="110" y="268"/>
                </a:lnTo>
                <a:lnTo>
                  <a:pt x="110" y="266"/>
                </a:lnTo>
                <a:lnTo>
                  <a:pt x="114" y="266"/>
                </a:lnTo>
                <a:lnTo>
                  <a:pt x="116" y="264"/>
                </a:lnTo>
                <a:lnTo>
                  <a:pt x="118" y="254"/>
                </a:lnTo>
                <a:lnTo>
                  <a:pt x="116" y="248"/>
                </a:lnTo>
                <a:lnTo>
                  <a:pt x="12" y="220"/>
                </a:lnTo>
                <a:lnTo>
                  <a:pt x="0" y="222"/>
                </a:lnTo>
                <a:lnTo>
                  <a:pt x="0" y="210"/>
                </a:lnTo>
                <a:lnTo>
                  <a:pt x="8" y="204"/>
                </a:lnTo>
                <a:lnTo>
                  <a:pt x="10" y="192"/>
                </a:lnTo>
                <a:lnTo>
                  <a:pt x="14" y="184"/>
                </a:lnTo>
                <a:lnTo>
                  <a:pt x="12" y="174"/>
                </a:lnTo>
                <a:lnTo>
                  <a:pt x="14" y="164"/>
                </a:lnTo>
                <a:lnTo>
                  <a:pt x="22" y="162"/>
                </a:lnTo>
                <a:lnTo>
                  <a:pt x="30" y="166"/>
                </a:lnTo>
                <a:lnTo>
                  <a:pt x="34" y="156"/>
                </a:lnTo>
                <a:lnTo>
                  <a:pt x="30" y="150"/>
                </a:lnTo>
                <a:lnTo>
                  <a:pt x="36" y="150"/>
                </a:lnTo>
                <a:lnTo>
                  <a:pt x="40" y="146"/>
                </a:lnTo>
                <a:lnTo>
                  <a:pt x="42" y="148"/>
                </a:lnTo>
                <a:lnTo>
                  <a:pt x="48" y="148"/>
                </a:lnTo>
                <a:lnTo>
                  <a:pt x="50" y="144"/>
                </a:lnTo>
                <a:lnTo>
                  <a:pt x="62" y="140"/>
                </a:lnTo>
                <a:lnTo>
                  <a:pt x="66" y="132"/>
                </a:lnTo>
                <a:lnTo>
                  <a:pt x="70" y="130"/>
                </a:lnTo>
                <a:lnTo>
                  <a:pt x="86" y="124"/>
                </a:lnTo>
                <a:lnTo>
                  <a:pt x="82" y="114"/>
                </a:lnTo>
                <a:lnTo>
                  <a:pt x="88" y="104"/>
                </a:lnTo>
                <a:lnTo>
                  <a:pt x="86" y="102"/>
                </a:lnTo>
                <a:lnTo>
                  <a:pt x="72" y="88"/>
                </a:lnTo>
                <a:lnTo>
                  <a:pt x="174" y="0"/>
                </a:lnTo>
                <a:lnTo>
                  <a:pt x="192" y="14"/>
                </a:lnTo>
                <a:lnTo>
                  <a:pt x="198" y="12"/>
                </a:lnTo>
                <a:lnTo>
                  <a:pt x="208" y="12"/>
                </a:lnTo>
                <a:lnTo>
                  <a:pt x="212" y="12"/>
                </a:lnTo>
                <a:lnTo>
                  <a:pt x="220" y="20"/>
                </a:lnTo>
                <a:lnTo>
                  <a:pt x="246" y="24"/>
                </a:lnTo>
                <a:lnTo>
                  <a:pt x="248" y="22"/>
                </a:lnTo>
                <a:lnTo>
                  <a:pt x="252" y="24"/>
                </a:lnTo>
                <a:lnTo>
                  <a:pt x="260" y="18"/>
                </a:lnTo>
                <a:lnTo>
                  <a:pt x="260" y="20"/>
                </a:lnTo>
                <a:lnTo>
                  <a:pt x="266" y="18"/>
                </a:lnTo>
                <a:lnTo>
                  <a:pt x="274" y="22"/>
                </a:lnTo>
                <a:lnTo>
                  <a:pt x="280" y="2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1" name="Freeform 125"/>
          <p:cNvSpPr>
            <a:spLocks/>
          </p:cNvSpPr>
          <p:nvPr/>
        </p:nvSpPr>
        <p:spPr bwMode="auto">
          <a:xfrm>
            <a:off x="4207510" y="2709228"/>
            <a:ext cx="342900" cy="260350"/>
          </a:xfrm>
          <a:custGeom>
            <a:avLst/>
            <a:gdLst>
              <a:gd name="T0" fmla="*/ 180975 w 216"/>
              <a:gd name="T1" fmla="*/ 193675 h 164"/>
              <a:gd name="T2" fmla="*/ 190500 w 216"/>
              <a:gd name="T3" fmla="*/ 212725 h 164"/>
              <a:gd name="T4" fmla="*/ 190500 w 216"/>
              <a:gd name="T5" fmla="*/ 225425 h 164"/>
              <a:gd name="T6" fmla="*/ 190500 w 216"/>
              <a:gd name="T7" fmla="*/ 254000 h 164"/>
              <a:gd name="T8" fmla="*/ 184150 w 216"/>
              <a:gd name="T9" fmla="*/ 260350 h 164"/>
              <a:gd name="T10" fmla="*/ 168275 w 216"/>
              <a:gd name="T11" fmla="*/ 254000 h 164"/>
              <a:gd name="T12" fmla="*/ 120650 w 216"/>
              <a:gd name="T13" fmla="*/ 257175 h 164"/>
              <a:gd name="T14" fmla="*/ 101600 w 216"/>
              <a:gd name="T15" fmla="*/ 250825 h 164"/>
              <a:gd name="T16" fmla="*/ 88900 w 216"/>
              <a:gd name="T17" fmla="*/ 241300 h 164"/>
              <a:gd name="T18" fmla="*/ 79375 w 216"/>
              <a:gd name="T19" fmla="*/ 241300 h 164"/>
              <a:gd name="T20" fmla="*/ 73025 w 216"/>
              <a:gd name="T21" fmla="*/ 228600 h 164"/>
              <a:gd name="T22" fmla="*/ 63500 w 216"/>
              <a:gd name="T23" fmla="*/ 228600 h 164"/>
              <a:gd name="T24" fmla="*/ 50800 w 216"/>
              <a:gd name="T25" fmla="*/ 219075 h 164"/>
              <a:gd name="T26" fmla="*/ 47625 w 216"/>
              <a:gd name="T27" fmla="*/ 206375 h 164"/>
              <a:gd name="T28" fmla="*/ 28575 w 216"/>
              <a:gd name="T29" fmla="*/ 190500 h 164"/>
              <a:gd name="T30" fmla="*/ 22225 w 216"/>
              <a:gd name="T31" fmla="*/ 177800 h 164"/>
              <a:gd name="T32" fmla="*/ 19050 w 216"/>
              <a:gd name="T33" fmla="*/ 161925 h 164"/>
              <a:gd name="T34" fmla="*/ 25400 w 216"/>
              <a:gd name="T35" fmla="*/ 149225 h 164"/>
              <a:gd name="T36" fmla="*/ 19050 w 216"/>
              <a:gd name="T37" fmla="*/ 146050 h 164"/>
              <a:gd name="T38" fmla="*/ 22225 w 216"/>
              <a:gd name="T39" fmla="*/ 136525 h 164"/>
              <a:gd name="T40" fmla="*/ 15875 w 216"/>
              <a:gd name="T41" fmla="*/ 127000 h 164"/>
              <a:gd name="T42" fmla="*/ 12700 w 216"/>
              <a:gd name="T43" fmla="*/ 117475 h 164"/>
              <a:gd name="T44" fmla="*/ 9525 w 216"/>
              <a:gd name="T45" fmla="*/ 101600 h 164"/>
              <a:gd name="T46" fmla="*/ 0 w 216"/>
              <a:gd name="T47" fmla="*/ 92075 h 164"/>
              <a:gd name="T48" fmla="*/ 25400 w 216"/>
              <a:gd name="T49" fmla="*/ 88900 h 164"/>
              <a:gd name="T50" fmla="*/ 73025 w 216"/>
              <a:gd name="T51" fmla="*/ 69850 h 164"/>
              <a:gd name="T52" fmla="*/ 111125 w 216"/>
              <a:gd name="T53" fmla="*/ 41275 h 164"/>
              <a:gd name="T54" fmla="*/ 136525 w 216"/>
              <a:gd name="T55" fmla="*/ 25400 h 164"/>
              <a:gd name="T56" fmla="*/ 155575 w 216"/>
              <a:gd name="T57" fmla="*/ 22225 h 164"/>
              <a:gd name="T58" fmla="*/ 177800 w 216"/>
              <a:gd name="T59" fmla="*/ 6350 h 164"/>
              <a:gd name="T60" fmla="*/ 209550 w 216"/>
              <a:gd name="T61" fmla="*/ 0 h 164"/>
              <a:gd name="T62" fmla="*/ 342900 w 216"/>
              <a:gd name="T63" fmla="*/ 66675 h 164"/>
              <a:gd name="T64" fmla="*/ 342900 w 216"/>
              <a:gd name="T65" fmla="*/ 66675 h 16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6" h="164">
                <a:moveTo>
                  <a:pt x="216" y="42"/>
                </a:moveTo>
                <a:lnTo>
                  <a:pt x="114" y="122"/>
                </a:lnTo>
                <a:lnTo>
                  <a:pt x="116" y="132"/>
                </a:lnTo>
                <a:lnTo>
                  <a:pt x="120" y="134"/>
                </a:lnTo>
                <a:lnTo>
                  <a:pt x="124" y="138"/>
                </a:lnTo>
                <a:lnTo>
                  <a:pt x="120" y="142"/>
                </a:lnTo>
                <a:lnTo>
                  <a:pt x="118" y="146"/>
                </a:lnTo>
                <a:lnTo>
                  <a:pt x="120" y="160"/>
                </a:lnTo>
                <a:lnTo>
                  <a:pt x="118" y="164"/>
                </a:lnTo>
                <a:lnTo>
                  <a:pt x="116" y="164"/>
                </a:lnTo>
                <a:lnTo>
                  <a:pt x="112" y="160"/>
                </a:lnTo>
                <a:lnTo>
                  <a:pt x="106" y="160"/>
                </a:lnTo>
                <a:lnTo>
                  <a:pt x="78" y="160"/>
                </a:lnTo>
                <a:lnTo>
                  <a:pt x="76" y="162"/>
                </a:lnTo>
                <a:lnTo>
                  <a:pt x="70" y="158"/>
                </a:lnTo>
                <a:lnTo>
                  <a:pt x="64" y="158"/>
                </a:lnTo>
                <a:lnTo>
                  <a:pt x="66" y="156"/>
                </a:lnTo>
                <a:lnTo>
                  <a:pt x="56" y="152"/>
                </a:lnTo>
                <a:lnTo>
                  <a:pt x="52" y="154"/>
                </a:lnTo>
                <a:lnTo>
                  <a:pt x="50" y="152"/>
                </a:lnTo>
                <a:lnTo>
                  <a:pt x="48" y="144"/>
                </a:lnTo>
                <a:lnTo>
                  <a:pt x="46" y="144"/>
                </a:lnTo>
                <a:lnTo>
                  <a:pt x="44" y="142"/>
                </a:lnTo>
                <a:lnTo>
                  <a:pt x="40" y="144"/>
                </a:lnTo>
                <a:lnTo>
                  <a:pt x="36" y="142"/>
                </a:lnTo>
                <a:lnTo>
                  <a:pt x="32" y="138"/>
                </a:lnTo>
                <a:lnTo>
                  <a:pt x="32" y="132"/>
                </a:lnTo>
                <a:lnTo>
                  <a:pt x="30" y="130"/>
                </a:lnTo>
                <a:lnTo>
                  <a:pt x="26" y="124"/>
                </a:lnTo>
                <a:lnTo>
                  <a:pt x="18" y="120"/>
                </a:lnTo>
                <a:lnTo>
                  <a:pt x="12" y="120"/>
                </a:lnTo>
                <a:lnTo>
                  <a:pt x="14" y="112"/>
                </a:lnTo>
                <a:lnTo>
                  <a:pt x="12" y="110"/>
                </a:lnTo>
                <a:lnTo>
                  <a:pt x="12" y="102"/>
                </a:lnTo>
                <a:lnTo>
                  <a:pt x="16" y="96"/>
                </a:lnTo>
                <a:lnTo>
                  <a:pt x="16" y="94"/>
                </a:lnTo>
                <a:lnTo>
                  <a:pt x="12" y="94"/>
                </a:lnTo>
                <a:lnTo>
                  <a:pt x="12" y="92"/>
                </a:lnTo>
                <a:lnTo>
                  <a:pt x="12" y="90"/>
                </a:lnTo>
                <a:lnTo>
                  <a:pt x="14" y="86"/>
                </a:lnTo>
                <a:lnTo>
                  <a:pt x="12" y="82"/>
                </a:lnTo>
                <a:lnTo>
                  <a:pt x="10" y="80"/>
                </a:lnTo>
                <a:lnTo>
                  <a:pt x="12" y="76"/>
                </a:lnTo>
                <a:lnTo>
                  <a:pt x="8" y="74"/>
                </a:lnTo>
                <a:lnTo>
                  <a:pt x="8" y="72"/>
                </a:lnTo>
                <a:lnTo>
                  <a:pt x="6" y="64"/>
                </a:lnTo>
                <a:lnTo>
                  <a:pt x="8" y="64"/>
                </a:lnTo>
                <a:lnTo>
                  <a:pt x="0" y="58"/>
                </a:lnTo>
                <a:lnTo>
                  <a:pt x="10" y="56"/>
                </a:lnTo>
                <a:lnTo>
                  <a:pt x="16" y="56"/>
                </a:lnTo>
                <a:lnTo>
                  <a:pt x="36" y="42"/>
                </a:lnTo>
                <a:lnTo>
                  <a:pt x="46" y="44"/>
                </a:lnTo>
                <a:lnTo>
                  <a:pt x="52" y="42"/>
                </a:lnTo>
                <a:lnTo>
                  <a:pt x="70" y="26"/>
                </a:lnTo>
                <a:lnTo>
                  <a:pt x="74" y="20"/>
                </a:lnTo>
                <a:lnTo>
                  <a:pt x="86" y="16"/>
                </a:lnTo>
                <a:lnTo>
                  <a:pt x="94" y="16"/>
                </a:lnTo>
                <a:lnTo>
                  <a:pt x="98" y="14"/>
                </a:lnTo>
                <a:lnTo>
                  <a:pt x="106" y="12"/>
                </a:lnTo>
                <a:lnTo>
                  <a:pt x="112" y="4"/>
                </a:lnTo>
                <a:lnTo>
                  <a:pt x="124" y="4"/>
                </a:lnTo>
                <a:lnTo>
                  <a:pt x="132" y="0"/>
                </a:lnTo>
                <a:lnTo>
                  <a:pt x="174" y="20"/>
                </a:lnTo>
                <a:lnTo>
                  <a:pt x="216" y="42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2" name="Freeform 126"/>
          <p:cNvSpPr>
            <a:spLocks/>
          </p:cNvSpPr>
          <p:nvPr/>
        </p:nvSpPr>
        <p:spPr bwMode="auto">
          <a:xfrm>
            <a:off x="4217035" y="3728403"/>
            <a:ext cx="387350" cy="269875"/>
          </a:xfrm>
          <a:custGeom>
            <a:avLst/>
            <a:gdLst>
              <a:gd name="T0" fmla="*/ 104775 w 244"/>
              <a:gd name="T1" fmla="*/ 250825 h 170"/>
              <a:gd name="T2" fmla="*/ 98425 w 244"/>
              <a:gd name="T3" fmla="*/ 266700 h 170"/>
              <a:gd name="T4" fmla="*/ 92075 w 244"/>
              <a:gd name="T5" fmla="*/ 263525 h 170"/>
              <a:gd name="T6" fmla="*/ 85725 w 244"/>
              <a:gd name="T7" fmla="*/ 263525 h 170"/>
              <a:gd name="T8" fmla="*/ 85725 w 244"/>
              <a:gd name="T9" fmla="*/ 269875 h 170"/>
              <a:gd name="T10" fmla="*/ 47625 w 244"/>
              <a:gd name="T11" fmla="*/ 263525 h 170"/>
              <a:gd name="T12" fmla="*/ 44450 w 244"/>
              <a:gd name="T13" fmla="*/ 260350 h 170"/>
              <a:gd name="T14" fmla="*/ 38100 w 244"/>
              <a:gd name="T15" fmla="*/ 257175 h 170"/>
              <a:gd name="T16" fmla="*/ 28575 w 244"/>
              <a:gd name="T17" fmla="*/ 254000 h 170"/>
              <a:gd name="T18" fmla="*/ 22225 w 244"/>
              <a:gd name="T19" fmla="*/ 244475 h 170"/>
              <a:gd name="T20" fmla="*/ 12700 w 244"/>
              <a:gd name="T21" fmla="*/ 238125 h 170"/>
              <a:gd name="T22" fmla="*/ 19050 w 244"/>
              <a:gd name="T23" fmla="*/ 238125 h 170"/>
              <a:gd name="T24" fmla="*/ 12700 w 244"/>
              <a:gd name="T25" fmla="*/ 234950 h 170"/>
              <a:gd name="T26" fmla="*/ 6350 w 244"/>
              <a:gd name="T27" fmla="*/ 225425 h 170"/>
              <a:gd name="T28" fmla="*/ 0 w 244"/>
              <a:gd name="T29" fmla="*/ 228600 h 170"/>
              <a:gd name="T30" fmla="*/ 3175 w 244"/>
              <a:gd name="T31" fmla="*/ 219075 h 170"/>
              <a:gd name="T32" fmla="*/ 6350 w 244"/>
              <a:gd name="T33" fmla="*/ 212725 h 170"/>
              <a:gd name="T34" fmla="*/ 15875 w 244"/>
              <a:gd name="T35" fmla="*/ 215900 h 170"/>
              <a:gd name="T36" fmla="*/ 15875 w 244"/>
              <a:gd name="T37" fmla="*/ 193675 h 170"/>
              <a:gd name="T38" fmla="*/ 19050 w 244"/>
              <a:gd name="T39" fmla="*/ 187325 h 170"/>
              <a:gd name="T40" fmla="*/ 28575 w 244"/>
              <a:gd name="T41" fmla="*/ 184150 h 170"/>
              <a:gd name="T42" fmla="*/ 28575 w 244"/>
              <a:gd name="T43" fmla="*/ 174625 h 170"/>
              <a:gd name="T44" fmla="*/ 31750 w 244"/>
              <a:gd name="T45" fmla="*/ 168275 h 170"/>
              <a:gd name="T46" fmla="*/ 34925 w 244"/>
              <a:gd name="T47" fmla="*/ 149225 h 170"/>
              <a:gd name="T48" fmla="*/ 53975 w 244"/>
              <a:gd name="T49" fmla="*/ 130175 h 170"/>
              <a:gd name="T50" fmla="*/ 53975 w 244"/>
              <a:gd name="T51" fmla="*/ 117475 h 170"/>
              <a:gd name="T52" fmla="*/ 63500 w 244"/>
              <a:gd name="T53" fmla="*/ 85725 h 170"/>
              <a:gd name="T54" fmla="*/ 60325 w 244"/>
              <a:gd name="T55" fmla="*/ 69850 h 170"/>
              <a:gd name="T56" fmla="*/ 66675 w 244"/>
              <a:gd name="T57" fmla="*/ 63500 h 170"/>
              <a:gd name="T58" fmla="*/ 92075 w 244"/>
              <a:gd name="T59" fmla="*/ 63500 h 170"/>
              <a:gd name="T60" fmla="*/ 114300 w 244"/>
              <a:gd name="T61" fmla="*/ 31750 h 170"/>
              <a:gd name="T62" fmla="*/ 117475 w 244"/>
              <a:gd name="T63" fmla="*/ 22225 h 170"/>
              <a:gd name="T64" fmla="*/ 98425 w 244"/>
              <a:gd name="T65" fmla="*/ 6350 h 170"/>
              <a:gd name="T66" fmla="*/ 117475 w 244"/>
              <a:gd name="T67" fmla="*/ 3175 h 170"/>
              <a:gd name="T68" fmla="*/ 196850 w 244"/>
              <a:gd name="T69" fmla="*/ 6350 h 170"/>
              <a:gd name="T70" fmla="*/ 225425 w 244"/>
              <a:gd name="T71" fmla="*/ 15875 h 170"/>
              <a:gd name="T72" fmla="*/ 269875 w 244"/>
              <a:gd name="T73" fmla="*/ 15875 h 170"/>
              <a:gd name="T74" fmla="*/ 288925 w 244"/>
              <a:gd name="T75" fmla="*/ 28575 h 170"/>
              <a:gd name="T76" fmla="*/ 298450 w 244"/>
              <a:gd name="T77" fmla="*/ 41275 h 170"/>
              <a:gd name="T78" fmla="*/ 320675 w 244"/>
              <a:gd name="T79" fmla="*/ 53975 h 170"/>
              <a:gd name="T80" fmla="*/ 333375 w 244"/>
              <a:gd name="T81" fmla="*/ 57150 h 170"/>
              <a:gd name="T82" fmla="*/ 368300 w 244"/>
              <a:gd name="T83" fmla="*/ 73025 h 170"/>
              <a:gd name="T84" fmla="*/ 377825 w 244"/>
              <a:gd name="T85" fmla="*/ 88900 h 170"/>
              <a:gd name="T86" fmla="*/ 374650 w 244"/>
              <a:gd name="T87" fmla="*/ 123825 h 170"/>
              <a:gd name="T88" fmla="*/ 355600 w 244"/>
              <a:gd name="T89" fmla="*/ 184150 h 170"/>
              <a:gd name="T90" fmla="*/ 358775 w 244"/>
              <a:gd name="T91" fmla="*/ 196850 h 170"/>
              <a:gd name="T92" fmla="*/ 358775 w 244"/>
              <a:gd name="T93" fmla="*/ 196850 h 17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44" h="170">
                <a:moveTo>
                  <a:pt x="226" y="124"/>
                </a:moveTo>
                <a:lnTo>
                  <a:pt x="66" y="158"/>
                </a:lnTo>
                <a:lnTo>
                  <a:pt x="62" y="164"/>
                </a:lnTo>
                <a:lnTo>
                  <a:pt x="62" y="168"/>
                </a:lnTo>
                <a:lnTo>
                  <a:pt x="62" y="164"/>
                </a:lnTo>
                <a:lnTo>
                  <a:pt x="58" y="166"/>
                </a:lnTo>
                <a:lnTo>
                  <a:pt x="52" y="162"/>
                </a:lnTo>
                <a:lnTo>
                  <a:pt x="54" y="166"/>
                </a:lnTo>
                <a:lnTo>
                  <a:pt x="58" y="168"/>
                </a:lnTo>
                <a:lnTo>
                  <a:pt x="54" y="170"/>
                </a:lnTo>
                <a:lnTo>
                  <a:pt x="38" y="170"/>
                </a:lnTo>
                <a:lnTo>
                  <a:pt x="30" y="166"/>
                </a:lnTo>
                <a:lnTo>
                  <a:pt x="26" y="166"/>
                </a:lnTo>
                <a:lnTo>
                  <a:pt x="28" y="164"/>
                </a:lnTo>
                <a:lnTo>
                  <a:pt x="24" y="158"/>
                </a:lnTo>
                <a:lnTo>
                  <a:pt x="24" y="162"/>
                </a:lnTo>
                <a:lnTo>
                  <a:pt x="20" y="162"/>
                </a:lnTo>
                <a:lnTo>
                  <a:pt x="18" y="160"/>
                </a:lnTo>
                <a:lnTo>
                  <a:pt x="12" y="158"/>
                </a:lnTo>
                <a:lnTo>
                  <a:pt x="14" y="154"/>
                </a:lnTo>
                <a:lnTo>
                  <a:pt x="12" y="156"/>
                </a:lnTo>
                <a:lnTo>
                  <a:pt x="8" y="150"/>
                </a:lnTo>
                <a:lnTo>
                  <a:pt x="8" y="148"/>
                </a:lnTo>
                <a:lnTo>
                  <a:pt x="12" y="150"/>
                </a:lnTo>
                <a:lnTo>
                  <a:pt x="10" y="148"/>
                </a:lnTo>
                <a:lnTo>
                  <a:pt x="8" y="148"/>
                </a:lnTo>
                <a:lnTo>
                  <a:pt x="6" y="142"/>
                </a:lnTo>
                <a:lnTo>
                  <a:pt x="4" y="142"/>
                </a:lnTo>
                <a:lnTo>
                  <a:pt x="4" y="144"/>
                </a:lnTo>
                <a:lnTo>
                  <a:pt x="0" y="144"/>
                </a:lnTo>
                <a:lnTo>
                  <a:pt x="6" y="140"/>
                </a:lnTo>
                <a:lnTo>
                  <a:pt x="2" y="138"/>
                </a:lnTo>
                <a:lnTo>
                  <a:pt x="4" y="134"/>
                </a:lnTo>
                <a:lnTo>
                  <a:pt x="6" y="138"/>
                </a:lnTo>
                <a:lnTo>
                  <a:pt x="10" y="136"/>
                </a:lnTo>
                <a:lnTo>
                  <a:pt x="14" y="124"/>
                </a:lnTo>
                <a:lnTo>
                  <a:pt x="10" y="122"/>
                </a:lnTo>
                <a:lnTo>
                  <a:pt x="14" y="120"/>
                </a:lnTo>
                <a:lnTo>
                  <a:pt x="12" y="118"/>
                </a:lnTo>
                <a:lnTo>
                  <a:pt x="14" y="118"/>
                </a:lnTo>
                <a:lnTo>
                  <a:pt x="18" y="116"/>
                </a:lnTo>
                <a:lnTo>
                  <a:pt x="18" y="110"/>
                </a:lnTo>
                <a:lnTo>
                  <a:pt x="22" y="108"/>
                </a:lnTo>
                <a:lnTo>
                  <a:pt x="20" y="106"/>
                </a:lnTo>
                <a:lnTo>
                  <a:pt x="22" y="100"/>
                </a:lnTo>
                <a:lnTo>
                  <a:pt x="22" y="94"/>
                </a:lnTo>
                <a:lnTo>
                  <a:pt x="28" y="94"/>
                </a:lnTo>
                <a:lnTo>
                  <a:pt x="34" y="82"/>
                </a:lnTo>
                <a:lnTo>
                  <a:pt x="32" y="76"/>
                </a:lnTo>
                <a:lnTo>
                  <a:pt x="34" y="74"/>
                </a:lnTo>
                <a:lnTo>
                  <a:pt x="30" y="62"/>
                </a:lnTo>
                <a:lnTo>
                  <a:pt x="40" y="54"/>
                </a:lnTo>
                <a:lnTo>
                  <a:pt x="38" y="48"/>
                </a:lnTo>
                <a:lnTo>
                  <a:pt x="38" y="44"/>
                </a:lnTo>
                <a:lnTo>
                  <a:pt x="40" y="44"/>
                </a:lnTo>
                <a:lnTo>
                  <a:pt x="42" y="40"/>
                </a:lnTo>
                <a:lnTo>
                  <a:pt x="50" y="38"/>
                </a:lnTo>
                <a:lnTo>
                  <a:pt x="58" y="40"/>
                </a:lnTo>
                <a:lnTo>
                  <a:pt x="66" y="36"/>
                </a:lnTo>
                <a:lnTo>
                  <a:pt x="72" y="20"/>
                </a:lnTo>
                <a:lnTo>
                  <a:pt x="78" y="16"/>
                </a:lnTo>
                <a:lnTo>
                  <a:pt x="74" y="14"/>
                </a:lnTo>
                <a:lnTo>
                  <a:pt x="66" y="8"/>
                </a:lnTo>
                <a:lnTo>
                  <a:pt x="62" y="4"/>
                </a:lnTo>
                <a:lnTo>
                  <a:pt x="68" y="0"/>
                </a:lnTo>
                <a:lnTo>
                  <a:pt x="74" y="2"/>
                </a:lnTo>
                <a:lnTo>
                  <a:pt x="86" y="4"/>
                </a:lnTo>
                <a:lnTo>
                  <a:pt x="124" y="4"/>
                </a:lnTo>
                <a:lnTo>
                  <a:pt x="130" y="8"/>
                </a:lnTo>
                <a:lnTo>
                  <a:pt x="142" y="10"/>
                </a:lnTo>
                <a:lnTo>
                  <a:pt x="154" y="8"/>
                </a:lnTo>
                <a:lnTo>
                  <a:pt x="170" y="10"/>
                </a:lnTo>
                <a:lnTo>
                  <a:pt x="172" y="16"/>
                </a:lnTo>
                <a:lnTo>
                  <a:pt x="182" y="18"/>
                </a:lnTo>
                <a:lnTo>
                  <a:pt x="184" y="22"/>
                </a:lnTo>
                <a:lnTo>
                  <a:pt x="188" y="26"/>
                </a:lnTo>
                <a:lnTo>
                  <a:pt x="198" y="28"/>
                </a:lnTo>
                <a:lnTo>
                  <a:pt x="202" y="34"/>
                </a:lnTo>
                <a:lnTo>
                  <a:pt x="204" y="30"/>
                </a:lnTo>
                <a:lnTo>
                  <a:pt x="210" y="36"/>
                </a:lnTo>
                <a:lnTo>
                  <a:pt x="218" y="42"/>
                </a:lnTo>
                <a:lnTo>
                  <a:pt x="232" y="46"/>
                </a:lnTo>
                <a:lnTo>
                  <a:pt x="238" y="50"/>
                </a:lnTo>
                <a:lnTo>
                  <a:pt x="238" y="56"/>
                </a:lnTo>
                <a:lnTo>
                  <a:pt x="244" y="56"/>
                </a:lnTo>
                <a:lnTo>
                  <a:pt x="236" y="78"/>
                </a:lnTo>
                <a:lnTo>
                  <a:pt x="236" y="96"/>
                </a:lnTo>
                <a:lnTo>
                  <a:pt x="224" y="116"/>
                </a:lnTo>
                <a:lnTo>
                  <a:pt x="226" y="124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3" name="Freeform 127"/>
          <p:cNvSpPr>
            <a:spLocks/>
          </p:cNvSpPr>
          <p:nvPr/>
        </p:nvSpPr>
        <p:spPr bwMode="auto">
          <a:xfrm>
            <a:off x="3715385" y="3474403"/>
            <a:ext cx="625475" cy="708025"/>
          </a:xfrm>
          <a:custGeom>
            <a:avLst/>
            <a:gdLst>
              <a:gd name="T0" fmla="*/ 193675 w 394"/>
              <a:gd name="T1" fmla="*/ 53975 h 446"/>
              <a:gd name="T2" fmla="*/ 381000 w 394"/>
              <a:gd name="T3" fmla="*/ 0 h 446"/>
              <a:gd name="T4" fmla="*/ 454025 w 394"/>
              <a:gd name="T5" fmla="*/ 66675 h 446"/>
              <a:gd name="T6" fmla="*/ 581025 w 394"/>
              <a:gd name="T7" fmla="*/ 238125 h 446"/>
              <a:gd name="T8" fmla="*/ 600075 w 394"/>
              <a:gd name="T9" fmla="*/ 260350 h 446"/>
              <a:gd name="T10" fmla="*/ 619125 w 394"/>
              <a:gd name="T11" fmla="*/ 276225 h 446"/>
              <a:gd name="T12" fmla="*/ 615950 w 394"/>
              <a:gd name="T13" fmla="*/ 285750 h 446"/>
              <a:gd name="T14" fmla="*/ 593725 w 394"/>
              <a:gd name="T15" fmla="*/ 317500 h 446"/>
              <a:gd name="T16" fmla="*/ 568325 w 394"/>
              <a:gd name="T17" fmla="*/ 317500 h 446"/>
              <a:gd name="T18" fmla="*/ 561975 w 394"/>
              <a:gd name="T19" fmla="*/ 323850 h 446"/>
              <a:gd name="T20" fmla="*/ 565150 w 394"/>
              <a:gd name="T21" fmla="*/ 339725 h 446"/>
              <a:gd name="T22" fmla="*/ 555625 w 394"/>
              <a:gd name="T23" fmla="*/ 371475 h 446"/>
              <a:gd name="T24" fmla="*/ 555625 w 394"/>
              <a:gd name="T25" fmla="*/ 384175 h 446"/>
              <a:gd name="T26" fmla="*/ 536575 w 394"/>
              <a:gd name="T27" fmla="*/ 403225 h 446"/>
              <a:gd name="T28" fmla="*/ 533400 w 394"/>
              <a:gd name="T29" fmla="*/ 422275 h 446"/>
              <a:gd name="T30" fmla="*/ 530225 w 394"/>
              <a:gd name="T31" fmla="*/ 428625 h 446"/>
              <a:gd name="T32" fmla="*/ 530225 w 394"/>
              <a:gd name="T33" fmla="*/ 438150 h 446"/>
              <a:gd name="T34" fmla="*/ 520700 w 394"/>
              <a:gd name="T35" fmla="*/ 441325 h 446"/>
              <a:gd name="T36" fmla="*/ 517525 w 394"/>
              <a:gd name="T37" fmla="*/ 447675 h 446"/>
              <a:gd name="T38" fmla="*/ 517525 w 394"/>
              <a:gd name="T39" fmla="*/ 469900 h 446"/>
              <a:gd name="T40" fmla="*/ 508000 w 394"/>
              <a:gd name="T41" fmla="*/ 466725 h 446"/>
              <a:gd name="T42" fmla="*/ 504825 w 394"/>
              <a:gd name="T43" fmla="*/ 473075 h 446"/>
              <a:gd name="T44" fmla="*/ 501650 w 394"/>
              <a:gd name="T45" fmla="*/ 482600 h 446"/>
              <a:gd name="T46" fmla="*/ 508000 w 394"/>
              <a:gd name="T47" fmla="*/ 479425 h 446"/>
              <a:gd name="T48" fmla="*/ 514350 w 394"/>
              <a:gd name="T49" fmla="*/ 488950 h 446"/>
              <a:gd name="T50" fmla="*/ 520700 w 394"/>
              <a:gd name="T51" fmla="*/ 492125 h 446"/>
              <a:gd name="T52" fmla="*/ 514350 w 394"/>
              <a:gd name="T53" fmla="*/ 492125 h 446"/>
              <a:gd name="T54" fmla="*/ 523875 w 394"/>
              <a:gd name="T55" fmla="*/ 498475 h 446"/>
              <a:gd name="T56" fmla="*/ 530225 w 394"/>
              <a:gd name="T57" fmla="*/ 508000 h 446"/>
              <a:gd name="T58" fmla="*/ 498475 w 394"/>
              <a:gd name="T59" fmla="*/ 555625 h 446"/>
              <a:gd name="T60" fmla="*/ 485775 w 394"/>
              <a:gd name="T61" fmla="*/ 565150 h 446"/>
              <a:gd name="T62" fmla="*/ 387350 w 394"/>
              <a:gd name="T63" fmla="*/ 647700 h 446"/>
              <a:gd name="T64" fmla="*/ 374650 w 394"/>
              <a:gd name="T65" fmla="*/ 647700 h 446"/>
              <a:gd name="T66" fmla="*/ 358775 w 394"/>
              <a:gd name="T67" fmla="*/ 647700 h 446"/>
              <a:gd name="T68" fmla="*/ 247650 w 394"/>
              <a:gd name="T69" fmla="*/ 708025 h 446"/>
              <a:gd name="T70" fmla="*/ 0 w 394"/>
              <a:gd name="T71" fmla="*/ 161925 h 446"/>
              <a:gd name="T72" fmla="*/ 0 w 394"/>
              <a:gd name="T73" fmla="*/ 161925 h 44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94" h="446">
                <a:moveTo>
                  <a:pt x="0" y="102"/>
                </a:moveTo>
                <a:lnTo>
                  <a:pt x="122" y="34"/>
                </a:lnTo>
                <a:lnTo>
                  <a:pt x="178" y="4"/>
                </a:lnTo>
                <a:lnTo>
                  <a:pt x="240" y="0"/>
                </a:lnTo>
                <a:lnTo>
                  <a:pt x="290" y="22"/>
                </a:lnTo>
                <a:lnTo>
                  <a:pt x="286" y="42"/>
                </a:lnTo>
                <a:lnTo>
                  <a:pt x="368" y="80"/>
                </a:lnTo>
                <a:lnTo>
                  <a:pt x="366" y="150"/>
                </a:lnTo>
                <a:lnTo>
                  <a:pt x="384" y="160"/>
                </a:lnTo>
                <a:lnTo>
                  <a:pt x="378" y="164"/>
                </a:lnTo>
                <a:lnTo>
                  <a:pt x="382" y="168"/>
                </a:lnTo>
                <a:lnTo>
                  <a:pt x="390" y="174"/>
                </a:lnTo>
                <a:lnTo>
                  <a:pt x="394" y="176"/>
                </a:lnTo>
                <a:lnTo>
                  <a:pt x="388" y="180"/>
                </a:lnTo>
                <a:lnTo>
                  <a:pt x="382" y="196"/>
                </a:lnTo>
                <a:lnTo>
                  <a:pt x="374" y="200"/>
                </a:lnTo>
                <a:lnTo>
                  <a:pt x="366" y="198"/>
                </a:lnTo>
                <a:lnTo>
                  <a:pt x="358" y="200"/>
                </a:lnTo>
                <a:lnTo>
                  <a:pt x="356" y="204"/>
                </a:lnTo>
                <a:lnTo>
                  <a:pt x="354" y="204"/>
                </a:lnTo>
                <a:lnTo>
                  <a:pt x="354" y="208"/>
                </a:lnTo>
                <a:lnTo>
                  <a:pt x="356" y="214"/>
                </a:lnTo>
                <a:lnTo>
                  <a:pt x="346" y="222"/>
                </a:lnTo>
                <a:lnTo>
                  <a:pt x="350" y="234"/>
                </a:lnTo>
                <a:lnTo>
                  <a:pt x="348" y="236"/>
                </a:lnTo>
                <a:lnTo>
                  <a:pt x="350" y="242"/>
                </a:lnTo>
                <a:lnTo>
                  <a:pt x="344" y="254"/>
                </a:lnTo>
                <a:lnTo>
                  <a:pt x="338" y="254"/>
                </a:lnTo>
                <a:lnTo>
                  <a:pt x="338" y="260"/>
                </a:lnTo>
                <a:lnTo>
                  <a:pt x="336" y="266"/>
                </a:lnTo>
                <a:lnTo>
                  <a:pt x="338" y="268"/>
                </a:lnTo>
                <a:lnTo>
                  <a:pt x="334" y="270"/>
                </a:lnTo>
                <a:lnTo>
                  <a:pt x="334" y="276"/>
                </a:lnTo>
                <a:lnTo>
                  <a:pt x="330" y="278"/>
                </a:lnTo>
                <a:lnTo>
                  <a:pt x="328" y="278"/>
                </a:lnTo>
                <a:lnTo>
                  <a:pt x="330" y="280"/>
                </a:lnTo>
                <a:lnTo>
                  <a:pt x="326" y="282"/>
                </a:lnTo>
                <a:lnTo>
                  <a:pt x="330" y="284"/>
                </a:lnTo>
                <a:lnTo>
                  <a:pt x="326" y="296"/>
                </a:lnTo>
                <a:lnTo>
                  <a:pt x="322" y="298"/>
                </a:lnTo>
                <a:lnTo>
                  <a:pt x="320" y="294"/>
                </a:lnTo>
                <a:lnTo>
                  <a:pt x="318" y="298"/>
                </a:lnTo>
                <a:lnTo>
                  <a:pt x="322" y="300"/>
                </a:lnTo>
                <a:lnTo>
                  <a:pt x="316" y="304"/>
                </a:lnTo>
                <a:lnTo>
                  <a:pt x="320" y="304"/>
                </a:lnTo>
                <a:lnTo>
                  <a:pt x="320" y="302"/>
                </a:lnTo>
                <a:lnTo>
                  <a:pt x="322" y="302"/>
                </a:lnTo>
                <a:lnTo>
                  <a:pt x="324" y="308"/>
                </a:lnTo>
                <a:lnTo>
                  <a:pt x="326" y="308"/>
                </a:lnTo>
                <a:lnTo>
                  <a:pt x="328" y="310"/>
                </a:lnTo>
                <a:lnTo>
                  <a:pt x="324" y="308"/>
                </a:lnTo>
                <a:lnTo>
                  <a:pt x="324" y="310"/>
                </a:lnTo>
                <a:lnTo>
                  <a:pt x="328" y="316"/>
                </a:lnTo>
                <a:lnTo>
                  <a:pt x="330" y="314"/>
                </a:lnTo>
                <a:lnTo>
                  <a:pt x="328" y="318"/>
                </a:lnTo>
                <a:lnTo>
                  <a:pt x="334" y="320"/>
                </a:lnTo>
                <a:lnTo>
                  <a:pt x="306" y="346"/>
                </a:lnTo>
                <a:lnTo>
                  <a:pt x="314" y="350"/>
                </a:lnTo>
                <a:lnTo>
                  <a:pt x="310" y="352"/>
                </a:lnTo>
                <a:lnTo>
                  <a:pt x="306" y="356"/>
                </a:lnTo>
                <a:lnTo>
                  <a:pt x="302" y="350"/>
                </a:lnTo>
                <a:lnTo>
                  <a:pt x="244" y="408"/>
                </a:lnTo>
                <a:lnTo>
                  <a:pt x="240" y="404"/>
                </a:lnTo>
                <a:lnTo>
                  <a:pt x="236" y="408"/>
                </a:lnTo>
                <a:lnTo>
                  <a:pt x="230" y="404"/>
                </a:lnTo>
                <a:lnTo>
                  <a:pt x="226" y="408"/>
                </a:lnTo>
                <a:lnTo>
                  <a:pt x="224" y="406"/>
                </a:lnTo>
                <a:lnTo>
                  <a:pt x="156" y="446"/>
                </a:lnTo>
                <a:lnTo>
                  <a:pt x="58" y="228"/>
                </a:lnTo>
                <a:lnTo>
                  <a:pt x="0" y="102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4" name="Freeform 128"/>
          <p:cNvSpPr>
            <a:spLocks/>
          </p:cNvSpPr>
          <p:nvPr/>
        </p:nvSpPr>
        <p:spPr bwMode="auto">
          <a:xfrm>
            <a:off x="3559810" y="3801428"/>
            <a:ext cx="530225" cy="692150"/>
          </a:xfrm>
          <a:custGeom>
            <a:avLst/>
            <a:gdLst>
              <a:gd name="T0" fmla="*/ 403225 w 334"/>
              <a:gd name="T1" fmla="*/ 381000 h 436"/>
              <a:gd name="T2" fmla="*/ 514350 w 334"/>
              <a:gd name="T3" fmla="*/ 320675 h 436"/>
              <a:gd name="T4" fmla="*/ 469900 w 334"/>
              <a:gd name="T5" fmla="*/ 396875 h 436"/>
              <a:gd name="T6" fmla="*/ 469900 w 334"/>
              <a:gd name="T7" fmla="*/ 381000 h 436"/>
              <a:gd name="T8" fmla="*/ 441325 w 334"/>
              <a:gd name="T9" fmla="*/ 396875 h 436"/>
              <a:gd name="T10" fmla="*/ 177800 w 334"/>
              <a:gd name="T11" fmla="*/ 692150 h 436"/>
              <a:gd name="T12" fmla="*/ 171450 w 334"/>
              <a:gd name="T13" fmla="*/ 685800 h 436"/>
              <a:gd name="T14" fmla="*/ 161925 w 334"/>
              <a:gd name="T15" fmla="*/ 666750 h 436"/>
              <a:gd name="T16" fmla="*/ 161925 w 334"/>
              <a:gd name="T17" fmla="*/ 663575 h 436"/>
              <a:gd name="T18" fmla="*/ 155575 w 334"/>
              <a:gd name="T19" fmla="*/ 654050 h 436"/>
              <a:gd name="T20" fmla="*/ 152400 w 334"/>
              <a:gd name="T21" fmla="*/ 644525 h 436"/>
              <a:gd name="T22" fmla="*/ 155575 w 334"/>
              <a:gd name="T23" fmla="*/ 641350 h 436"/>
              <a:gd name="T24" fmla="*/ 139700 w 334"/>
              <a:gd name="T25" fmla="*/ 631825 h 436"/>
              <a:gd name="T26" fmla="*/ 136525 w 334"/>
              <a:gd name="T27" fmla="*/ 625475 h 436"/>
              <a:gd name="T28" fmla="*/ 130175 w 334"/>
              <a:gd name="T29" fmla="*/ 628650 h 436"/>
              <a:gd name="T30" fmla="*/ 114300 w 334"/>
              <a:gd name="T31" fmla="*/ 615950 h 436"/>
              <a:gd name="T32" fmla="*/ 95250 w 334"/>
              <a:gd name="T33" fmla="*/ 596900 h 436"/>
              <a:gd name="T34" fmla="*/ 85725 w 334"/>
              <a:gd name="T35" fmla="*/ 584200 h 436"/>
              <a:gd name="T36" fmla="*/ 92075 w 334"/>
              <a:gd name="T37" fmla="*/ 571500 h 436"/>
              <a:gd name="T38" fmla="*/ 98425 w 334"/>
              <a:gd name="T39" fmla="*/ 571500 h 436"/>
              <a:gd name="T40" fmla="*/ 92075 w 334"/>
              <a:gd name="T41" fmla="*/ 568325 h 436"/>
              <a:gd name="T42" fmla="*/ 85725 w 334"/>
              <a:gd name="T43" fmla="*/ 565150 h 436"/>
              <a:gd name="T44" fmla="*/ 88900 w 334"/>
              <a:gd name="T45" fmla="*/ 558800 h 436"/>
              <a:gd name="T46" fmla="*/ 82550 w 334"/>
              <a:gd name="T47" fmla="*/ 552450 h 436"/>
              <a:gd name="T48" fmla="*/ 85725 w 334"/>
              <a:gd name="T49" fmla="*/ 539750 h 436"/>
              <a:gd name="T50" fmla="*/ 88900 w 334"/>
              <a:gd name="T51" fmla="*/ 533400 h 436"/>
              <a:gd name="T52" fmla="*/ 76200 w 334"/>
              <a:gd name="T53" fmla="*/ 527050 h 436"/>
              <a:gd name="T54" fmla="*/ 73025 w 334"/>
              <a:gd name="T55" fmla="*/ 511175 h 436"/>
              <a:gd name="T56" fmla="*/ 76200 w 334"/>
              <a:gd name="T57" fmla="*/ 498475 h 436"/>
              <a:gd name="T58" fmla="*/ 73025 w 334"/>
              <a:gd name="T59" fmla="*/ 476250 h 436"/>
              <a:gd name="T60" fmla="*/ 76200 w 334"/>
              <a:gd name="T61" fmla="*/ 469900 h 436"/>
              <a:gd name="T62" fmla="*/ 85725 w 334"/>
              <a:gd name="T63" fmla="*/ 466725 h 436"/>
              <a:gd name="T64" fmla="*/ 76200 w 334"/>
              <a:gd name="T65" fmla="*/ 463550 h 436"/>
              <a:gd name="T66" fmla="*/ 63500 w 334"/>
              <a:gd name="T67" fmla="*/ 450850 h 436"/>
              <a:gd name="T68" fmla="*/ 60325 w 334"/>
              <a:gd name="T69" fmla="*/ 460375 h 436"/>
              <a:gd name="T70" fmla="*/ 53975 w 334"/>
              <a:gd name="T71" fmla="*/ 438150 h 436"/>
              <a:gd name="T72" fmla="*/ 44450 w 334"/>
              <a:gd name="T73" fmla="*/ 441325 h 436"/>
              <a:gd name="T74" fmla="*/ 57150 w 334"/>
              <a:gd name="T75" fmla="*/ 415925 h 436"/>
              <a:gd name="T76" fmla="*/ 66675 w 334"/>
              <a:gd name="T77" fmla="*/ 406400 h 436"/>
              <a:gd name="T78" fmla="*/ 53975 w 334"/>
              <a:gd name="T79" fmla="*/ 377825 h 436"/>
              <a:gd name="T80" fmla="*/ 0 w 334"/>
              <a:gd name="T81" fmla="*/ 254000 h 436"/>
              <a:gd name="T82" fmla="*/ 34925 w 334"/>
              <a:gd name="T83" fmla="*/ 219075 h 436"/>
              <a:gd name="T84" fmla="*/ 34925 w 334"/>
              <a:gd name="T85" fmla="*/ 206375 h 436"/>
              <a:gd name="T86" fmla="*/ 95250 w 334"/>
              <a:gd name="T87" fmla="*/ 158750 h 436"/>
              <a:gd name="T88" fmla="*/ 212725 w 334"/>
              <a:gd name="T89" fmla="*/ 0 h 436"/>
              <a:gd name="T90" fmla="*/ 247650 w 334"/>
              <a:gd name="T91" fmla="*/ 34925 h 436"/>
              <a:gd name="T92" fmla="*/ 247650 w 334"/>
              <a:gd name="T93" fmla="*/ 34925 h 4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34" h="436">
                <a:moveTo>
                  <a:pt x="156" y="22"/>
                </a:moveTo>
                <a:lnTo>
                  <a:pt x="254" y="240"/>
                </a:lnTo>
                <a:lnTo>
                  <a:pt x="322" y="200"/>
                </a:lnTo>
                <a:lnTo>
                  <a:pt x="324" y="202"/>
                </a:lnTo>
                <a:lnTo>
                  <a:pt x="334" y="214"/>
                </a:lnTo>
                <a:lnTo>
                  <a:pt x="296" y="250"/>
                </a:lnTo>
                <a:lnTo>
                  <a:pt x="292" y="244"/>
                </a:lnTo>
                <a:lnTo>
                  <a:pt x="296" y="240"/>
                </a:lnTo>
                <a:lnTo>
                  <a:pt x="292" y="236"/>
                </a:lnTo>
                <a:lnTo>
                  <a:pt x="278" y="250"/>
                </a:lnTo>
                <a:lnTo>
                  <a:pt x="286" y="258"/>
                </a:lnTo>
                <a:lnTo>
                  <a:pt x="112" y="436"/>
                </a:lnTo>
                <a:lnTo>
                  <a:pt x="112" y="432"/>
                </a:lnTo>
                <a:lnTo>
                  <a:pt x="108" y="432"/>
                </a:lnTo>
                <a:lnTo>
                  <a:pt x="102" y="422"/>
                </a:lnTo>
                <a:lnTo>
                  <a:pt x="102" y="420"/>
                </a:lnTo>
                <a:lnTo>
                  <a:pt x="106" y="418"/>
                </a:lnTo>
                <a:lnTo>
                  <a:pt x="102" y="418"/>
                </a:lnTo>
                <a:lnTo>
                  <a:pt x="102" y="414"/>
                </a:lnTo>
                <a:lnTo>
                  <a:pt x="98" y="412"/>
                </a:lnTo>
                <a:lnTo>
                  <a:pt x="94" y="412"/>
                </a:lnTo>
                <a:lnTo>
                  <a:pt x="96" y="406"/>
                </a:lnTo>
                <a:lnTo>
                  <a:pt x="96" y="408"/>
                </a:lnTo>
                <a:lnTo>
                  <a:pt x="98" y="404"/>
                </a:lnTo>
                <a:lnTo>
                  <a:pt x="88" y="402"/>
                </a:lnTo>
                <a:lnTo>
                  <a:pt x="88" y="398"/>
                </a:lnTo>
                <a:lnTo>
                  <a:pt x="92" y="396"/>
                </a:lnTo>
                <a:lnTo>
                  <a:pt x="86" y="394"/>
                </a:lnTo>
                <a:lnTo>
                  <a:pt x="86" y="400"/>
                </a:lnTo>
                <a:lnTo>
                  <a:pt x="82" y="396"/>
                </a:lnTo>
                <a:lnTo>
                  <a:pt x="74" y="394"/>
                </a:lnTo>
                <a:lnTo>
                  <a:pt x="72" y="388"/>
                </a:lnTo>
                <a:lnTo>
                  <a:pt x="68" y="386"/>
                </a:lnTo>
                <a:lnTo>
                  <a:pt x="60" y="376"/>
                </a:lnTo>
                <a:lnTo>
                  <a:pt x="60" y="368"/>
                </a:lnTo>
                <a:lnTo>
                  <a:pt x="54" y="368"/>
                </a:lnTo>
                <a:lnTo>
                  <a:pt x="56" y="362"/>
                </a:lnTo>
                <a:lnTo>
                  <a:pt x="58" y="360"/>
                </a:lnTo>
                <a:lnTo>
                  <a:pt x="62" y="364"/>
                </a:lnTo>
                <a:lnTo>
                  <a:pt x="62" y="360"/>
                </a:lnTo>
                <a:lnTo>
                  <a:pt x="62" y="358"/>
                </a:lnTo>
                <a:lnTo>
                  <a:pt x="58" y="358"/>
                </a:lnTo>
                <a:lnTo>
                  <a:pt x="60" y="354"/>
                </a:lnTo>
                <a:lnTo>
                  <a:pt x="54" y="356"/>
                </a:lnTo>
                <a:lnTo>
                  <a:pt x="52" y="356"/>
                </a:lnTo>
                <a:lnTo>
                  <a:pt x="56" y="352"/>
                </a:lnTo>
                <a:lnTo>
                  <a:pt x="54" y="352"/>
                </a:lnTo>
                <a:lnTo>
                  <a:pt x="52" y="348"/>
                </a:lnTo>
                <a:lnTo>
                  <a:pt x="52" y="342"/>
                </a:lnTo>
                <a:lnTo>
                  <a:pt x="54" y="340"/>
                </a:lnTo>
                <a:lnTo>
                  <a:pt x="56" y="342"/>
                </a:lnTo>
                <a:lnTo>
                  <a:pt x="56" y="336"/>
                </a:lnTo>
                <a:lnTo>
                  <a:pt x="52" y="336"/>
                </a:lnTo>
                <a:lnTo>
                  <a:pt x="48" y="332"/>
                </a:lnTo>
                <a:lnTo>
                  <a:pt x="54" y="326"/>
                </a:lnTo>
                <a:lnTo>
                  <a:pt x="46" y="322"/>
                </a:lnTo>
                <a:lnTo>
                  <a:pt x="42" y="318"/>
                </a:lnTo>
                <a:lnTo>
                  <a:pt x="48" y="314"/>
                </a:lnTo>
                <a:lnTo>
                  <a:pt x="48" y="300"/>
                </a:lnTo>
                <a:lnTo>
                  <a:pt x="46" y="300"/>
                </a:lnTo>
                <a:lnTo>
                  <a:pt x="44" y="298"/>
                </a:lnTo>
                <a:lnTo>
                  <a:pt x="48" y="296"/>
                </a:lnTo>
                <a:lnTo>
                  <a:pt x="52" y="298"/>
                </a:lnTo>
                <a:lnTo>
                  <a:pt x="54" y="294"/>
                </a:lnTo>
                <a:lnTo>
                  <a:pt x="46" y="296"/>
                </a:lnTo>
                <a:lnTo>
                  <a:pt x="48" y="292"/>
                </a:lnTo>
                <a:lnTo>
                  <a:pt x="42" y="282"/>
                </a:lnTo>
                <a:lnTo>
                  <a:pt x="40" y="284"/>
                </a:lnTo>
                <a:lnTo>
                  <a:pt x="40" y="290"/>
                </a:lnTo>
                <a:lnTo>
                  <a:pt x="38" y="290"/>
                </a:lnTo>
                <a:lnTo>
                  <a:pt x="32" y="280"/>
                </a:lnTo>
                <a:lnTo>
                  <a:pt x="34" y="276"/>
                </a:lnTo>
                <a:lnTo>
                  <a:pt x="28" y="276"/>
                </a:lnTo>
                <a:lnTo>
                  <a:pt x="28" y="278"/>
                </a:lnTo>
                <a:lnTo>
                  <a:pt x="24" y="274"/>
                </a:lnTo>
                <a:lnTo>
                  <a:pt x="36" y="262"/>
                </a:lnTo>
                <a:lnTo>
                  <a:pt x="42" y="258"/>
                </a:lnTo>
                <a:lnTo>
                  <a:pt x="42" y="256"/>
                </a:lnTo>
                <a:lnTo>
                  <a:pt x="46" y="252"/>
                </a:lnTo>
                <a:lnTo>
                  <a:pt x="34" y="238"/>
                </a:lnTo>
                <a:lnTo>
                  <a:pt x="56" y="216"/>
                </a:lnTo>
                <a:lnTo>
                  <a:pt x="0" y="160"/>
                </a:lnTo>
                <a:lnTo>
                  <a:pt x="18" y="142"/>
                </a:lnTo>
                <a:lnTo>
                  <a:pt x="22" y="138"/>
                </a:lnTo>
                <a:lnTo>
                  <a:pt x="18" y="134"/>
                </a:lnTo>
                <a:lnTo>
                  <a:pt x="22" y="130"/>
                </a:lnTo>
                <a:lnTo>
                  <a:pt x="26" y="134"/>
                </a:lnTo>
                <a:lnTo>
                  <a:pt x="60" y="100"/>
                </a:lnTo>
                <a:lnTo>
                  <a:pt x="46" y="88"/>
                </a:lnTo>
                <a:lnTo>
                  <a:pt x="134" y="0"/>
                </a:lnTo>
                <a:lnTo>
                  <a:pt x="156" y="22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5" name="Freeform 129"/>
          <p:cNvSpPr>
            <a:spLocks/>
          </p:cNvSpPr>
          <p:nvPr/>
        </p:nvSpPr>
        <p:spPr bwMode="auto">
          <a:xfrm>
            <a:off x="4315460" y="3925253"/>
            <a:ext cx="260350" cy="504825"/>
          </a:xfrm>
          <a:custGeom>
            <a:avLst/>
            <a:gdLst>
              <a:gd name="T0" fmla="*/ 0 w 164"/>
              <a:gd name="T1" fmla="*/ 63500 h 318"/>
              <a:gd name="T2" fmla="*/ 260350 w 164"/>
              <a:gd name="T3" fmla="*/ 0 h 318"/>
              <a:gd name="T4" fmla="*/ 228600 w 164"/>
              <a:gd name="T5" fmla="*/ 136525 h 318"/>
              <a:gd name="T6" fmla="*/ 184150 w 164"/>
              <a:gd name="T7" fmla="*/ 476250 h 318"/>
              <a:gd name="T8" fmla="*/ 171450 w 164"/>
              <a:gd name="T9" fmla="*/ 479425 h 318"/>
              <a:gd name="T10" fmla="*/ 165100 w 164"/>
              <a:gd name="T11" fmla="*/ 492125 h 318"/>
              <a:gd name="T12" fmla="*/ 184150 w 164"/>
              <a:gd name="T13" fmla="*/ 492125 h 318"/>
              <a:gd name="T14" fmla="*/ 171450 w 164"/>
              <a:gd name="T15" fmla="*/ 504825 h 318"/>
              <a:gd name="T16" fmla="*/ 146050 w 164"/>
              <a:gd name="T17" fmla="*/ 492125 h 318"/>
              <a:gd name="T18" fmla="*/ 127000 w 164"/>
              <a:gd name="T19" fmla="*/ 492125 h 318"/>
              <a:gd name="T20" fmla="*/ 123825 w 164"/>
              <a:gd name="T21" fmla="*/ 482600 h 318"/>
              <a:gd name="T22" fmla="*/ 104775 w 164"/>
              <a:gd name="T23" fmla="*/ 466725 h 318"/>
              <a:gd name="T24" fmla="*/ 98425 w 164"/>
              <a:gd name="T25" fmla="*/ 454025 h 318"/>
              <a:gd name="T26" fmla="*/ 60325 w 164"/>
              <a:gd name="T27" fmla="*/ 422275 h 318"/>
              <a:gd name="T28" fmla="*/ 57150 w 164"/>
              <a:gd name="T29" fmla="*/ 412750 h 318"/>
              <a:gd name="T30" fmla="*/ 57150 w 164"/>
              <a:gd name="T31" fmla="*/ 403225 h 318"/>
              <a:gd name="T32" fmla="*/ 50800 w 164"/>
              <a:gd name="T33" fmla="*/ 400050 h 318"/>
              <a:gd name="T34" fmla="*/ 47625 w 164"/>
              <a:gd name="T35" fmla="*/ 390525 h 318"/>
              <a:gd name="T36" fmla="*/ 57150 w 164"/>
              <a:gd name="T37" fmla="*/ 381000 h 318"/>
              <a:gd name="T38" fmla="*/ 47625 w 164"/>
              <a:gd name="T39" fmla="*/ 371475 h 318"/>
              <a:gd name="T40" fmla="*/ 44450 w 164"/>
              <a:gd name="T41" fmla="*/ 358775 h 318"/>
              <a:gd name="T42" fmla="*/ 47625 w 164"/>
              <a:gd name="T43" fmla="*/ 352425 h 318"/>
              <a:gd name="T44" fmla="*/ 34925 w 164"/>
              <a:gd name="T45" fmla="*/ 339725 h 318"/>
              <a:gd name="T46" fmla="*/ 44450 w 164"/>
              <a:gd name="T47" fmla="*/ 336550 h 318"/>
              <a:gd name="T48" fmla="*/ 41275 w 164"/>
              <a:gd name="T49" fmla="*/ 317500 h 318"/>
              <a:gd name="T50" fmla="*/ 41275 w 164"/>
              <a:gd name="T51" fmla="*/ 314325 h 318"/>
              <a:gd name="T52" fmla="*/ 38100 w 164"/>
              <a:gd name="T53" fmla="*/ 311150 h 318"/>
              <a:gd name="T54" fmla="*/ 34925 w 164"/>
              <a:gd name="T55" fmla="*/ 298450 h 318"/>
              <a:gd name="T56" fmla="*/ 28575 w 164"/>
              <a:gd name="T57" fmla="*/ 279400 h 318"/>
              <a:gd name="T58" fmla="*/ 38100 w 164"/>
              <a:gd name="T59" fmla="*/ 260350 h 318"/>
              <a:gd name="T60" fmla="*/ 44450 w 164"/>
              <a:gd name="T61" fmla="*/ 241300 h 318"/>
              <a:gd name="T62" fmla="*/ 31750 w 164"/>
              <a:gd name="T63" fmla="*/ 228600 h 318"/>
              <a:gd name="T64" fmla="*/ 28575 w 164"/>
              <a:gd name="T65" fmla="*/ 219075 h 318"/>
              <a:gd name="T66" fmla="*/ 31750 w 164"/>
              <a:gd name="T67" fmla="*/ 212725 h 318"/>
              <a:gd name="T68" fmla="*/ 25400 w 164"/>
              <a:gd name="T69" fmla="*/ 215900 h 318"/>
              <a:gd name="T70" fmla="*/ 25400 w 164"/>
              <a:gd name="T71" fmla="*/ 193675 h 318"/>
              <a:gd name="T72" fmla="*/ 19050 w 164"/>
              <a:gd name="T73" fmla="*/ 165100 h 318"/>
              <a:gd name="T74" fmla="*/ 19050 w 164"/>
              <a:gd name="T75" fmla="*/ 152400 h 318"/>
              <a:gd name="T76" fmla="*/ 12700 w 164"/>
              <a:gd name="T77" fmla="*/ 136525 h 318"/>
              <a:gd name="T78" fmla="*/ 9525 w 164"/>
              <a:gd name="T79" fmla="*/ 127000 h 318"/>
              <a:gd name="T80" fmla="*/ 12700 w 164"/>
              <a:gd name="T81" fmla="*/ 120650 h 318"/>
              <a:gd name="T82" fmla="*/ 19050 w 164"/>
              <a:gd name="T83" fmla="*/ 104775 h 318"/>
              <a:gd name="T84" fmla="*/ 6350 w 164"/>
              <a:gd name="T85" fmla="*/ 95250 h 318"/>
              <a:gd name="T86" fmla="*/ 3175 w 164"/>
              <a:gd name="T87" fmla="*/ 85725 h 318"/>
              <a:gd name="T88" fmla="*/ 9525 w 164"/>
              <a:gd name="T89" fmla="*/ 73025 h 318"/>
              <a:gd name="T90" fmla="*/ 9525 w 164"/>
              <a:gd name="T91" fmla="*/ 79375 h 318"/>
              <a:gd name="T92" fmla="*/ 0 w 164"/>
              <a:gd name="T93" fmla="*/ 69850 h 318"/>
              <a:gd name="T94" fmla="*/ 0 w 164"/>
              <a:gd name="T95" fmla="*/ 69850 h 31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4" h="318">
                <a:moveTo>
                  <a:pt x="0" y="44"/>
                </a:moveTo>
                <a:lnTo>
                  <a:pt x="0" y="40"/>
                </a:lnTo>
                <a:lnTo>
                  <a:pt x="4" y="34"/>
                </a:lnTo>
                <a:lnTo>
                  <a:pt x="164" y="0"/>
                </a:lnTo>
                <a:lnTo>
                  <a:pt x="148" y="46"/>
                </a:lnTo>
                <a:lnTo>
                  <a:pt x="144" y="86"/>
                </a:lnTo>
                <a:lnTo>
                  <a:pt x="118" y="282"/>
                </a:lnTo>
                <a:lnTo>
                  <a:pt x="116" y="300"/>
                </a:lnTo>
                <a:lnTo>
                  <a:pt x="116" y="302"/>
                </a:lnTo>
                <a:lnTo>
                  <a:pt x="108" y="302"/>
                </a:lnTo>
                <a:lnTo>
                  <a:pt x="104" y="308"/>
                </a:lnTo>
                <a:lnTo>
                  <a:pt x="104" y="310"/>
                </a:lnTo>
                <a:lnTo>
                  <a:pt x="108" y="310"/>
                </a:lnTo>
                <a:lnTo>
                  <a:pt x="116" y="310"/>
                </a:lnTo>
                <a:lnTo>
                  <a:pt x="112" y="316"/>
                </a:lnTo>
                <a:lnTo>
                  <a:pt x="108" y="318"/>
                </a:lnTo>
                <a:lnTo>
                  <a:pt x="100" y="318"/>
                </a:lnTo>
                <a:lnTo>
                  <a:pt x="92" y="310"/>
                </a:lnTo>
                <a:lnTo>
                  <a:pt x="82" y="308"/>
                </a:lnTo>
                <a:lnTo>
                  <a:pt x="80" y="310"/>
                </a:lnTo>
                <a:lnTo>
                  <a:pt x="76" y="310"/>
                </a:lnTo>
                <a:lnTo>
                  <a:pt x="78" y="304"/>
                </a:lnTo>
                <a:lnTo>
                  <a:pt x="72" y="294"/>
                </a:lnTo>
                <a:lnTo>
                  <a:pt x="66" y="294"/>
                </a:lnTo>
                <a:lnTo>
                  <a:pt x="64" y="284"/>
                </a:lnTo>
                <a:lnTo>
                  <a:pt x="62" y="286"/>
                </a:lnTo>
                <a:lnTo>
                  <a:pt x="60" y="286"/>
                </a:lnTo>
                <a:lnTo>
                  <a:pt x="38" y="266"/>
                </a:lnTo>
                <a:lnTo>
                  <a:pt x="40" y="264"/>
                </a:lnTo>
                <a:lnTo>
                  <a:pt x="36" y="260"/>
                </a:lnTo>
                <a:lnTo>
                  <a:pt x="38" y="256"/>
                </a:lnTo>
                <a:lnTo>
                  <a:pt x="36" y="254"/>
                </a:lnTo>
                <a:lnTo>
                  <a:pt x="32" y="254"/>
                </a:lnTo>
                <a:lnTo>
                  <a:pt x="32" y="252"/>
                </a:lnTo>
                <a:lnTo>
                  <a:pt x="30" y="248"/>
                </a:lnTo>
                <a:lnTo>
                  <a:pt x="30" y="246"/>
                </a:lnTo>
                <a:lnTo>
                  <a:pt x="36" y="244"/>
                </a:lnTo>
                <a:lnTo>
                  <a:pt x="36" y="240"/>
                </a:lnTo>
                <a:lnTo>
                  <a:pt x="30" y="238"/>
                </a:lnTo>
                <a:lnTo>
                  <a:pt x="30" y="234"/>
                </a:lnTo>
                <a:lnTo>
                  <a:pt x="28" y="232"/>
                </a:lnTo>
                <a:lnTo>
                  <a:pt x="28" y="226"/>
                </a:lnTo>
                <a:lnTo>
                  <a:pt x="28" y="222"/>
                </a:lnTo>
                <a:lnTo>
                  <a:pt x="30" y="222"/>
                </a:lnTo>
                <a:lnTo>
                  <a:pt x="30" y="220"/>
                </a:lnTo>
                <a:lnTo>
                  <a:pt x="22" y="214"/>
                </a:lnTo>
                <a:lnTo>
                  <a:pt x="24" y="212"/>
                </a:lnTo>
                <a:lnTo>
                  <a:pt x="28" y="212"/>
                </a:lnTo>
                <a:lnTo>
                  <a:pt x="28" y="202"/>
                </a:lnTo>
                <a:lnTo>
                  <a:pt x="26" y="200"/>
                </a:lnTo>
                <a:lnTo>
                  <a:pt x="28" y="198"/>
                </a:lnTo>
                <a:lnTo>
                  <a:pt x="26" y="198"/>
                </a:lnTo>
                <a:lnTo>
                  <a:pt x="28" y="196"/>
                </a:lnTo>
                <a:lnTo>
                  <a:pt x="24" y="196"/>
                </a:lnTo>
                <a:lnTo>
                  <a:pt x="26" y="194"/>
                </a:lnTo>
                <a:lnTo>
                  <a:pt x="22" y="188"/>
                </a:lnTo>
                <a:lnTo>
                  <a:pt x="22" y="184"/>
                </a:lnTo>
                <a:lnTo>
                  <a:pt x="18" y="176"/>
                </a:lnTo>
                <a:lnTo>
                  <a:pt x="20" y="174"/>
                </a:lnTo>
                <a:lnTo>
                  <a:pt x="24" y="164"/>
                </a:lnTo>
                <a:lnTo>
                  <a:pt x="28" y="160"/>
                </a:lnTo>
                <a:lnTo>
                  <a:pt x="28" y="152"/>
                </a:lnTo>
                <a:lnTo>
                  <a:pt x="24" y="146"/>
                </a:lnTo>
                <a:lnTo>
                  <a:pt x="20" y="144"/>
                </a:lnTo>
                <a:lnTo>
                  <a:pt x="22" y="142"/>
                </a:lnTo>
                <a:lnTo>
                  <a:pt x="18" y="138"/>
                </a:lnTo>
                <a:lnTo>
                  <a:pt x="22" y="136"/>
                </a:lnTo>
                <a:lnTo>
                  <a:pt x="20" y="134"/>
                </a:lnTo>
                <a:lnTo>
                  <a:pt x="18" y="138"/>
                </a:lnTo>
                <a:lnTo>
                  <a:pt x="16" y="136"/>
                </a:lnTo>
                <a:lnTo>
                  <a:pt x="18" y="134"/>
                </a:lnTo>
                <a:lnTo>
                  <a:pt x="16" y="122"/>
                </a:lnTo>
                <a:lnTo>
                  <a:pt x="20" y="11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8" y="92"/>
                </a:lnTo>
                <a:lnTo>
                  <a:pt x="8" y="86"/>
                </a:lnTo>
                <a:lnTo>
                  <a:pt x="4" y="84"/>
                </a:lnTo>
                <a:lnTo>
                  <a:pt x="6" y="80"/>
                </a:lnTo>
                <a:lnTo>
                  <a:pt x="8" y="76"/>
                </a:lnTo>
                <a:lnTo>
                  <a:pt x="10" y="74"/>
                </a:lnTo>
                <a:lnTo>
                  <a:pt x="12" y="66"/>
                </a:lnTo>
                <a:lnTo>
                  <a:pt x="8" y="62"/>
                </a:lnTo>
                <a:lnTo>
                  <a:pt x="4" y="60"/>
                </a:lnTo>
                <a:lnTo>
                  <a:pt x="6" y="54"/>
                </a:lnTo>
                <a:lnTo>
                  <a:pt x="2" y="54"/>
                </a:lnTo>
                <a:lnTo>
                  <a:pt x="6" y="50"/>
                </a:lnTo>
                <a:lnTo>
                  <a:pt x="6" y="46"/>
                </a:lnTo>
                <a:lnTo>
                  <a:pt x="6" y="50"/>
                </a:lnTo>
                <a:lnTo>
                  <a:pt x="0" y="44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6" name="Freeform 130"/>
          <p:cNvSpPr>
            <a:spLocks/>
          </p:cNvSpPr>
          <p:nvPr/>
        </p:nvSpPr>
        <p:spPr bwMode="auto">
          <a:xfrm>
            <a:off x="4499610" y="3914140"/>
            <a:ext cx="314325" cy="549275"/>
          </a:xfrm>
          <a:custGeom>
            <a:avLst/>
            <a:gdLst>
              <a:gd name="T0" fmla="*/ 82550 w 198"/>
              <a:gd name="T1" fmla="*/ 0 h 346"/>
              <a:gd name="T2" fmla="*/ 107950 w 198"/>
              <a:gd name="T3" fmla="*/ 22225 h 346"/>
              <a:gd name="T4" fmla="*/ 130175 w 198"/>
              <a:gd name="T5" fmla="*/ 41275 h 346"/>
              <a:gd name="T6" fmla="*/ 133350 w 198"/>
              <a:gd name="T7" fmla="*/ 79375 h 346"/>
              <a:gd name="T8" fmla="*/ 209550 w 198"/>
              <a:gd name="T9" fmla="*/ 73025 h 346"/>
              <a:gd name="T10" fmla="*/ 260350 w 198"/>
              <a:gd name="T11" fmla="*/ 50800 h 346"/>
              <a:gd name="T12" fmla="*/ 266700 w 198"/>
              <a:gd name="T13" fmla="*/ 95250 h 346"/>
              <a:gd name="T14" fmla="*/ 273050 w 198"/>
              <a:gd name="T15" fmla="*/ 101600 h 346"/>
              <a:gd name="T16" fmla="*/ 273050 w 198"/>
              <a:gd name="T17" fmla="*/ 114300 h 346"/>
              <a:gd name="T18" fmla="*/ 273050 w 198"/>
              <a:gd name="T19" fmla="*/ 120650 h 346"/>
              <a:gd name="T20" fmla="*/ 276225 w 198"/>
              <a:gd name="T21" fmla="*/ 130175 h 346"/>
              <a:gd name="T22" fmla="*/ 282575 w 198"/>
              <a:gd name="T23" fmla="*/ 139700 h 346"/>
              <a:gd name="T24" fmla="*/ 282575 w 198"/>
              <a:gd name="T25" fmla="*/ 155575 h 346"/>
              <a:gd name="T26" fmla="*/ 288925 w 198"/>
              <a:gd name="T27" fmla="*/ 177800 h 346"/>
              <a:gd name="T28" fmla="*/ 298450 w 198"/>
              <a:gd name="T29" fmla="*/ 187325 h 346"/>
              <a:gd name="T30" fmla="*/ 307975 w 198"/>
              <a:gd name="T31" fmla="*/ 209550 h 346"/>
              <a:gd name="T32" fmla="*/ 307975 w 198"/>
              <a:gd name="T33" fmla="*/ 222250 h 346"/>
              <a:gd name="T34" fmla="*/ 307975 w 198"/>
              <a:gd name="T35" fmla="*/ 231775 h 346"/>
              <a:gd name="T36" fmla="*/ 304800 w 198"/>
              <a:gd name="T37" fmla="*/ 260350 h 346"/>
              <a:gd name="T38" fmla="*/ 301625 w 198"/>
              <a:gd name="T39" fmla="*/ 273050 h 346"/>
              <a:gd name="T40" fmla="*/ 269875 w 198"/>
              <a:gd name="T41" fmla="*/ 549275 h 346"/>
              <a:gd name="T42" fmla="*/ 260350 w 198"/>
              <a:gd name="T43" fmla="*/ 542925 h 346"/>
              <a:gd name="T44" fmla="*/ 250825 w 198"/>
              <a:gd name="T45" fmla="*/ 546100 h 346"/>
              <a:gd name="T46" fmla="*/ 234950 w 198"/>
              <a:gd name="T47" fmla="*/ 523875 h 346"/>
              <a:gd name="T48" fmla="*/ 228600 w 198"/>
              <a:gd name="T49" fmla="*/ 533400 h 346"/>
              <a:gd name="T50" fmla="*/ 222250 w 198"/>
              <a:gd name="T51" fmla="*/ 520700 h 346"/>
              <a:gd name="T52" fmla="*/ 203200 w 198"/>
              <a:gd name="T53" fmla="*/ 514350 h 346"/>
              <a:gd name="T54" fmla="*/ 193675 w 198"/>
              <a:gd name="T55" fmla="*/ 523875 h 346"/>
              <a:gd name="T56" fmla="*/ 180975 w 198"/>
              <a:gd name="T57" fmla="*/ 511175 h 346"/>
              <a:gd name="T58" fmla="*/ 174625 w 198"/>
              <a:gd name="T59" fmla="*/ 511175 h 346"/>
              <a:gd name="T60" fmla="*/ 180975 w 198"/>
              <a:gd name="T61" fmla="*/ 523875 h 346"/>
              <a:gd name="T62" fmla="*/ 165100 w 198"/>
              <a:gd name="T63" fmla="*/ 520700 h 346"/>
              <a:gd name="T64" fmla="*/ 127000 w 198"/>
              <a:gd name="T65" fmla="*/ 511175 h 346"/>
              <a:gd name="T66" fmla="*/ 107950 w 198"/>
              <a:gd name="T67" fmla="*/ 508000 h 346"/>
              <a:gd name="T68" fmla="*/ 104775 w 198"/>
              <a:gd name="T69" fmla="*/ 498475 h 346"/>
              <a:gd name="T70" fmla="*/ 98425 w 198"/>
              <a:gd name="T71" fmla="*/ 492125 h 346"/>
              <a:gd name="T72" fmla="*/ 98425 w 198"/>
              <a:gd name="T73" fmla="*/ 508000 h 346"/>
              <a:gd name="T74" fmla="*/ 92075 w 198"/>
              <a:gd name="T75" fmla="*/ 498475 h 346"/>
              <a:gd name="T76" fmla="*/ 79375 w 198"/>
              <a:gd name="T77" fmla="*/ 492125 h 346"/>
              <a:gd name="T78" fmla="*/ 76200 w 198"/>
              <a:gd name="T79" fmla="*/ 504825 h 346"/>
              <a:gd name="T80" fmla="*/ 50800 w 198"/>
              <a:gd name="T81" fmla="*/ 482600 h 346"/>
              <a:gd name="T82" fmla="*/ 22225 w 198"/>
              <a:gd name="T83" fmla="*/ 485775 h 346"/>
              <a:gd name="T84" fmla="*/ 0 w 198"/>
              <a:gd name="T85" fmla="*/ 479425 h 346"/>
              <a:gd name="T86" fmla="*/ 3175 w 198"/>
              <a:gd name="T87" fmla="*/ 447675 h 346"/>
              <a:gd name="T88" fmla="*/ 50800 w 198"/>
              <a:gd name="T89" fmla="*/ 73025 h 346"/>
              <a:gd name="T90" fmla="*/ 76200 w 198"/>
              <a:gd name="T91" fmla="*/ 0 h 346"/>
              <a:gd name="T92" fmla="*/ 76200 w 198"/>
              <a:gd name="T93" fmla="*/ 0 h 34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98" h="346">
                <a:moveTo>
                  <a:pt x="48" y="0"/>
                </a:moveTo>
                <a:lnTo>
                  <a:pt x="52" y="0"/>
                </a:lnTo>
                <a:lnTo>
                  <a:pt x="58" y="14"/>
                </a:lnTo>
                <a:lnTo>
                  <a:pt x="68" y="14"/>
                </a:lnTo>
                <a:lnTo>
                  <a:pt x="78" y="24"/>
                </a:lnTo>
                <a:lnTo>
                  <a:pt x="82" y="26"/>
                </a:lnTo>
                <a:lnTo>
                  <a:pt x="84" y="34"/>
                </a:lnTo>
                <a:lnTo>
                  <a:pt x="84" y="50"/>
                </a:lnTo>
                <a:lnTo>
                  <a:pt x="102" y="46"/>
                </a:lnTo>
                <a:lnTo>
                  <a:pt x="132" y="46"/>
                </a:lnTo>
                <a:lnTo>
                  <a:pt x="164" y="26"/>
                </a:lnTo>
                <a:lnTo>
                  <a:pt x="164" y="32"/>
                </a:lnTo>
                <a:lnTo>
                  <a:pt x="168" y="42"/>
                </a:lnTo>
                <a:lnTo>
                  <a:pt x="168" y="60"/>
                </a:lnTo>
                <a:lnTo>
                  <a:pt x="172" y="64"/>
                </a:lnTo>
                <a:lnTo>
                  <a:pt x="170" y="72"/>
                </a:lnTo>
                <a:lnTo>
                  <a:pt x="172" y="72"/>
                </a:lnTo>
                <a:lnTo>
                  <a:pt x="174" y="76"/>
                </a:lnTo>
                <a:lnTo>
                  <a:pt x="172" y="76"/>
                </a:lnTo>
                <a:lnTo>
                  <a:pt x="174" y="78"/>
                </a:lnTo>
                <a:lnTo>
                  <a:pt x="174" y="82"/>
                </a:lnTo>
                <a:lnTo>
                  <a:pt x="180" y="84"/>
                </a:lnTo>
                <a:lnTo>
                  <a:pt x="178" y="88"/>
                </a:lnTo>
                <a:lnTo>
                  <a:pt x="180" y="88"/>
                </a:lnTo>
                <a:lnTo>
                  <a:pt x="178" y="98"/>
                </a:lnTo>
                <a:lnTo>
                  <a:pt x="182" y="104"/>
                </a:lnTo>
                <a:lnTo>
                  <a:pt x="182" y="112"/>
                </a:lnTo>
                <a:lnTo>
                  <a:pt x="186" y="118"/>
                </a:lnTo>
                <a:lnTo>
                  <a:pt x="188" y="118"/>
                </a:lnTo>
                <a:lnTo>
                  <a:pt x="188" y="124"/>
                </a:lnTo>
                <a:lnTo>
                  <a:pt x="194" y="132"/>
                </a:lnTo>
                <a:lnTo>
                  <a:pt x="198" y="136"/>
                </a:lnTo>
                <a:lnTo>
                  <a:pt x="194" y="140"/>
                </a:lnTo>
                <a:lnTo>
                  <a:pt x="198" y="144"/>
                </a:lnTo>
                <a:lnTo>
                  <a:pt x="194" y="146"/>
                </a:lnTo>
                <a:lnTo>
                  <a:pt x="198" y="148"/>
                </a:lnTo>
                <a:lnTo>
                  <a:pt x="192" y="164"/>
                </a:lnTo>
                <a:lnTo>
                  <a:pt x="188" y="166"/>
                </a:lnTo>
                <a:lnTo>
                  <a:pt x="190" y="172"/>
                </a:lnTo>
                <a:lnTo>
                  <a:pt x="184" y="218"/>
                </a:lnTo>
                <a:lnTo>
                  <a:pt x="170" y="346"/>
                </a:lnTo>
                <a:lnTo>
                  <a:pt x="166" y="346"/>
                </a:lnTo>
                <a:lnTo>
                  <a:pt x="164" y="342"/>
                </a:lnTo>
                <a:lnTo>
                  <a:pt x="162" y="340"/>
                </a:lnTo>
                <a:lnTo>
                  <a:pt x="158" y="344"/>
                </a:lnTo>
                <a:lnTo>
                  <a:pt x="154" y="344"/>
                </a:lnTo>
                <a:lnTo>
                  <a:pt x="148" y="330"/>
                </a:lnTo>
                <a:lnTo>
                  <a:pt x="146" y="330"/>
                </a:lnTo>
                <a:lnTo>
                  <a:pt x="144" y="336"/>
                </a:lnTo>
                <a:lnTo>
                  <a:pt x="142" y="336"/>
                </a:lnTo>
                <a:lnTo>
                  <a:pt x="140" y="328"/>
                </a:lnTo>
                <a:lnTo>
                  <a:pt x="134" y="328"/>
                </a:lnTo>
                <a:lnTo>
                  <a:pt x="128" y="324"/>
                </a:lnTo>
                <a:lnTo>
                  <a:pt x="126" y="324"/>
                </a:lnTo>
                <a:lnTo>
                  <a:pt x="122" y="330"/>
                </a:lnTo>
                <a:lnTo>
                  <a:pt x="120" y="330"/>
                </a:lnTo>
                <a:lnTo>
                  <a:pt x="114" y="322"/>
                </a:lnTo>
                <a:lnTo>
                  <a:pt x="110" y="320"/>
                </a:lnTo>
                <a:lnTo>
                  <a:pt x="110" y="322"/>
                </a:lnTo>
                <a:lnTo>
                  <a:pt x="114" y="328"/>
                </a:lnTo>
                <a:lnTo>
                  <a:pt x="114" y="330"/>
                </a:lnTo>
                <a:lnTo>
                  <a:pt x="110" y="334"/>
                </a:lnTo>
                <a:lnTo>
                  <a:pt x="104" y="328"/>
                </a:lnTo>
                <a:lnTo>
                  <a:pt x="82" y="326"/>
                </a:lnTo>
                <a:lnTo>
                  <a:pt x="80" y="322"/>
                </a:lnTo>
                <a:lnTo>
                  <a:pt x="68" y="324"/>
                </a:lnTo>
                <a:lnTo>
                  <a:pt x="68" y="320"/>
                </a:lnTo>
                <a:lnTo>
                  <a:pt x="72" y="316"/>
                </a:lnTo>
                <a:lnTo>
                  <a:pt x="66" y="314"/>
                </a:lnTo>
                <a:lnTo>
                  <a:pt x="64" y="308"/>
                </a:lnTo>
                <a:lnTo>
                  <a:pt x="62" y="310"/>
                </a:lnTo>
                <a:lnTo>
                  <a:pt x="64" y="316"/>
                </a:lnTo>
                <a:lnTo>
                  <a:pt x="62" y="320"/>
                </a:lnTo>
                <a:lnTo>
                  <a:pt x="60" y="318"/>
                </a:lnTo>
                <a:lnTo>
                  <a:pt x="58" y="314"/>
                </a:lnTo>
                <a:lnTo>
                  <a:pt x="52" y="308"/>
                </a:lnTo>
                <a:lnTo>
                  <a:pt x="50" y="310"/>
                </a:lnTo>
                <a:lnTo>
                  <a:pt x="52" y="316"/>
                </a:lnTo>
                <a:lnTo>
                  <a:pt x="48" y="318"/>
                </a:lnTo>
                <a:lnTo>
                  <a:pt x="48" y="314"/>
                </a:lnTo>
                <a:lnTo>
                  <a:pt x="32" y="304"/>
                </a:lnTo>
                <a:lnTo>
                  <a:pt x="24" y="304"/>
                </a:lnTo>
                <a:lnTo>
                  <a:pt x="14" y="306"/>
                </a:lnTo>
                <a:lnTo>
                  <a:pt x="2" y="300"/>
                </a:lnTo>
                <a:lnTo>
                  <a:pt x="0" y="302"/>
                </a:lnTo>
                <a:lnTo>
                  <a:pt x="0" y="300"/>
                </a:lnTo>
                <a:lnTo>
                  <a:pt x="2" y="282"/>
                </a:lnTo>
                <a:lnTo>
                  <a:pt x="28" y="86"/>
                </a:lnTo>
                <a:lnTo>
                  <a:pt x="32" y="46"/>
                </a:lnTo>
                <a:lnTo>
                  <a:pt x="48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7" name="Freeform 131"/>
          <p:cNvSpPr>
            <a:spLocks/>
          </p:cNvSpPr>
          <p:nvPr/>
        </p:nvSpPr>
        <p:spPr bwMode="auto">
          <a:xfrm>
            <a:off x="4013835" y="3979228"/>
            <a:ext cx="425450" cy="488950"/>
          </a:xfrm>
          <a:custGeom>
            <a:avLst/>
            <a:gdLst>
              <a:gd name="T0" fmla="*/ 311150 w 268"/>
              <a:gd name="T1" fmla="*/ 19050 h 308"/>
              <a:gd name="T2" fmla="*/ 304800 w 268"/>
              <a:gd name="T3" fmla="*/ 31750 h 308"/>
              <a:gd name="T4" fmla="*/ 314325 w 268"/>
              <a:gd name="T5" fmla="*/ 44450 h 308"/>
              <a:gd name="T6" fmla="*/ 314325 w 268"/>
              <a:gd name="T7" fmla="*/ 66675 h 308"/>
              <a:gd name="T8" fmla="*/ 307975 w 268"/>
              <a:gd name="T9" fmla="*/ 79375 h 308"/>
              <a:gd name="T10" fmla="*/ 320675 w 268"/>
              <a:gd name="T11" fmla="*/ 98425 h 308"/>
              <a:gd name="T12" fmla="*/ 333375 w 268"/>
              <a:gd name="T13" fmla="*/ 130175 h 308"/>
              <a:gd name="T14" fmla="*/ 327025 w 268"/>
              <a:gd name="T15" fmla="*/ 161925 h 308"/>
              <a:gd name="T16" fmla="*/ 336550 w 268"/>
              <a:gd name="T17" fmla="*/ 161925 h 308"/>
              <a:gd name="T18" fmla="*/ 333375 w 268"/>
              <a:gd name="T19" fmla="*/ 174625 h 308"/>
              <a:gd name="T20" fmla="*/ 346075 w 268"/>
              <a:gd name="T21" fmla="*/ 200025 h 308"/>
              <a:gd name="T22" fmla="*/ 330200 w 268"/>
              <a:gd name="T23" fmla="*/ 225425 h 308"/>
              <a:gd name="T24" fmla="*/ 342900 w 268"/>
              <a:gd name="T25" fmla="*/ 254000 h 308"/>
              <a:gd name="T26" fmla="*/ 342900 w 268"/>
              <a:gd name="T27" fmla="*/ 260350 h 308"/>
              <a:gd name="T28" fmla="*/ 346075 w 268"/>
              <a:gd name="T29" fmla="*/ 266700 h 308"/>
              <a:gd name="T30" fmla="*/ 336550 w 268"/>
              <a:gd name="T31" fmla="*/ 285750 h 308"/>
              <a:gd name="T32" fmla="*/ 346075 w 268"/>
              <a:gd name="T33" fmla="*/ 298450 h 308"/>
              <a:gd name="T34" fmla="*/ 349250 w 268"/>
              <a:gd name="T35" fmla="*/ 317500 h 308"/>
              <a:gd name="T36" fmla="*/ 358775 w 268"/>
              <a:gd name="T37" fmla="*/ 333375 h 308"/>
              <a:gd name="T38" fmla="*/ 352425 w 268"/>
              <a:gd name="T39" fmla="*/ 346075 h 308"/>
              <a:gd name="T40" fmla="*/ 361950 w 268"/>
              <a:gd name="T41" fmla="*/ 352425 h 308"/>
              <a:gd name="T42" fmla="*/ 361950 w 268"/>
              <a:gd name="T43" fmla="*/ 368300 h 308"/>
              <a:gd name="T44" fmla="*/ 403225 w 268"/>
              <a:gd name="T45" fmla="*/ 396875 h 308"/>
              <a:gd name="T46" fmla="*/ 425450 w 268"/>
              <a:gd name="T47" fmla="*/ 428625 h 308"/>
              <a:gd name="T48" fmla="*/ 406400 w 268"/>
              <a:gd name="T49" fmla="*/ 438150 h 308"/>
              <a:gd name="T50" fmla="*/ 396875 w 268"/>
              <a:gd name="T51" fmla="*/ 444500 h 308"/>
              <a:gd name="T52" fmla="*/ 374650 w 268"/>
              <a:gd name="T53" fmla="*/ 460375 h 308"/>
              <a:gd name="T54" fmla="*/ 365125 w 268"/>
              <a:gd name="T55" fmla="*/ 469900 h 308"/>
              <a:gd name="T56" fmla="*/ 342900 w 268"/>
              <a:gd name="T57" fmla="*/ 479425 h 308"/>
              <a:gd name="T58" fmla="*/ 320675 w 268"/>
              <a:gd name="T59" fmla="*/ 482600 h 308"/>
              <a:gd name="T60" fmla="*/ 304800 w 268"/>
              <a:gd name="T61" fmla="*/ 476250 h 308"/>
              <a:gd name="T62" fmla="*/ 279400 w 268"/>
              <a:gd name="T63" fmla="*/ 457200 h 308"/>
              <a:gd name="T64" fmla="*/ 263525 w 268"/>
              <a:gd name="T65" fmla="*/ 447675 h 308"/>
              <a:gd name="T66" fmla="*/ 257175 w 268"/>
              <a:gd name="T67" fmla="*/ 428625 h 308"/>
              <a:gd name="T68" fmla="*/ 244475 w 268"/>
              <a:gd name="T69" fmla="*/ 419100 h 308"/>
              <a:gd name="T70" fmla="*/ 238125 w 268"/>
              <a:gd name="T71" fmla="*/ 400050 h 308"/>
              <a:gd name="T72" fmla="*/ 231775 w 268"/>
              <a:gd name="T73" fmla="*/ 387350 h 308"/>
              <a:gd name="T74" fmla="*/ 206375 w 268"/>
              <a:gd name="T75" fmla="*/ 374650 h 308"/>
              <a:gd name="T76" fmla="*/ 184150 w 268"/>
              <a:gd name="T77" fmla="*/ 371475 h 308"/>
              <a:gd name="T78" fmla="*/ 171450 w 268"/>
              <a:gd name="T79" fmla="*/ 361950 h 308"/>
              <a:gd name="T80" fmla="*/ 152400 w 268"/>
              <a:gd name="T81" fmla="*/ 346075 h 308"/>
              <a:gd name="T82" fmla="*/ 123825 w 268"/>
              <a:gd name="T83" fmla="*/ 320675 h 308"/>
              <a:gd name="T84" fmla="*/ 76200 w 268"/>
              <a:gd name="T85" fmla="*/ 295275 h 308"/>
              <a:gd name="T86" fmla="*/ 53975 w 268"/>
              <a:gd name="T87" fmla="*/ 282575 h 308"/>
              <a:gd name="T88" fmla="*/ 44450 w 268"/>
              <a:gd name="T89" fmla="*/ 250825 h 308"/>
              <a:gd name="T90" fmla="*/ 0 w 268"/>
              <a:gd name="T91" fmla="*/ 231775 h 308"/>
              <a:gd name="T92" fmla="*/ 60325 w 268"/>
              <a:gd name="T93" fmla="*/ 142875 h 308"/>
              <a:gd name="T94" fmla="*/ 82550 w 268"/>
              <a:gd name="T95" fmla="*/ 136525 h 308"/>
              <a:gd name="T96" fmla="*/ 187325 w 268"/>
              <a:gd name="T97" fmla="*/ 60325 h 308"/>
              <a:gd name="T98" fmla="*/ 187325 w 268"/>
              <a:gd name="T99" fmla="*/ 44450 h 308"/>
              <a:gd name="T100" fmla="*/ 241300 w 268"/>
              <a:gd name="T101" fmla="*/ 6350 h 308"/>
              <a:gd name="T102" fmla="*/ 244475 w 268"/>
              <a:gd name="T103" fmla="*/ 12700 h 308"/>
              <a:gd name="T104" fmla="*/ 288925 w 268"/>
              <a:gd name="T105" fmla="*/ 19050 h 308"/>
              <a:gd name="T106" fmla="*/ 285750 w 268"/>
              <a:gd name="T107" fmla="*/ 6350 h 308"/>
              <a:gd name="T108" fmla="*/ 301625 w 268"/>
              <a:gd name="T109" fmla="*/ 15875 h 308"/>
              <a:gd name="T110" fmla="*/ 301625 w 268"/>
              <a:gd name="T111" fmla="*/ 15875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8" h="308">
                <a:moveTo>
                  <a:pt x="190" y="10"/>
                </a:moveTo>
                <a:lnTo>
                  <a:pt x="196" y="16"/>
                </a:lnTo>
                <a:lnTo>
                  <a:pt x="196" y="12"/>
                </a:lnTo>
                <a:lnTo>
                  <a:pt x="196" y="16"/>
                </a:lnTo>
                <a:lnTo>
                  <a:pt x="192" y="20"/>
                </a:lnTo>
                <a:lnTo>
                  <a:pt x="196" y="20"/>
                </a:lnTo>
                <a:lnTo>
                  <a:pt x="194" y="26"/>
                </a:lnTo>
                <a:lnTo>
                  <a:pt x="198" y="28"/>
                </a:lnTo>
                <a:lnTo>
                  <a:pt x="202" y="32"/>
                </a:lnTo>
                <a:lnTo>
                  <a:pt x="200" y="40"/>
                </a:lnTo>
                <a:lnTo>
                  <a:pt x="198" y="42"/>
                </a:lnTo>
                <a:lnTo>
                  <a:pt x="196" y="46"/>
                </a:lnTo>
                <a:lnTo>
                  <a:pt x="194" y="50"/>
                </a:lnTo>
                <a:lnTo>
                  <a:pt x="198" y="52"/>
                </a:lnTo>
                <a:lnTo>
                  <a:pt x="198" y="58"/>
                </a:lnTo>
                <a:lnTo>
                  <a:pt x="202" y="62"/>
                </a:lnTo>
                <a:lnTo>
                  <a:pt x="206" y="66"/>
                </a:lnTo>
                <a:lnTo>
                  <a:pt x="202" y="70"/>
                </a:lnTo>
                <a:lnTo>
                  <a:pt x="210" y="82"/>
                </a:lnTo>
                <a:lnTo>
                  <a:pt x="206" y="88"/>
                </a:lnTo>
                <a:lnTo>
                  <a:pt x="208" y="100"/>
                </a:lnTo>
                <a:lnTo>
                  <a:pt x="206" y="102"/>
                </a:lnTo>
                <a:lnTo>
                  <a:pt x="208" y="104"/>
                </a:lnTo>
                <a:lnTo>
                  <a:pt x="210" y="100"/>
                </a:lnTo>
                <a:lnTo>
                  <a:pt x="212" y="102"/>
                </a:lnTo>
                <a:lnTo>
                  <a:pt x="208" y="104"/>
                </a:lnTo>
                <a:lnTo>
                  <a:pt x="212" y="108"/>
                </a:lnTo>
                <a:lnTo>
                  <a:pt x="210" y="110"/>
                </a:lnTo>
                <a:lnTo>
                  <a:pt x="214" y="112"/>
                </a:lnTo>
                <a:lnTo>
                  <a:pt x="218" y="118"/>
                </a:lnTo>
                <a:lnTo>
                  <a:pt x="218" y="126"/>
                </a:lnTo>
                <a:lnTo>
                  <a:pt x="214" y="130"/>
                </a:lnTo>
                <a:lnTo>
                  <a:pt x="210" y="140"/>
                </a:lnTo>
                <a:lnTo>
                  <a:pt x="208" y="142"/>
                </a:lnTo>
                <a:lnTo>
                  <a:pt x="212" y="150"/>
                </a:lnTo>
                <a:lnTo>
                  <a:pt x="212" y="154"/>
                </a:lnTo>
                <a:lnTo>
                  <a:pt x="216" y="160"/>
                </a:lnTo>
                <a:lnTo>
                  <a:pt x="214" y="162"/>
                </a:lnTo>
                <a:lnTo>
                  <a:pt x="218" y="162"/>
                </a:lnTo>
                <a:lnTo>
                  <a:pt x="216" y="164"/>
                </a:lnTo>
                <a:lnTo>
                  <a:pt x="218" y="164"/>
                </a:lnTo>
                <a:lnTo>
                  <a:pt x="216" y="166"/>
                </a:lnTo>
                <a:lnTo>
                  <a:pt x="218" y="168"/>
                </a:lnTo>
                <a:lnTo>
                  <a:pt x="218" y="178"/>
                </a:lnTo>
                <a:lnTo>
                  <a:pt x="214" y="178"/>
                </a:lnTo>
                <a:lnTo>
                  <a:pt x="212" y="180"/>
                </a:lnTo>
                <a:lnTo>
                  <a:pt x="220" y="186"/>
                </a:lnTo>
                <a:lnTo>
                  <a:pt x="220" y="188"/>
                </a:lnTo>
                <a:lnTo>
                  <a:pt x="218" y="188"/>
                </a:lnTo>
                <a:lnTo>
                  <a:pt x="218" y="192"/>
                </a:lnTo>
                <a:lnTo>
                  <a:pt x="218" y="198"/>
                </a:lnTo>
                <a:lnTo>
                  <a:pt x="220" y="200"/>
                </a:lnTo>
                <a:lnTo>
                  <a:pt x="220" y="204"/>
                </a:lnTo>
                <a:lnTo>
                  <a:pt x="226" y="206"/>
                </a:lnTo>
                <a:lnTo>
                  <a:pt x="226" y="210"/>
                </a:lnTo>
                <a:lnTo>
                  <a:pt x="220" y="212"/>
                </a:lnTo>
                <a:lnTo>
                  <a:pt x="220" y="214"/>
                </a:lnTo>
                <a:lnTo>
                  <a:pt x="222" y="218"/>
                </a:lnTo>
                <a:lnTo>
                  <a:pt x="222" y="220"/>
                </a:lnTo>
                <a:lnTo>
                  <a:pt x="226" y="220"/>
                </a:lnTo>
                <a:lnTo>
                  <a:pt x="228" y="222"/>
                </a:lnTo>
                <a:lnTo>
                  <a:pt x="226" y="226"/>
                </a:lnTo>
                <a:lnTo>
                  <a:pt x="230" y="230"/>
                </a:lnTo>
                <a:lnTo>
                  <a:pt x="228" y="232"/>
                </a:lnTo>
                <a:lnTo>
                  <a:pt x="250" y="252"/>
                </a:lnTo>
                <a:lnTo>
                  <a:pt x="252" y="252"/>
                </a:lnTo>
                <a:lnTo>
                  <a:pt x="254" y="250"/>
                </a:lnTo>
                <a:lnTo>
                  <a:pt x="256" y="260"/>
                </a:lnTo>
                <a:lnTo>
                  <a:pt x="262" y="260"/>
                </a:lnTo>
                <a:lnTo>
                  <a:pt x="268" y="270"/>
                </a:lnTo>
                <a:lnTo>
                  <a:pt x="266" y="276"/>
                </a:lnTo>
                <a:lnTo>
                  <a:pt x="262" y="280"/>
                </a:lnTo>
                <a:lnTo>
                  <a:pt x="256" y="276"/>
                </a:lnTo>
                <a:lnTo>
                  <a:pt x="256" y="280"/>
                </a:lnTo>
                <a:lnTo>
                  <a:pt x="252" y="276"/>
                </a:lnTo>
                <a:lnTo>
                  <a:pt x="250" y="280"/>
                </a:lnTo>
                <a:lnTo>
                  <a:pt x="242" y="286"/>
                </a:lnTo>
                <a:lnTo>
                  <a:pt x="238" y="290"/>
                </a:lnTo>
                <a:lnTo>
                  <a:pt x="236" y="290"/>
                </a:lnTo>
                <a:lnTo>
                  <a:pt x="236" y="294"/>
                </a:lnTo>
                <a:lnTo>
                  <a:pt x="232" y="294"/>
                </a:lnTo>
                <a:lnTo>
                  <a:pt x="230" y="296"/>
                </a:lnTo>
                <a:lnTo>
                  <a:pt x="228" y="292"/>
                </a:lnTo>
                <a:lnTo>
                  <a:pt x="226" y="292"/>
                </a:lnTo>
                <a:lnTo>
                  <a:pt x="216" y="302"/>
                </a:lnTo>
                <a:lnTo>
                  <a:pt x="212" y="300"/>
                </a:lnTo>
                <a:lnTo>
                  <a:pt x="212" y="304"/>
                </a:lnTo>
                <a:lnTo>
                  <a:pt x="202" y="304"/>
                </a:lnTo>
                <a:lnTo>
                  <a:pt x="196" y="308"/>
                </a:lnTo>
                <a:lnTo>
                  <a:pt x="190" y="304"/>
                </a:lnTo>
                <a:lnTo>
                  <a:pt x="192" y="300"/>
                </a:lnTo>
                <a:lnTo>
                  <a:pt x="182" y="294"/>
                </a:lnTo>
                <a:lnTo>
                  <a:pt x="180" y="296"/>
                </a:lnTo>
                <a:lnTo>
                  <a:pt x="176" y="288"/>
                </a:lnTo>
                <a:lnTo>
                  <a:pt x="170" y="284"/>
                </a:lnTo>
                <a:lnTo>
                  <a:pt x="168" y="282"/>
                </a:lnTo>
                <a:lnTo>
                  <a:pt x="166" y="282"/>
                </a:lnTo>
                <a:lnTo>
                  <a:pt x="166" y="280"/>
                </a:lnTo>
                <a:lnTo>
                  <a:pt x="162" y="276"/>
                </a:lnTo>
                <a:lnTo>
                  <a:pt x="162" y="270"/>
                </a:lnTo>
                <a:lnTo>
                  <a:pt x="160" y="270"/>
                </a:lnTo>
                <a:lnTo>
                  <a:pt x="160" y="268"/>
                </a:lnTo>
                <a:lnTo>
                  <a:pt x="154" y="264"/>
                </a:lnTo>
                <a:lnTo>
                  <a:pt x="154" y="260"/>
                </a:lnTo>
                <a:lnTo>
                  <a:pt x="150" y="256"/>
                </a:lnTo>
                <a:lnTo>
                  <a:pt x="150" y="252"/>
                </a:lnTo>
                <a:lnTo>
                  <a:pt x="146" y="248"/>
                </a:lnTo>
                <a:lnTo>
                  <a:pt x="148" y="244"/>
                </a:lnTo>
                <a:lnTo>
                  <a:pt x="146" y="244"/>
                </a:lnTo>
                <a:lnTo>
                  <a:pt x="146" y="242"/>
                </a:lnTo>
                <a:lnTo>
                  <a:pt x="140" y="240"/>
                </a:lnTo>
                <a:lnTo>
                  <a:pt x="130" y="236"/>
                </a:lnTo>
                <a:lnTo>
                  <a:pt x="128" y="240"/>
                </a:lnTo>
                <a:lnTo>
                  <a:pt x="118" y="234"/>
                </a:lnTo>
                <a:lnTo>
                  <a:pt x="116" y="234"/>
                </a:lnTo>
                <a:lnTo>
                  <a:pt x="112" y="232"/>
                </a:lnTo>
                <a:lnTo>
                  <a:pt x="112" y="230"/>
                </a:lnTo>
                <a:lnTo>
                  <a:pt x="108" y="228"/>
                </a:lnTo>
                <a:lnTo>
                  <a:pt x="102" y="226"/>
                </a:lnTo>
                <a:lnTo>
                  <a:pt x="100" y="220"/>
                </a:lnTo>
                <a:lnTo>
                  <a:pt x="96" y="218"/>
                </a:lnTo>
                <a:lnTo>
                  <a:pt x="94" y="208"/>
                </a:lnTo>
                <a:lnTo>
                  <a:pt x="90" y="206"/>
                </a:lnTo>
                <a:lnTo>
                  <a:pt x="78" y="202"/>
                </a:lnTo>
                <a:lnTo>
                  <a:pt x="72" y="198"/>
                </a:lnTo>
                <a:lnTo>
                  <a:pt x="56" y="194"/>
                </a:lnTo>
                <a:lnTo>
                  <a:pt x="48" y="186"/>
                </a:lnTo>
                <a:lnTo>
                  <a:pt x="46" y="186"/>
                </a:lnTo>
                <a:lnTo>
                  <a:pt x="36" y="182"/>
                </a:lnTo>
                <a:lnTo>
                  <a:pt x="34" y="178"/>
                </a:lnTo>
                <a:lnTo>
                  <a:pt x="30" y="174"/>
                </a:lnTo>
                <a:lnTo>
                  <a:pt x="28" y="168"/>
                </a:lnTo>
                <a:lnTo>
                  <a:pt x="28" y="158"/>
                </a:lnTo>
                <a:lnTo>
                  <a:pt x="18" y="148"/>
                </a:lnTo>
                <a:lnTo>
                  <a:pt x="8" y="146"/>
                </a:lnTo>
                <a:lnTo>
                  <a:pt x="0" y="146"/>
                </a:lnTo>
                <a:lnTo>
                  <a:pt x="10" y="138"/>
                </a:lnTo>
                <a:lnTo>
                  <a:pt x="48" y="102"/>
                </a:lnTo>
                <a:lnTo>
                  <a:pt x="38" y="90"/>
                </a:lnTo>
                <a:lnTo>
                  <a:pt x="42" y="86"/>
                </a:lnTo>
                <a:lnTo>
                  <a:pt x="48" y="90"/>
                </a:lnTo>
                <a:lnTo>
                  <a:pt x="52" y="86"/>
                </a:lnTo>
                <a:lnTo>
                  <a:pt x="56" y="90"/>
                </a:lnTo>
                <a:lnTo>
                  <a:pt x="114" y="32"/>
                </a:lnTo>
                <a:lnTo>
                  <a:pt x="118" y="38"/>
                </a:lnTo>
                <a:lnTo>
                  <a:pt x="122" y="34"/>
                </a:lnTo>
                <a:lnTo>
                  <a:pt x="126" y="32"/>
                </a:lnTo>
                <a:lnTo>
                  <a:pt x="118" y="28"/>
                </a:lnTo>
                <a:lnTo>
                  <a:pt x="146" y="2"/>
                </a:lnTo>
                <a:lnTo>
                  <a:pt x="148" y="4"/>
                </a:lnTo>
                <a:lnTo>
                  <a:pt x="152" y="4"/>
                </a:lnTo>
                <a:lnTo>
                  <a:pt x="152" y="0"/>
                </a:lnTo>
                <a:lnTo>
                  <a:pt x="156" y="6"/>
                </a:lnTo>
                <a:lnTo>
                  <a:pt x="154" y="8"/>
                </a:lnTo>
                <a:lnTo>
                  <a:pt x="158" y="8"/>
                </a:lnTo>
                <a:lnTo>
                  <a:pt x="166" y="12"/>
                </a:lnTo>
                <a:lnTo>
                  <a:pt x="182" y="12"/>
                </a:lnTo>
                <a:lnTo>
                  <a:pt x="186" y="10"/>
                </a:lnTo>
                <a:lnTo>
                  <a:pt x="182" y="8"/>
                </a:lnTo>
                <a:lnTo>
                  <a:pt x="180" y="4"/>
                </a:lnTo>
                <a:lnTo>
                  <a:pt x="186" y="8"/>
                </a:lnTo>
                <a:lnTo>
                  <a:pt x="190" y="6"/>
                </a:lnTo>
                <a:lnTo>
                  <a:pt x="190" y="10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8" name="Freeform 132"/>
          <p:cNvSpPr>
            <a:spLocks/>
          </p:cNvSpPr>
          <p:nvPr/>
        </p:nvSpPr>
        <p:spPr bwMode="auto">
          <a:xfrm>
            <a:off x="3737610" y="4176078"/>
            <a:ext cx="587375" cy="473075"/>
          </a:xfrm>
          <a:custGeom>
            <a:avLst/>
            <a:gdLst>
              <a:gd name="T0" fmla="*/ 577850 w 370"/>
              <a:gd name="T1" fmla="*/ 288925 h 298"/>
              <a:gd name="T2" fmla="*/ 549275 w 370"/>
              <a:gd name="T3" fmla="*/ 288925 h 298"/>
              <a:gd name="T4" fmla="*/ 555625 w 370"/>
              <a:gd name="T5" fmla="*/ 301625 h 298"/>
              <a:gd name="T6" fmla="*/ 530225 w 370"/>
              <a:gd name="T7" fmla="*/ 311150 h 298"/>
              <a:gd name="T8" fmla="*/ 514350 w 370"/>
              <a:gd name="T9" fmla="*/ 330200 h 298"/>
              <a:gd name="T10" fmla="*/ 498475 w 370"/>
              <a:gd name="T11" fmla="*/ 336550 h 298"/>
              <a:gd name="T12" fmla="*/ 469900 w 370"/>
              <a:gd name="T13" fmla="*/ 368300 h 298"/>
              <a:gd name="T14" fmla="*/ 457200 w 370"/>
              <a:gd name="T15" fmla="*/ 365125 h 298"/>
              <a:gd name="T16" fmla="*/ 444500 w 370"/>
              <a:gd name="T17" fmla="*/ 377825 h 298"/>
              <a:gd name="T18" fmla="*/ 444500 w 370"/>
              <a:gd name="T19" fmla="*/ 390525 h 298"/>
              <a:gd name="T20" fmla="*/ 422275 w 370"/>
              <a:gd name="T21" fmla="*/ 400050 h 298"/>
              <a:gd name="T22" fmla="*/ 403225 w 370"/>
              <a:gd name="T23" fmla="*/ 415925 h 298"/>
              <a:gd name="T24" fmla="*/ 387350 w 370"/>
              <a:gd name="T25" fmla="*/ 419100 h 298"/>
              <a:gd name="T26" fmla="*/ 387350 w 370"/>
              <a:gd name="T27" fmla="*/ 431800 h 298"/>
              <a:gd name="T28" fmla="*/ 365125 w 370"/>
              <a:gd name="T29" fmla="*/ 454025 h 298"/>
              <a:gd name="T30" fmla="*/ 355600 w 370"/>
              <a:gd name="T31" fmla="*/ 460375 h 298"/>
              <a:gd name="T32" fmla="*/ 339725 w 370"/>
              <a:gd name="T33" fmla="*/ 457200 h 298"/>
              <a:gd name="T34" fmla="*/ 320675 w 370"/>
              <a:gd name="T35" fmla="*/ 460375 h 298"/>
              <a:gd name="T36" fmla="*/ 304800 w 370"/>
              <a:gd name="T37" fmla="*/ 460375 h 298"/>
              <a:gd name="T38" fmla="*/ 285750 w 370"/>
              <a:gd name="T39" fmla="*/ 454025 h 298"/>
              <a:gd name="T40" fmla="*/ 273050 w 370"/>
              <a:gd name="T41" fmla="*/ 454025 h 298"/>
              <a:gd name="T42" fmla="*/ 244475 w 370"/>
              <a:gd name="T43" fmla="*/ 454025 h 298"/>
              <a:gd name="T44" fmla="*/ 238125 w 370"/>
              <a:gd name="T45" fmla="*/ 447675 h 298"/>
              <a:gd name="T46" fmla="*/ 225425 w 370"/>
              <a:gd name="T47" fmla="*/ 457200 h 298"/>
              <a:gd name="T48" fmla="*/ 212725 w 370"/>
              <a:gd name="T49" fmla="*/ 469900 h 298"/>
              <a:gd name="T50" fmla="*/ 180975 w 370"/>
              <a:gd name="T51" fmla="*/ 460375 h 298"/>
              <a:gd name="T52" fmla="*/ 161925 w 370"/>
              <a:gd name="T53" fmla="*/ 454025 h 298"/>
              <a:gd name="T54" fmla="*/ 133350 w 370"/>
              <a:gd name="T55" fmla="*/ 438150 h 298"/>
              <a:gd name="T56" fmla="*/ 120650 w 370"/>
              <a:gd name="T57" fmla="*/ 425450 h 298"/>
              <a:gd name="T58" fmla="*/ 101600 w 370"/>
              <a:gd name="T59" fmla="*/ 422275 h 298"/>
              <a:gd name="T60" fmla="*/ 101600 w 370"/>
              <a:gd name="T61" fmla="*/ 425450 h 298"/>
              <a:gd name="T62" fmla="*/ 69850 w 370"/>
              <a:gd name="T63" fmla="*/ 419100 h 298"/>
              <a:gd name="T64" fmla="*/ 53975 w 370"/>
              <a:gd name="T65" fmla="*/ 400050 h 298"/>
              <a:gd name="T66" fmla="*/ 25400 w 370"/>
              <a:gd name="T67" fmla="*/ 381000 h 298"/>
              <a:gd name="T68" fmla="*/ 25400 w 370"/>
              <a:gd name="T69" fmla="*/ 352425 h 298"/>
              <a:gd name="T70" fmla="*/ 12700 w 370"/>
              <a:gd name="T71" fmla="*/ 346075 h 298"/>
              <a:gd name="T72" fmla="*/ 9525 w 370"/>
              <a:gd name="T73" fmla="*/ 333375 h 298"/>
              <a:gd name="T74" fmla="*/ 6350 w 370"/>
              <a:gd name="T75" fmla="*/ 323850 h 298"/>
              <a:gd name="T76" fmla="*/ 263525 w 370"/>
              <a:gd name="T77" fmla="*/ 22225 h 298"/>
              <a:gd name="T78" fmla="*/ 292100 w 370"/>
              <a:gd name="T79" fmla="*/ 22225 h 298"/>
              <a:gd name="T80" fmla="*/ 320675 w 370"/>
              <a:gd name="T81" fmla="*/ 53975 h 298"/>
              <a:gd name="T82" fmla="*/ 333375 w 370"/>
              <a:gd name="T83" fmla="*/ 92075 h 298"/>
              <a:gd name="T84" fmla="*/ 390525 w 370"/>
              <a:gd name="T85" fmla="*/ 117475 h 298"/>
              <a:gd name="T86" fmla="*/ 428625 w 370"/>
              <a:gd name="T87" fmla="*/ 149225 h 298"/>
              <a:gd name="T88" fmla="*/ 454025 w 370"/>
              <a:gd name="T89" fmla="*/ 168275 h 298"/>
              <a:gd name="T90" fmla="*/ 479425 w 370"/>
              <a:gd name="T91" fmla="*/ 184150 h 298"/>
              <a:gd name="T92" fmla="*/ 508000 w 370"/>
              <a:gd name="T93" fmla="*/ 190500 h 298"/>
              <a:gd name="T94" fmla="*/ 514350 w 370"/>
              <a:gd name="T95" fmla="*/ 209550 h 298"/>
              <a:gd name="T96" fmla="*/ 530225 w 370"/>
              <a:gd name="T97" fmla="*/ 231775 h 298"/>
              <a:gd name="T98" fmla="*/ 539750 w 370"/>
              <a:gd name="T99" fmla="*/ 250825 h 298"/>
              <a:gd name="T100" fmla="*/ 561975 w 370"/>
              <a:gd name="T101" fmla="*/ 273050 h 298"/>
              <a:gd name="T102" fmla="*/ 587375 w 370"/>
              <a:gd name="T103" fmla="*/ 292100 h 29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70" h="298">
                <a:moveTo>
                  <a:pt x="370" y="184"/>
                </a:moveTo>
                <a:lnTo>
                  <a:pt x="368" y="186"/>
                </a:lnTo>
                <a:lnTo>
                  <a:pt x="366" y="182"/>
                </a:lnTo>
                <a:lnTo>
                  <a:pt x="364" y="182"/>
                </a:lnTo>
                <a:lnTo>
                  <a:pt x="362" y="180"/>
                </a:lnTo>
                <a:lnTo>
                  <a:pt x="360" y="184"/>
                </a:lnTo>
                <a:lnTo>
                  <a:pt x="354" y="182"/>
                </a:lnTo>
                <a:lnTo>
                  <a:pt x="346" y="182"/>
                </a:lnTo>
                <a:lnTo>
                  <a:pt x="346" y="186"/>
                </a:lnTo>
                <a:lnTo>
                  <a:pt x="348" y="186"/>
                </a:lnTo>
                <a:lnTo>
                  <a:pt x="350" y="188"/>
                </a:lnTo>
                <a:lnTo>
                  <a:pt x="350" y="190"/>
                </a:lnTo>
                <a:lnTo>
                  <a:pt x="346" y="192"/>
                </a:lnTo>
                <a:lnTo>
                  <a:pt x="340" y="200"/>
                </a:lnTo>
                <a:lnTo>
                  <a:pt x="336" y="198"/>
                </a:lnTo>
                <a:lnTo>
                  <a:pt x="334" y="196"/>
                </a:lnTo>
                <a:lnTo>
                  <a:pt x="332" y="200"/>
                </a:lnTo>
                <a:lnTo>
                  <a:pt x="330" y="200"/>
                </a:lnTo>
                <a:lnTo>
                  <a:pt x="328" y="206"/>
                </a:lnTo>
                <a:lnTo>
                  <a:pt x="324" y="208"/>
                </a:lnTo>
                <a:lnTo>
                  <a:pt x="324" y="210"/>
                </a:lnTo>
                <a:lnTo>
                  <a:pt x="322" y="208"/>
                </a:lnTo>
                <a:lnTo>
                  <a:pt x="316" y="212"/>
                </a:lnTo>
                <a:lnTo>
                  <a:pt x="314" y="212"/>
                </a:lnTo>
                <a:lnTo>
                  <a:pt x="302" y="222"/>
                </a:lnTo>
                <a:lnTo>
                  <a:pt x="300" y="226"/>
                </a:lnTo>
                <a:lnTo>
                  <a:pt x="300" y="230"/>
                </a:lnTo>
                <a:lnTo>
                  <a:pt x="296" y="232"/>
                </a:lnTo>
                <a:lnTo>
                  <a:pt x="292" y="232"/>
                </a:lnTo>
                <a:lnTo>
                  <a:pt x="292" y="230"/>
                </a:lnTo>
                <a:lnTo>
                  <a:pt x="288" y="228"/>
                </a:lnTo>
                <a:lnTo>
                  <a:pt x="288" y="230"/>
                </a:lnTo>
                <a:lnTo>
                  <a:pt x="290" y="232"/>
                </a:lnTo>
                <a:lnTo>
                  <a:pt x="288" y="232"/>
                </a:lnTo>
                <a:lnTo>
                  <a:pt x="286" y="228"/>
                </a:lnTo>
                <a:lnTo>
                  <a:pt x="280" y="238"/>
                </a:lnTo>
                <a:lnTo>
                  <a:pt x="274" y="236"/>
                </a:lnTo>
                <a:lnTo>
                  <a:pt x="274" y="242"/>
                </a:lnTo>
                <a:lnTo>
                  <a:pt x="280" y="244"/>
                </a:lnTo>
                <a:lnTo>
                  <a:pt x="280" y="246"/>
                </a:lnTo>
                <a:lnTo>
                  <a:pt x="274" y="250"/>
                </a:lnTo>
                <a:lnTo>
                  <a:pt x="270" y="250"/>
                </a:lnTo>
                <a:lnTo>
                  <a:pt x="266" y="256"/>
                </a:lnTo>
                <a:lnTo>
                  <a:pt x="266" y="252"/>
                </a:lnTo>
                <a:lnTo>
                  <a:pt x="262" y="258"/>
                </a:lnTo>
                <a:lnTo>
                  <a:pt x="264" y="260"/>
                </a:lnTo>
                <a:lnTo>
                  <a:pt x="260" y="262"/>
                </a:lnTo>
                <a:lnTo>
                  <a:pt x="254" y="262"/>
                </a:lnTo>
                <a:lnTo>
                  <a:pt x="252" y="266"/>
                </a:lnTo>
                <a:lnTo>
                  <a:pt x="250" y="266"/>
                </a:lnTo>
                <a:lnTo>
                  <a:pt x="252" y="262"/>
                </a:lnTo>
                <a:lnTo>
                  <a:pt x="244" y="264"/>
                </a:lnTo>
                <a:lnTo>
                  <a:pt x="242" y="266"/>
                </a:lnTo>
                <a:lnTo>
                  <a:pt x="244" y="268"/>
                </a:lnTo>
                <a:lnTo>
                  <a:pt x="242" y="268"/>
                </a:lnTo>
                <a:lnTo>
                  <a:pt x="244" y="272"/>
                </a:lnTo>
                <a:lnTo>
                  <a:pt x="240" y="272"/>
                </a:lnTo>
                <a:lnTo>
                  <a:pt x="234" y="280"/>
                </a:lnTo>
                <a:lnTo>
                  <a:pt x="232" y="280"/>
                </a:lnTo>
                <a:lnTo>
                  <a:pt x="230" y="286"/>
                </a:lnTo>
                <a:lnTo>
                  <a:pt x="228" y="286"/>
                </a:lnTo>
                <a:lnTo>
                  <a:pt x="226" y="290"/>
                </a:lnTo>
                <a:lnTo>
                  <a:pt x="224" y="288"/>
                </a:lnTo>
                <a:lnTo>
                  <a:pt x="224" y="290"/>
                </a:lnTo>
                <a:lnTo>
                  <a:pt x="216" y="292"/>
                </a:lnTo>
                <a:lnTo>
                  <a:pt x="220" y="290"/>
                </a:lnTo>
                <a:lnTo>
                  <a:pt x="216" y="288"/>
                </a:lnTo>
                <a:lnTo>
                  <a:pt x="214" y="288"/>
                </a:lnTo>
                <a:lnTo>
                  <a:pt x="214" y="290"/>
                </a:lnTo>
                <a:lnTo>
                  <a:pt x="210" y="292"/>
                </a:lnTo>
                <a:lnTo>
                  <a:pt x="206" y="290"/>
                </a:lnTo>
                <a:lnTo>
                  <a:pt x="202" y="290"/>
                </a:lnTo>
                <a:lnTo>
                  <a:pt x="204" y="286"/>
                </a:lnTo>
                <a:lnTo>
                  <a:pt x="204" y="284"/>
                </a:lnTo>
                <a:lnTo>
                  <a:pt x="196" y="288"/>
                </a:lnTo>
                <a:lnTo>
                  <a:pt x="192" y="290"/>
                </a:lnTo>
                <a:lnTo>
                  <a:pt x="190" y="292"/>
                </a:lnTo>
                <a:lnTo>
                  <a:pt x="190" y="290"/>
                </a:lnTo>
                <a:lnTo>
                  <a:pt x="180" y="288"/>
                </a:lnTo>
                <a:lnTo>
                  <a:pt x="180" y="286"/>
                </a:lnTo>
                <a:lnTo>
                  <a:pt x="176" y="288"/>
                </a:lnTo>
                <a:lnTo>
                  <a:pt x="174" y="288"/>
                </a:lnTo>
                <a:lnTo>
                  <a:pt x="174" y="290"/>
                </a:lnTo>
                <a:lnTo>
                  <a:pt x="172" y="286"/>
                </a:lnTo>
                <a:lnTo>
                  <a:pt x="170" y="290"/>
                </a:lnTo>
                <a:lnTo>
                  <a:pt x="168" y="288"/>
                </a:lnTo>
                <a:lnTo>
                  <a:pt x="164" y="290"/>
                </a:lnTo>
                <a:lnTo>
                  <a:pt x="154" y="286"/>
                </a:lnTo>
                <a:lnTo>
                  <a:pt x="154" y="284"/>
                </a:lnTo>
                <a:lnTo>
                  <a:pt x="152" y="286"/>
                </a:lnTo>
                <a:lnTo>
                  <a:pt x="152" y="284"/>
                </a:lnTo>
                <a:lnTo>
                  <a:pt x="150" y="282"/>
                </a:lnTo>
                <a:lnTo>
                  <a:pt x="146" y="286"/>
                </a:lnTo>
                <a:lnTo>
                  <a:pt x="148" y="290"/>
                </a:lnTo>
                <a:lnTo>
                  <a:pt x="146" y="288"/>
                </a:lnTo>
                <a:lnTo>
                  <a:pt x="142" y="288"/>
                </a:lnTo>
                <a:lnTo>
                  <a:pt x="142" y="296"/>
                </a:lnTo>
                <a:lnTo>
                  <a:pt x="140" y="292"/>
                </a:lnTo>
                <a:lnTo>
                  <a:pt x="136" y="292"/>
                </a:lnTo>
                <a:lnTo>
                  <a:pt x="134" y="296"/>
                </a:lnTo>
                <a:lnTo>
                  <a:pt x="132" y="298"/>
                </a:lnTo>
                <a:lnTo>
                  <a:pt x="126" y="292"/>
                </a:lnTo>
                <a:lnTo>
                  <a:pt x="116" y="296"/>
                </a:lnTo>
                <a:lnTo>
                  <a:pt x="114" y="290"/>
                </a:lnTo>
                <a:lnTo>
                  <a:pt x="112" y="288"/>
                </a:lnTo>
                <a:lnTo>
                  <a:pt x="110" y="288"/>
                </a:lnTo>
                <a:lnTo>
                  <a:pt x="110" y="284"/>
                </a:lnTo>
                <a:lnTo>
                  <a:pt x="102" y="286"/>
                </a:lnTo>
                <a:lnTo>
                  <a:pt x="92" y="280"/>
                </a:lnTo>
                <a:lnTo>
                  <a:pt x="90" y="280"/>
                </a:lnTo>
                <a:lnTo>
                  <a:pt x="88" y="278"/>
                </a:lnTo>
                <a:lnTo>
                  <a:pt x="84" y="276"/>
                </a:lnTo>
                <a:lnTo>
                  <a:pt x="82" y="278"/>
                </a:lnTo>
                <a:lnTo>
                  <a:pt x="80" y="276"/>
                </a:lnTo>
                <a:lnTo>
                  <a:pt x="80" y="268"/>
                </a:lnTo>
                <a:lnTo>
                  <a:pt x="76" y="268"/>
                </a:lnTo>
                <a:lnTo>
                  <a:pt x="76" y="270"/>
                </a:lnTo>
                <a:lnTo>
                  <a:pt x="70" y="270"/>
                </a:lnTo>
                <a:lnTo>
                  <a:pt x="68" y="266"/>
                </a:lnTo>
                <a:lnTo>
                  <a:pt x="64" y="266"/>
                </a:lnTo>
                <a:lnTo>
                  <a:pt x="66" y="262"/>
                </a:lnTo>
                <a:lnTo>
                  <a:pt x="62" y="264"/>
                </a:lnTo>
                <a:lnTo>
                  <a:pt x="62" y="268"/>
                </a:lnTo>
                <a:lnTo>
                  <a:pt x="64" y="268"/>
                </a:lnTo>
                <a:lnTo>
                  <a:pt x="62" y="270"/>
                </a:lnTo>
                <a:lnTo>
                  <a:pt x="60" y="268"/>
                </a:lnTo>
                <a:lnTo>
                  <a:pt x="50" y="268"/>
                </a:lnTo>
                <a:lnTo>
                  <a:pt x="44" y="264"/>
                </a:lnTo>
                <a:lnTo>
                  <a:pt x="48" y="266"/>
                </a:lnTo>
                <a:lnTo>
                  <a:pt x="46" y="260"/>
                </a:lnTo>
                <a:lnTo>
                  <a:pt x="34" y="258"/>
                </a:lnTo>
                <a:lnTo>
                  <a:pt x="34" y="252"/>
                </a:lnTo>
                <a:lnTo>
                  <a:pt x="32" y="252"/>
                </a:lnTo>
                <a:lnTo>
                  <a:pt x="28" y="248"/>
                </a:lnTo>
                <a:lnTo>
                  <a:pt x="24" y="246"/>
                </a:lnTo>
                <a:lnTo>
                  <a:pt x="16" y="240"/>
                </a:lnTo>
                <a:lnTo>
                  <a:pt x="20" y="236"/>
                </a:lnTo>
                <a:lnTo>
                  <a:pt x="14" y="230"/>
                </a:lnTo>
                <a:lnTo>
                  <a:pt x="20" y="224"/>
                </a:lnTo>
                <a:lnTo>
                  <a:pt x="16" y="222"/>
                </a:lnTo>
                <a:lnTo>
                  <a:pt x="16" y="220"/>
                </a:lnTo>
                <a:lnTo>
                  <a:pt x="14" y="216"/>
                </a:lnTo>
                <a:lnTo>
                  <a:pt x="10" y="220"/>
                </a:lnTo>
                <a:lnTo>
                  <a:pt x="8" y="218"/>
                </a:lnTo>
                <a:lnTo>
                  <a:pt x="8" y="216"/>
                </a:lnTo>
                <a:lnTo>
                  <a:pt x="6" y="216"/>
                </a:lnTo>
                <a:lnTo>
                  <a:pt x="4" y="216"/>
                </a:lnTo>
                <a:lnTo>
                  <a:pt x="6" y="210"/>
                </a:lnTo>
                <a:lnTo>
                  <a:pt x="2" y="210"/>
                </a:lnTo>
                <a:lnTo>
                  <a:pt x="2" y="208"/>
                </a:lnTo>
                <a:lnTo>
                  <a:pt x="2" y="206"/>
                </a:lnTo>
                <a:lnTo>
                  <a:pt x="4" y="204"/>
                </a:lnTo>
                <a:lnTo>
                  <a:pt x="0" y="202"/>
                </a:lnTo>
                <a:lnTo>
                  <a:pt x="0" y="200"/>
                </a:lnTo>
                <a:lnTo>
                  <a:pt x="174" y="22"/>
                </a:lnTo>
                <a:lnTo>
                  <a:pt x="166" y="14"/>
                </a:lnTo>
                <a:lnTo>
                  <a:pt x="180" y="0"/>
                </a:lnTo>
                <a:lnTo>
                  <a:pt x="184" y="4"/>
                </a:lnTo>
                <a:lnTo>
                  <a:pt x="180" y="8"/>
                </a:lnTo>
                <a:lnTo>
                  <a:pt x="184" y="14"/>
                </a:lnTo>
                <a:lnTo>
                  <a:pt x="174" y="22"/>
                </a:lnTo>
                <a:lnTo>
                  <a:pt x="182" y="22"/>
                </a:lnTo>
                <a:lnTo>
                  <a:pt x="192" y="24"/>
                </a:lnTo>
                <a:lnTo>
                  <a:pt x="202" y="34"/>
                </a:lnTo>
                <a:lnTo>
                  <a:pt x="202" y="44"/>
                </a:lnTo>
                <a:lnTo>
                  <a:pt x="204" y="50"/>
                </a:lnTo>
                <a:lnTo>
                  <a:pt x="208" y="54"/>
                </a:lnTo>
                <a:lnTo>
                  <a:pt x="210" y="58"/>
                </a:lnTo>
                <a:lnTo>
                  <a:pt x="220" y="62"/>
                </a:lnTo>
                <a:lnTo>
                  <a:pt x="222" y="62"/>
                </a:lnTo>
                <a:lnTo>
                  <a:pt x="230" y="70"/>
                </a:lnTo>
                <a:lnTo>
                  <a:pt x="246" y="74"/>
                </a:lnTo>
                <a:lnTo>
                  <a:pt x="252" y="78"/>
                </a:lnTo>
                <a:lnTo>
                  <a:pt x="264" y="82"/>
                </a:lnTo>
                <a:lnTo>
                  <a:pt x="268" y="84"/>
                </a:lnTo>
                <a:lnTo>
                  <a:pt x="270" y="94"/>
                </a:lnTo>
                <a:lnTo>
                  <a:pt x="274" y="96"/>
                </a:lnTo>
                <a:lnTo>
                  <a:pt x="276" y="102"/>
                </a:lnTo>
                <a:lnTo>
                  <a:pt x="282" y="104"/>
                </a:lnTo>
                <a:lnTo>
                  <a:pt x="286" y="106"/>
                </a:lnTo>
                <a:lnTo>
                  <a:pt x="286" y="108"/>
                </a:lnTo>
                <a:lnTo>
                  <a:pt x="290" y="110"/>
                </a:lnTo>
                <a:lnTo>
                  <a:pt x="292" y="110"/>
                </a:lnTo>
                <a:lnTo>
                  <a:pt x="302" y="116"/>
                </a:lnTo>
                <a:lnTo>
                  <a:pt x="304" y="112"/>
                </a:lnTo>
                <a:lnTo>
                  <a:pt x="314" y="116"/>
                </a:lnTo>
                <a:lnTo>
                  <a:pt x="320" y="118"/>
                </a:lnTo>
                <a:lnTo>
                  <a:pt x="320" y="120"/>
                </a:lnTo>
                <a:lnTo>
                  <a:pt x="322" y="120"/>
                </a:lnTo>
                <a:lnTo>
                  <a:pt x="320" y="124"/>
                </a:lnTo>
                <a:lnTo>
                  <a:pt x="324" y="128"/>
                </a:lnTo>
                <a:lnTo>
                  <a:pt x="324" y="132"/>
                </a:lnTo>
                <a:lnTo>
                  <a:pt x="328" y="136"/>
                </a:lnTo>
                <a:lnTo>
                  <a:pt x="328" y="140"/>
                </a:lnTo>
                <a:lnTo>
                  <a:pt x="334" y="144"/>
                </a:lnTo>
                <a:lnTo>
                  <a:pt x="334" y="146"/>
                </a:lnTo>
                <a:lnTo>
                  <a:pt x="336" y="146"/>
                </a:lnTo>
                <a:lnTo>
                  <a:pt x="336" y="152"/>
                </a:lnTo>
                <a:lnTo>
                  <a:pt x="340" y="156"/>
                </a:lnTo>
                <a:lnTo>
                  <a:pt x="340" y="158"/>
                </a:lnTo>
                <a:lnTo>
                  <a:pt x="342" y="158"/>
                </a:lnTo>
                <a:lnTo>
                  <a:pt x="344" y="160"/>
                </a:lnTo>
                <a:lnTo>
                  <a:pt x="350" y="164"/>
                </a:lnTo>
                <a:lnTo>
                  <a:pt x="354" y="172"/>
                </a:lnTo>
                <a:lnTo>
                  <a:pt x="356" y="170"/>
                </a:lnTo>
                <a:lnTo>
                  <a:pt x="366" y="176"/>
                </a:lnTo>
                <a:lnTo>
                  <a:pt x="364" y="180"/>
                </a:lnTo>
                <a:lnTo>
                  <a:pt x="370" y="184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9" name="Freeform 133"/>
          <p:cNvSpPr>
            <a:spLocks/>
          </p:cNvSpPr>
          <p:nvPr/>
        </p:nvSpPr>
        <p:spPr bwMode="auto">
          <a:xfrm>
            <a:off x="4124960" y="4401503"/>
            <a:ext cx="425450" cy="377825"/>
          </a:xfrm>
          <a:custGeom>
            <a:avLst/>
            <a:gdLst>
              <a:gd name="T0" fmla="*/ 425450 w 268"/>
              <a:gd name="T1" fmla="*/ 168275 h 238"/>
              <a:gd name="T2" fmla="*/ 333375 w 268"/>
              <a:gd name="T3" fmla="*/ 279400 h 238"/>
              <a:gd name="T4" fmla="*/ 298450 w 268"/>
              <a:gd name="T5" fmla="*/ 295275 h 238"/>
              <a:gd name="T6" fmla="*/ 330200 w 268"/>
              <a:gd name="T7" fmla="*/ 327025 h 238"/>
              <a:gd name="T8" fmla="*/ 222250 w 268"/>
              <a:gd name="T9" fmla="*/ 374650 h 238"/>
              <a:gd name="T10" fmla="*/ 0 w 268"/>
              <a:gd name="T11" fmla="*/ 193675 h 238"/>
              <a:gd name="T12" fmla="*/ 9525 w 268"/>
              <a:gd name="T13" fmla="*/ 196850 h 238"/>
              <a:gd name="T14" fmla="*/ 15875 w 268"/>
              <a:gd name="T15" fmla="*/ 190500 h 238"/>
              <a:gd name="T16" fmla="*/ 31750 w 268"/>
              <a:gd name="T17" fmla="*/ 187325 h 238"/>
              <a:gd name="T18" fmla="*/ 34925 w 268"/>
              <a:gd name="T19" fmla="*/ 174625 h 238"/>
              <a:gd name="T20" fmla="*/ 41275 w 268"/>
              <a:gd name="T21" fmla="*/ 171450 h 238"/>
              <a:gd name="T22" fmla="*/ 57150 w 268"/>
              <a:gd name="T23" fmla="*/ 165100 h 238"/>
              <a:gd name="T24" fmla="*/ 47625 w 268"/>
              <a:gd name="T25" fmla="*/ 158750 h 238"/>
              <a:gd name="T26" fmla="*/ 57150 w 268"/>
              <a:gd name="T27" fmla="*/ 152400 h 238"/>
              <a:gd name="T28" fmla="*/ 69850 w 268"/>
              <a:gd name="T29" fmla="*/ 142875 h 238"/>
              <a:gd name="T30" fmla="*/ 69850 w 268"/>
              <a:gd name="T31" fmla="*/ 139700 h 238"/>
              <a:gd name="T32" fmla="*/ 76200 w 268"/>
              <a:gd name="T33" fmla="*/ 139700 h 238"/>
              <a:gd name="T34" fmla="*/ 82550 w 268"/>
              <a:gd name="T35" fmla="*/ 142875 h 238"/>
              <a:gd name="T36" fmla="*/ 88900 w 268"/>
              <a:gd name="T37" fmla="*/ 133350 h 238"/>
              <a:gd name="T38" fmla="*/ 111125 w 268"/>
              <a:gd name="T39" fmla="*/ 111125 h 238"/>
              <a:gd name="T40" fmla="*/ 123825 w 268"/>
              <a:gd name="T41" fmla="*/ 104775 h 238"/>
              <a:gd name="T42" fmla="*/ 127000 w 268"/>
              <a:gd name="T43" fmla="*/ 104775 h 238"/>
              <a:gd name="T44" fmla="*/ 136525 w 268"/>
              <a:gd name="T45" fmla="*/ 92075 h 238"/>
              <a:gd name="T46" fmla="*/ 142875 w 268"/>
              <a:gd name="T47" fmla="*/ 85725 h 238"/>
              <a:gd name="T48" fmla="*/ 152400 w 268"/>
              <a:gd name="T49" fmla="*/ 92075 h 238"/>
              <a:gd name="T50" fmla="*/ 168275 w 268"/>
              <a:gd name="T51" fmla="*/ 76200 h 238"/>
              <a:gd name="T52" fmla="*/ 165100 w 268"/>
              <a:gd name="T53" fmla="*/ 69850 h 238"/>
              <a:gd name="T54" fmla="*/ 161925 w 268"/>
              <a:gd name="T55" fmla="*/ 63500 h 238"/>
              <a:gd name="T56" fmla="*/ 184150 w 268"/>
              <a:gd name="T57" fmla="*/ 66675 h 238"/>
              <a:gd name="T58" fmla="*/ 190500 w 268"/>
              <a:gd name="T59" fmla="*/ 63500 h 238"/>
              <a:gd name="T60" fmla="*/ 196850 w 268"/>
              <a:gd name="T61" fmla="*/ 69850 h 238"/>
              <a:gd name="T62" fmla="*/ 209550 w 268"/>
              <a:gd name="T63" fmla="*/ 60325 h 238"/>
              <a:gd name="T64" fmla="*/ 225425 w 268"/>
              <a:gd name="T65" fmla="*/ 53975 h 238"/>
              <a:gd name="T66" fmla="*/ 247650 w 268"/>
              <a:gd name="T67" fmla="*/ 41275 h 238"/>
              <a:gd name="T68" fmla="*/ 254000 w 268"/>
              <a:gd name="T69" fmla="*/ 47625 h 238"/>
              <a:gd name="T70" fmla="*/ 263525 w 268"/>
              <a:gd name="T71" fmla="*/ 44450 h 238"/>
              <a:gd name="T72" fmla="*/ 266700 w 268"/>
              <a:gd name="T73" fmla="*/ 38100 h 238"/>
              <a:gd name="T74" fmla="*/ 285750 w 268"/>
              <a:gd name="T75" fmla="*/ 22225 h 238"/>
              <a:gd name="T76" fmla="*/ 295275 w 268"/>
              <a:gd name="T77" fmla="*/ 22225 h 238"/>
              <a:gd name="T78" fmla="*/ 304800 w 268"/>
              <a:gd name="T79" fmla="*/ 22225 h 238"/>
              <a:gd name="T80" fmla="*/ 317500 w 268"/>
              <a:gd name="T81" fmla="*/ 15875 h 238"/>
              <a:gd name="T82" fmla="*/ 336550 w 268"/>
              <a:gd name="T83" fmla="*/ 15875 h 238"/>
              <a:gd name="T84" fmla="*/ 361950 w 268"/>
              <a:gd name="T85" fmla="*/ 28575 h 238"/>
              <a:gd name="T86" fmla="*/ 374650 w 268"/>
              <a:gd name="T87" fmla="*/ 15875 h 238"/>
              <a:gd name="T88" fmla="*/ 355600 w 268"/>
              <a:gd name="T89" fmla="*/ 15875 h 238"/>
              <a:gd name="T90" fmla="*/ 361950 w 268"/>
              <a:gd name="T91" fmla="*/ 3175 h 238"/>
              <a:gd name="T92" fmla="*/ 377825 w 268"/>
              <a:gd name="T93" fmla="*/ 0 h 238"/>
              <a:gd name="T94" fmla="*/ 412750 w 268"/>
              <a:gd name="T95" fmla="*/ 6350 h 238"/>
              <a:gd name="T96" fmla="*/ 425450 w 268"/>
              <a:gd name="T97" fmla="*/ 6350 h 238"/>
              <a:gd name="T98" fmla="*/ 425450 w 268"/>
              <a:gd name="T99" fmla="*/ 6350 h 23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68" h="238">
                <a:moveTo>
                  <a:pt x="268" y="4"/>
                </a:moveTo>
                <a:lnTo>
                  <a:pt x="268" y="106"/>
                </a:lnTo>
                <a:lnTo>
                  <a:pt x="210" y="104"/>
                </a:lnTo>
                <a:lnTo>
                  <a:pt x="210" y="176"/>
                </a:lnTo>
                <a:lnTo>
                  <a:pt x="188" y="176"/>
                </a:lnTo>
                <a:lnTo>
                  <a:pt x="188" y="186"/>
                </a:lnTo>
                <a:lnTo>
                  <a:pt x="208" y="186"/>
                </a:lnTo>
                <a:lnTo>
                  <a:pt x="208" y="206"/>
                </a:lnTo>
                <a:lnTo>
                  <a:pt x="208" y="236"/>
                </a:lnTo>
                <a:lnTo>
                  <a:pt x="140" y="236"/>
                </a:lnTo>
                <a:lnTo>
                  <a:pt x="0" y="238"/>
                </a:lnTo>
                <a:lnTo>
                  <a:pt x="0" y="122"/>
                </a:lnTo>
                <a:lnTo>
                  <a:pt x="8" y="120"/>
                </a:lnTo>
                <a:lnTo>
                  <a:pt x="6" y="124"/>
                </a:lnTo>
                <a:lnTo>
                  <a:pt x="8" y="124"/>
                </a:lnTo>
                <a:lnTo>
                  <a:pt x="10" y="120"/>
                </a:lnTo>
                <a:lnTo>
                  <a:pt x="16" y="120"/>
                </a:lnTo>
                <a:lnTo>
                  <a:pt x="20" y="118"/>
                </a:lnTo>
                <a:lnTo>
                  <a:pt x="18" y="116"/>
                </a:lnTo>
                <a:lnTo>
                  <a:pt x="22" y="110"/>
                </a:lnTo>
                <a:lnTo>
                  <a:pt x="22" y="114"/>
                </a:lnTo>
                <a:lnTo>
                  <a:pt x="26" y="108"/>
                </a:lnTo>
                <a:lnTo>
                  <a:pt x="30" y="108"/>
                </a:lnTo>
                <a:lnTo>
                  <a:pt x="36" y="104"/>
                </a:lnTo>
                <a:lnTo>
                  <a:pt x="36" y="102"/>
                </a:lnTo>
                <a:lnTo>
                  <a:pt x="30" y="100"/>
                </a:lnTo>
                <a:lnTo>
                  <a:pt x="30" y="94"/>
                </a:lnTo>
                <a:lnTo>
                  <a:pt x="36" y="96"/>
                </a:lnTo>
                <a:lnTo>
                  <a:pt x="42" y="86"/>
                </a:lnTo>
                <a:lnTo>
                  <a:pt x="44" y="90"/>
                </a:lnTo>
                <a:lnTo>
                  <a:pt x="46" y="90"/>
                </a:lnTo>
                <a:lnTo>
                  <a:pt x="44" y="88"/>
                </a:lnTo>
                <a:lnTo>
                  <a:pt x="44" y="86"/>
                </a:lnTo>
                <a:lnTo>
                  <a:pt x="48" y="88"/>
                </a:lnTo>
                <a:lnTo>
                  <a:pt x="48" y="90"/>
                </a:lnTo>
                <a:lnTo>
                  <a:pt x="52" y="90"/>
                </a:lnTo>
                <a:lnTo>
                  <a:pt x="56" y="88"/>
                </a:lnTo>
                <a:lnTo>
                  <a:pt x="56" y="84"/>
                </a:lnTo>
                <a:lnTo>
                  <a:pt x="58" y="80"/>
                </a:lnTo>
                <a:lnTo>
                  <a:pt x="70" y="70"/>
                </a:lnTo>
                <a:lnTo>
                  <a:pt x="72" y="70"/>
                </a:lnTo>
                <a:lnTo>
                  <a:pt x="78" y="66"/>
                </a:lnTo>
                <a:lnTo>
                  <a:pt x="80" y="68"/>
                </a:lnTo>
                <a:lnTo>
                  <a:pt x="80" y="66"/>
                </a:lnTo>
                <a:lnTo>
                  <a:pt x="84" y="64"/>
                </a:lnTo>
                <a:lnTo>
                  <a:pt x="86" y="58"/>
                </a:lnTo>
                <a:lnTo>
                  <a:pt x="88" y="58"/>
                </a:lnTo>
                <a:lnTo>
                  <a:pt x="90" y="54"/>
                </a:lnTo>
                <a:lnTo>
                  <a:pt x="92" y="56"/>
                </a:lnTo>
                <a:lnTo>
                  <a:pt x="96" y="58"/>
                </a:lnTo>
                <a:lnTo>
                  <a:pt x="102" y="50"/>
                </a:lnTo>
                <a:lnTo>
                  <a:pt x="106" y="48"/>
                </a:lnTo>
                <a:lnTo>
                  <a:pt x="106" y="46"/>
                </a:lnTo>
                <a:lnTo>
                  <a:pt x="104" y="44"/>
                </a:lnTo>
                <a:lnTo>
                  <a:pt x="102" y="44"/>
                </a:lnTo>
                <a:lnTo>
                  <a:pt x="102" y="40"/>
                </a:lnTo>
                <a:lnTo>
                  <a:pt x="110" y="40"/>
                </a:lnTo>
                <a:lnTo>
                  <a:pt x="116" y="42"/>
                </a:lnTo>
                <a:lnTo>
                  <a:pt x="118" y="38"/>
                </a:lnTo>
                <a:lnTo>
                  <a:pt x="120" y="40"/>
                </a:lnTo>
                <a:lnTo>
                  <a:pt x="122" y="40"/>
                </a:lnTo>
                <a:lnTo>
                  <a:pt x="124" y="44"/>
                </a:lnTo>
                <a:lnTo>
                  <a:pt x="126" y="42"/>
                </a:lnTo>
                <a:lnTo>
                  <a:pt x="132" y="38"/>
                </a:lnTo>
                <a:lnTo>
                  <a:pt x="142" y="38"/>
                </a:lnTo>
                <a:lnTo>
                  <a:pt x="142" y="34"/>
                </a:lnTo>
                <a:lnTo>
                  <a:pt x="146" y="36"/>
                </a:lnTo>
                <a:lnTo>
                  <a:pt x="156" y="26"/>
                </a:lnTo>
                <a:lnTo>
                  <a:pt x="158" y="26"/>
                </a:lnTo>
                <a:lnTo>
                  <a:pt x="160" y="30"/>
                </a:lnTo>
                <a:lnTo>
                  <a:pt x="162" y="28"/>
                </a:lnTo>
                <a:lnTo>
                  <a:pt x="166" y="28"/>
                </a:lnTo>
                <a:lnTo>
                  <a:pt x="166" y="24"/>
                </a:lnTo>
                <a:lnTo>
                  <a:pt x="168" y="24"/>
                </a:lnTo>
                <a:lnTo>
                  <a:pt x="172" y="20"/>
                </a:lnTo>
                <a:lnTo>
                  <a:pt x="180" y="14"/>
                </a:lnTo>
                <a:lnTo>
                  <a:pt x="182" y="10"/>
                </a:lnTo>
                <a:lnTo>
                  <a:pt x="186" y="14"/>
                </a:lnTo>
                <a:lnTo>
                  <a:pt x="186" y="10"/>
                </a:lnTo>
                <a:lnTo>
                  <a:pt x="192" y="14"/>
                </a:lnTo>
                <a:lnTo>
                  <a:pt x="196" y="10"/>
                </a:lnTo>
                <a:lnTo>
                  <a:pt x="200" y="10"/>
                </a:lnTo>
                <a:lnTo>
                  <a:pt x="202" y="8"/>
                </a:lnTo>
                <a:lnTo>
                  <a:pt x="212" y="10"/>
                </a:lnTo>
                <a:lnTo>
                  <a:pt x="220" y="18"/>
                </a:lnTo>
                <a:lnTo>
                  <a:pt x="228" y="18"/>
                </a:lnTo>
                <a:lnTo>
                  <a:pt x="232" y="16"/>
                </a:lnTo>
                <a:lnTo>
                  <a:pt x="236" y="10"/>
                </a:lnTo>
                <a:lnTo>
                  <a:pt x="228" y="10"/>
                </a:lnTo>
                <a:lnTo>
                  <a:pt x="224" y="10"/>
                </a:lnTo>
                <a:lnTo>
                  <a:pt x="224" y="8"/>
                </a:lnTo>
                <a:lnTo>
                  <a:pt x="228" y="2"/>
                </a:lnTo>
                <a:lnTo>
                  <a:pt x="236" y="2"/>
                </a:lnTo>
                <a:lnTo>
                  <a:pt x="238" y="0"/>
                </a:lnTo>
                <a:lnTo>
                  <a:pt x="250" y="6"/>
                </a:lnTo>
                <a:lnTo>
                  <a:pt x="260" y="4"/>
                </a:lnTo>
                <a:lnTo>
                  <a:pt x="268" y="4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0" name="Freeform 134"/>
          <p:cNvSpPr>
            <a:spLocks/>
          </p:cNvSpPr>
          <p:nvPr/>
        </p:nvSpPr>
        <p:spPr bwMode="auto">
          <a:xfrm>
            <a:off x="3791585" y="4595178"/>
            <a:ext cx="587375" cy="568325"/>
          </a:xfrm>
          <a:custGeom>
            <a:avLst/>
            <a:gdLst>
              <a:gd name="T0" fmla="*/ 333375 w 370"/>
              <a:gd name="T1" fmla="*/ 184150 h 358"/>
              <a:gd name="T2" fmla="*/ 552450 w 370"/>
              <a:gd name="T3" fmla="*/ 323850 h 358"/>
              <a:gd name="T4" fmla="*/ 584200 w 370"/>
              <a:gd name="T5" fmla="*/ 431800 h 358"/>
              <a:gd name="T6" fmla="*/ 552450 w 370"/>
              <a:gd name="T7" fmla="*/ 568325 h 358"/>
              <a:gd name="T8" fmla="*/ 346075 w 370"/>
              <a:gd name="T9" fmla="*/ 555625 h 358"/>
              <a:gd name="T10" fmla="*/ 339725 w 370"/>
              <a:gd name="T11" fmla="*/ 549275 h 358"/>
              <a:gd name="T12" fmla="*/ 333375 w 370"/>
              <a:gd name="T13" fmla="*/ 520700 h 358"/>
              <a:gd name="T14" fmla="*/ 206375 w 370"/>
              <a:gd name="T15" fmla="*/ 517525 h 358"/>
              <a:gd name="T16" fmla="*/ 15875 w 370"/>
              <a:gd name="T17" fmla="*/ 495300 h 358"/>
              <a:gd name="T18" fmla="*/ 19050 w 370"/>
              <a:gd name="T19" fmla="*/ 482600 h 358"/>
              <a:gd name="T20" fmla="*/ 15875 w 370"/>
              <a:gd name="T21" fmla="*/ 463550 h 358"/>
              <a:gd name="T22" fmla="*/ 3175 w 370"/>
              <a:gd name="T23" fmla="*/ 450850 h 358"/>
              <a:gd name="T24" fmla="*/ 9525 w 370"/>
              <a:gd name="T25" fmla="*/ 431800 h 358"/>
              <a:gd name="T26" fmla="*/ 34925 w 370"/>
              <a:gd name="T27" fmla="*/ 428625 h 358"/>
              <a:gd name="T28" fmla="*/ 44450 w 370"/>
              <a:gd name="T29" fmla="*/ 422275 h 358"/>
              <a:gd name="T30" fmla="*/ 60325 w 370"/>
              <a:gd name="T31" fmla="*/ 387350 h 358"/>
              <a:gd name="T32" fmla="*/ 76200 w 370"/>
              <a:gd name="T33" fmla="*/ 365125 h 358"/>
              <a:gd name="T34" fmla="*/ 95250 w 370"/>
              <a:gd name="T35" fmla="*/ 314325 h 358"/>
              <a:gd name="T36" fmla="*/ 114300 w 370"/>
              <a:gd name="T37" fmla="*/ 257175 h 358"/>
              <a:gd name="T38" fmla="*/ 127000 w 370"/>
              <a:gd name="T39" fmla="*/ 238125 h 358"/>
              <a:gd name="T40" fmla="*/ 146050 w 370"/>
              <a:gd name="T41" fmla="*/ 225425 h 358"/>
              <a:gd name="T42" fmla="*/ 161925 w 370"/>
              <a:gd name="T43" fmla="*/ 196850 h 358"/>
              <a:gd name="T44" fmla="*/ 168275 w 370"/>
              <a:gd name="T45" fmla="*/ 44450 h 358"/>
              <a:gd name="T46" fmla="*/ 171450 w 370"/>
              <a:gd name="T47" fmla="*/ 38100 h 358"/>
              <a:gd name="T48" fmla="*/ 180975 w 370"/>
              <a:gd name="T49" fmla="*/ 41275 h 358"/>
              <a:gd name="T50" fmla="*/ 184150 w 370"/>
              <a:gd name="T51" fmla="*/ 28575 h 358"/>
              <a:gd name="T52" fmla="*/ 187325 w 370"/>
              <a:gd name="T53" fmla="*/ 34925 h 358"/>
              <a:gd name="T54" fmla="*/ 190500 w 370"/>
              <a:gd name="T55" fmla="*/ 34925 h 358"/>
              <a:gd name="T56" fmla="*/ 212725 w 370"/>
              <a:gd name="T57" fmla="*/ 38100 h 358"/>
              <a:gd name="T58" fmla="*/ 219075 w 370"/>
              <a:gd name="T59" fmla="*/ 34925 h 358"/>
              <a:gd name="T60" fmla="*/ 222250 w 370"/>
              <a:gd name="T61" fmla="*/ 38100 h 358"/>
              <a:gd name="T62" fmla="*/ 231775 w 370"/>
              <a:gd name="T63" fmla="*/ 34925 h 358"/>
              <a:gd name="T64" fmla="*/ 247650 w 370"/>
              <a:gd name="T65" fmla="*/ 41275 h 358"/>
              <a:gd name="T66" fmla="*/ 250825 w 370"/>
              <a:gd name="T67" fmla="*/ 41275 h 358"/>
              <a:gd name="T68" fmla="*/ 269875 w 370"/>
              <a:gd name="T69" fmla="*/ 31750 h 358"/>
              <a:gd name="T70" fmla="*/ 266700 w 370"/>
              <a:gd name="T71" fmla="*/ 41275 h 358"/>
              <a:gd name="T72" fmla="*/ 279400 w 370"/>
              <a:gd name="T73" fmla="*/ 44450 h 358"/>
              <a:gd name="T74" fmla="*/ 285750 w 370"/>
              <a:gd name="T75" fmla="*/ 38100 h 358"/>
              <a:gd name="T76" fmla="*/ 295275 w 370"/>
              <a:gd name="T77" fmla="*/ 41275 h 358"/>
              <a:gd name="T78" fmla="*/ 301625 w 370"/>
              <a:gd name="T79" fmla="*/ 41275 h 358"/>
              <a:gd name="T80" fmla="*/ 304800 w 370"/>
              <a:gd name="T81" fmla="*/ 41275 h 358"/>
              <a:gd name="T82" fmla="*/ 311150 w 370"/>
              <a:gd name="T83" fmla="*/ 34925 h 358"/>
              <a:gd name="T84" fmla="*/ 317500 w 370"/>
              <a:gd name="T85" fmla="*/ 25400 h 358"/>
              <a:gd name="T86" fmla="*/ 333375 w 370"/>
              <a:gd name="T87" fmla="*/ 12700 h 358"/>
              <a:gd name="T88" fmla="*/ 333375 w 370"/>
              <a:gd name="T89" fmla="*/ 6350 h 358"/>
              <a:gd name="T90" fmla="*/ 333375 w 370"/>
              <a:gd name="T91" fmla="*/ 0 h 358"/>
              <a:gd name="T92" fmla="*/ 333375 w 370"/>
              <a:gd name="T93" fmla="*/ 0 h 35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70" h="358">
                <a:moveTo>
                  <a:pt x="210" y="0"/>
                </a:moveTo>
                <a:lnTo>
                  <a:pt x="210" y="116"/>
                </a:lnTo>
                <a:lnTo>
                  <a:pt x="350" y="114"/>
                </a:lnTo>
                <a:lnTo>
                  <a:pt x="348" y="204"/>
                </a:lnTo>
                <a:lnTo>
                  <a:pt x="370" y="204"/>
                </a:lnTo>
                <a:lnTo>
                  <a:pt x="368" y="272"/>
                </a:lnTo>
                <a:lnTo>
                  <a:pt x="348" y="272"/>
                </a:lnTo>
                <a:lnTo>
                  <a:pt x="348" y="358"/>
                </a:lnTo>
                <a:lnTo>
                  <a:pt x="222" y="356"/>
                </a:lnTo>
                <a:lnTo>
                  <a:pt x="218" y="350"/>
                </a:lnTo>
                <a:lnTo>
                  <a:pt x="218" y="348"/>
                </a:lnTo>
                <a:lnTo>
                  <a:pt x="214" y="346"/>
                </a:lnTo>
                <a:lnTo>
                  <a:pt x="212" y="338"/>
                </a:lnTo>
                <a:lnTo>
                  <a:pt x="210" y="328"/>
                </a:lnTo>
                <a:lnTo>
                  <a:pt x="206" y="326"/>
                </a:lnTo>
                <a:lnTo>
                  <a:pt x="130" y="326"/>
                </a:lnTo>
                <a:lnTo>
                  <a:pt x="130" y="316"/>
                </a:lnTo>
                <a:lnTo>
                  <a:pt x="10" y="312"/>
                </a:lnTo>
                <a:lnTo>
                  <a:pt x="10" y="306"/>
                </a:lnTo>
                <a:lnTo>
                  <a:pt x="12" y="304"/>
                </a:lnTo>
                <a:lnTo>
                  <a:pt x="10" y="298"/>
                </a:lnTo>
                <a:lnTo>
                  <a:pt x="10" y="292"/>
                </a:lnTo>
                <a:lnTo>
                  <a:pt x="6" y="284"/>
                </a:lnTo>
                <a:lnTo>
                  <a:pt x="2" y="284"/>
                </a:lnTo>
                <a:lnTo>
                  <a:pt x="0" y="280"/>
                </a:lnTo>
                <a:lnTo>
                  <a:pt x="6" y="272"/>
                </a:lnTo>
                <a:lnTo>
                  <a:pt x="6" y="270"/>
                </a:lnTo>
                <a:lnTo>
                  <a:pt x="22" y="270"/>
                </a:lnTo>
                <a:lnTo>
                  <a:pt x="26" y="266"/>
                </a:lnTo>
                <a:lnTo>
                  <a:pt x="28" y="266"/>
                </a:lnTo>
                <a:lnTo>
                  <a:pt x="34" y="256"/>
                </a:lnTo>
                <a:lnTo>
                  <a:pt x="38" y="244"/>
                </a:lnTo>
                <a:lnTo>
                  <a:pt x="46" y="238"/>
                </a:lnTo>
                <a:lnTo>
                  <a:pt x="48" y="230"/>
                </a:lnTo>
                <a:lnTo>
                  <a:pt x="54" y="222"/>
                </a:lnTo>
                <a:lnTo>
                  <a:pt x="60" y="198"/>
                </a:lnTo>
                <a:lnTo>
                  <a:pt x="62" y="162"/>
                </a:lnTo>
                <a:lnTo>
                  <a:pt x="72" y="162"/>
                </a:lnTo>
                <a:lnTo>
                  <a:pt x="72" y="150"/>
                </a:lnTo>
                <a:lnTo>
                  <a:pt x="80" y="150"/>
                </a:lnTo>
                <a:lnTo>
                  <a:pt x="82" y="142"/>
                </a:lnTo>
                <a:lnTo>
                  <a:pt x="92" y="142"/>
                </a:lnTo>
                <a:lnTo>
                  <a:pt x="94" y="122"/>
                </a:lnTo>
                <a:lnTo>
                  <a:pt x="102" y="124"/>
                </a:lnTo>
                <a:lnTo>
                  <a:pt x="102" y="114"/>
                </a:lnTo>
                <a:lnTo>
                  <a:pt x="106" y="28"/>
                </a:lnTo>
                <a:lnTo>
                  <a:pt x="108" y="32"/>
                </a:lnTo>
                <a:lnTo>
                  <a:pt x="108" y="24"/>
                </a:lnTo>
                <a:lnTo>
                  <a:pt x="112" y="24"/>
                </a:lnTo>
                <a:lnTo>
                  <a:pt x="114" y="26"/>
                </a:lnTo>
                <a:lnTo>
                  <a:pt x="112" y="22"/>
                </a:lnTo>
                <a:lnTo>
                  <a:pt x="116" y="18"/>
                </a:lnTo>
                <a:lnTo>
                  <a:pt x="118" y="20"/>
                </a:lnTo>
                <a:lnTo>
                  <a:pt x="118" y="22"/>
                </a:lnTo>
                <a:lnTo>
                  <a:pt x="120" y="20"/>
                </a:lnTo>
                <a:lnTo>
                  <a:pt x="120" y="22"/>
                </a:lnTo>
                <a:lnTo>
                  <a:pt x="130" y="26"/>
                </a:lnTo>
                <a:lnTo>
                  <a:pt x="134" y="24"/>
                </a:lnTo>
                <a:lnTo>
                  <a:pt x="136" y="26"/>
                </a:lnTo>
                <a:lnTo>
                  <a:pt x="138" y="22"/>
                </a:lnTo>
                <a:lnTo>
                  <a:pt x="140" y="26"/>
                </a:lnTo>
                <a:lnTo>
                  <a:pt x="140" y="24"/>
                </a:lnTo>
                <a:lnTo>
                  <a:pt x="142" y="24"/>
                </a:lnTo>
                <a:lnTo>
                  <a:pt x="146" y="22"/>
                </a:lnTo>
                <a:lnTo>
                  <a:pt x="146" y="24"/>
                </a:lnTo>
                <a:lnTo>
                  <a:pt x="156" y="26"/>
                </a:lnTo>
                <a:lnTo>
                  <a:pt x="156" y="28"/>
                </a:lnTo>
                <a:lnTo>
                  <a:pt x="158" y="26"/>
                </a:lnTo>
                <a:lnTo>
                  <a:pt x="162" y="24"/>
                </a:lnTo>
                <a:lnTo>
                  <a:pt x="170" y="20"/>
                </a:lnTo>
                <a:lnTo>
                  <a:pt x="170" y="22"/>
                </a:lnTo>
                <a:lnTo>
                  <a:pt x="168" y="26"/>
                </a:lnTo>
                <a:lnTo>
                  <a:pt x="172" y="26"/>
                </a:lnTo>
                <a:lnTo>
                  <a:pt x="176" y="28"/>
                </a:lnTo>
                <a:lnTo>
                  <a:pt x="180" y="26"/>
                </a:lnTo>
                <a:lnTo>
                  <a:pt x="180" y="24"/>
                </a:lnTo>
                <a:lnTo>
                  <a:pt x="182" y="24"/>
                </a:lnTo>
                <a:lnTo>
                  <a:pt x="186" y="26"/>
                </a:lnTo>
                <a:lnTo>
                  <a:pt x="182" y="28"/>
                </a:lnTo>
                <a:lnTo>
                  <a:pt x="190" y="26"/>
                </a:lnTo>
                <a:lnTo>
                  <a:pt x="190" y="24"/>
                </a:lnTo>
                <a:lnTo>
                  <a:pt x="192" y="26"/>
                </a:lnTo>
                <a:lnTo>
                  <a:pt x="194" y="22"/>
                </a:lnTo>
                <a:lnTo>
                  <a:pt x="196" y="22"/>
                </a:lnTo>
                <a:lnTo>
                  <a:pt x="198" y="16"/>
                </a:lnTo>
                <a:lnTo>
                  <a:pt x="200" y="16"/>
                </a:lnTo>
                <a:lnTo>
                  <a:pt x="206" y="8"/>
                </a:lnTo>
                <a:lnTo>
                  <a:pt x="210" y="8"/>
                </a:lnTo>
                <a:lnTo>
                  <a:pt x="208" y="4"/>
                </a:lnTo>
                <a:lnTo>
                  <a:pt x="210" y="4"/>
                </a:lnTo>
                <a:lnTo>
                  <a:pt x="208" y="2"/>
                </a:lnTo>
                <a:lnTo>
                  <a:pt x="210" y="0"/>
                </a:lnTo>
                <a:close/>
              </a:path>
            </a:pathLst>
          </a:custGeom>
          <a:solidFill>
            <a:srgbClr val="FF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1" name="Freeform 135"/>
          <p:cNvSpPr>
            <a:spLocks/>
          </p:cNvSpPr>
          <p:nvPr/>
        </p:nvSpPr>
        <p:spPr bwMode="auto">
          <a:xfrm>
            <a:off x="4344035" y="4728528"/>
            <a:ext cx="422275" cy="368300"/>
          </a:xfrm>
          <a:custGeom>
            <a:avLst/>
            <a:gdLst>
              <a:gd name="T0" fmla="*/ 111125 w 266"/>
              <a:gd name="T1" fmla="*/ 0 h 232"/>
              <a:gd name="T2" fmla="*/ 139700 w 266"/>
              <a:gd name="T3" fmla="*/ 0 h 232"/>
              <a:gd name="T4" fmla="*/ 149225 w 266"/>
              <a:gd name="T5" fmla="*/ 15875 h 232"/>
              <a:gd name="T6" fmla="*/ 158750 w 266"/>
              <a:gd name="T7" fmla="*/ 25400 h 232"/>
              <a:gd name="T8" fmla="*/ 165100 w 266"/>
              <a:gd name="T9" fmla="*/ 34925 h 232"/>
              <a:gd name="T10" fmla="*/ 171450 w 266"/>
              <a:gd name="T11" fmla="*/ 41275 h 232"/>
              <a:gd name="T12" fmla="*/ 174625 w 266"/>
              <a:gd name="T13" fmla="*/ 50800 h 232"/>
              <a:gd name="T14" fmla="*/ 187325 w 266"/>
              <a:gd name="T15" fmla="*/ 53975 h 232"/>
              <a:gd name="T16" fmla="*/ 187325 w 266"/>
              <a:gd name="T17" fmla="*/ 60325 h 232"/>
              <a:gd name="T18" fmla="*/ 196850 w 266"/>
              <a:gd name="T19" fmla="*/ 63500 h 232"/>
              <a:gd name="T20" fmla="*/ 200025 w 266"/>
              <a:gd name="T21" fmla="*/ 60325 h 232"/>
              <a:gd name="T22" fmla="*/ 203200 w 266"/>
              <a:gd name="T23" fmla="*/ 60325 h 232"/>
              <a:gd name="T24" fmla="*/ 228600 w 266"/>
              <a:gd name="T25" fmla="*/ 82550 h 232"/>
              <a:gd name="T26" fmla="*/ 231775 w 266"/>
              <a:gd name="T27" fmla="*/ 88900 h 232"/>
              <a:gd name="T28" fmla="*/ 250825 w 266"/>
              <a:gd name="T29" fmla="*/ 88900 h 232"/>
              <a:gd name="T30" fmla="*/ 263525 w 266"/>
              <a:gd name="T31" fmla="*/ 98425 h 232"/>
              <a:gd name="T32" fmla="*/ 279400 w 266"/>
              <a:gd name="T33" fmla="*/ 101600 h 232"/>
              <a:gd name="T34" fmla="*/ 295275 w 266"/>
              <a:gd name="T35" fmla="*/ 114300 h 232"/>
              <a:gd name="T36" fmla="*/ 311150 w 266"/>
              <a:gd name="T37" fmla="*/ 130175 h 232"/>
              <a:gd name="T38" fmla="*/ 333375 w 266"/>
              <a:gd name="T39" fmla="*/ 152400 h 232"/>
              <a:gd name="T40" fmla="*/ 374650 w 266"/>
              <a:gd name="T41" fmla="*/ 168275 h 232"/>
              <a:gd name="T42" fmla="*/ 387350 w 266"/>
              <a:gd name="T43" fmla="*/ 187325 h 232"/>
              <a:gd name="T44" fmla="*/ 400050 w 266"/>
              <a:gd name="T45" fmla="*/ 187325 h 232"/>
              <a:gd name="T46" fmla="*/ 409575 w 266"/>
              <a:gd name="T47" fmla="*/ 193675 h 232"/>
              <a:gd name="T48" fmla="*/ 415925 w 266"/>
              <a:gd name="T49" fmla="*/ 206375 h 232"/>
              <a:gd name="T50" fmla="*/ 422275 w 266"/>
              <a:gd name="T51" fmla="*/ 222250 h 232"/>
              <a:gd name="T52" fmla="*/ 409575 w 266"/>
              <a:gd name="T53" fmla="*/ 225425 h 232"/>
              <a:gd name="T54" fmla="*/ 409575 w 266"/>
              <a:gd name="T55" fmla="*/ 241300 h 232"/>
              <a:gd name="T56" fmla="*/ 390525 w 266"/>
              <a:gd name="T57" fmla="*/ 241300 h 232"/>
              <a:gd name="T58" fmla="*/ 390525 w 266"/>
              <a:gd name="T59" fmla="*/ 254000 h 232"/>
              <a:gd name="T60" fmla="*/ 377825 w 266"/>
              <a:gd name="T61" fmla="*/ 254000 h 232"/>
              <a:gd name="T62" fmla="*/ 377825 w 266"/>
              <a:gd name="T63" fmla="*/ 273050 h 232"/>
              <a:gd name="T64" fmla="*/ 346075 w 266"/>
              <a:gd name="T65" fmla="*/ 273050 h 232"/>
              <a:gd name="T66" fmla="*/ 346075 w 266"/>
              <a:gd name="T67" fmla="*/ 304800 h 232"/>
              <a:gd name="T68" fmla="*/ 330200 w 266"/>
              <a:gd name="T69" fmla="*/ 304800 h 232"/>
              <a:gd name="T70" fmla="*/ 330200 w 266"/>
              <a:gd name="T71" fmla="*/ 317500 h 232"/>
              <a:gd name="T72" fmla="*/ 314325 w 266"/>
              <a:gd name="T73" fmla="*/ 317500 h 232"/>
              <a:gd name="T74" fmla="*/ 314325 w 266"/>
              <a:gd name="T75" fmla="*/ 336550 h 232"/>
              <a:gd name="T76" fmla="*/ 298450 w 266"/>
              <a:gd name="T77" fmla="*/ 336550 h 232"/>
              <a:gd name="T78" fmla="*/ 298450 w 266"/>
              <a:gd name="T79" fmla="*/ 349250 h 232"/>
              <a:gd name="T80" fmla="*/ 238125 w 266"/>
              <a:gd name="T81" fmla="*/ 349250 h 232"/>
              <a:gd name="T82" fmla="*/ 238125 w 266"/>
              <a:gd name="T83" fmla="*/ 368300 h 232"/>
              <a:gd name="T84" fmla="*/ 219075 w 266"/>
              <a:gd name="T85" fmla="*/ 368300 h 232"/>
              <a:gd name="T86" fmla="*/ 155575 w 266"/>
              <a:gd name="T87" fmla="*/ 368300 h 232"/>
              <a:gd name="T88" fmla="*/ 155575 w 266"/>
              <a:gd name="T89" fmla="*/ 336550 h 232"/>
              <a:gd name="T90" fmla="*/ 139700 w 266"/>
              <a:gd name="T91" fmla="*/ 336550 h 232"/>
              <a:gd name="T92" fmla="*/ 139700 w 266"/>
              <a:gd name="T93" fmla="*/ 298450 h 232"/>
              <a:gd name="T94" fmla="*/ 31750 w 266"/>
              <a:gd name="T95" fmla="*/ 298450 h 232"/>
              <a:gd name="T96" fmla="*/ 34925 w 266"/>
              <a:gd name="T97" fmla="*/ 190500 h 232"/>
              <a:gd name="T98" fmla="*/ 0 w 266"/>
              <a:gd name="T99" fmla="*/ 190500 h 232"/>
              <a:gd name="T100" fmla="*/ 3175 w 266"/>
              <a:gd name="T101" fmla="*/ 47625 h 232"/>
              <a:gd name="T102" fmla="*/ 111125 w 266"/>
              <a:gd name="T103" fmla="*/ 47625 h 232"/>
              <a:gd name="T104" fmla="*/ 111125 w 266"/>
              <a:gd name="T105" fmla="*/ 0 h 232"/>
              <a:gd name="T106" fmla="*/ 111125 w 266"/>
              <a:gd name="T107" fmla="*/ 0 h 232"/>
              <a:gd name="T108" fmla="*/ 111125 w 266"/>
              <a:gd name="T109" fmla="*/ 0 h 232"/>
              <a:gd name="T110" fmla="*/ 111125 w 266"/>
              <a:gd name="T111" fmla="*/ 0 h 23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6" h="232">
                <a:moveTo>
                  <a:pt x="70" y="0"/>
                </a:moveTo>
                <a:lnTo>
                  <a:pt x="88" y="0"/>
                </a:lnTo>
                <a:lnTo>
                  <a:pt x="94" y="10"/>
                </a:lnTo>
                <a:lnTo>
                  <a:pt x="100" y="16"/>
                </a:lnTo>
                <a:lnTo>
                  <a:pt x="104" y="22"/>
                </a:lnTo>
                <a:lnTo>
                  <a:pt x="108" y="26"/>
                </a:lnTo>
                <a:lnTo>
                  <a:pt x="110" y="32"/>
                </a:lnTo>
                <a:lnTo>
                  <a:pt x="118" y="34"/>
                </a:lnTo>
                <a:lnTo>
                  <a:pt x="118" y="38"/>
                </a:lnTo>
                <a:lnTo>
                  <a:pt x="124" y="40"/>
                </a:lnTo>
                <a:lnTo>
                  <a:pt x="126" y="38"/>
                </a:lnTo>
                <a:lnTo>
                  <a:pt x="128" y="38"/>
                </a:lnTo>
                <a:lnTo>
                  <a:pt x="144" y="52"/>
                </a:lnTo>
                <a:lnTo>
                  <a:pt x="146" y="56"/>
                </a:lnTo>
                <a:lnTo>
                  <a:pt x="158" y="56"/>
                </a:lnTo>
                <a:lnTo>
                  <a:pt x="166" y="62"/>
                </a:lnTo>
                <a:lnTo>
                  <a:pt x="176" y="64"/>
                </a:lnTo>
                <a:lnTo>
                  <a:pt x="186" y="72"/>
                </a:lnTo>
                <a:lnTo>
                  <a:pt x="196" y="82"/>
                </a:lnTo>
                <a:lnTo>
                  <a:pt x="210" y="96"/>
                </a:lnTo>
                <a:lnTo>
                  <a:pt x="236" y="106"/>
                </a:lnTo>
                <a:lnTo>
                  <a:pt x="244" y="118"/>
                </a:lnTo>
                <a:lnTo>
                  <a:pt x="252" y="118"/>
                </a:lnTo>
                <a:lnTo>
                  <a:pt x="258" y="122"/>
                </a:lnTo>
                <a:lnTo>
                  <a:pt x="262" y="130"/>
                </a:lnTo>
                <a:lnTo>
                  <a:pt x="266" y="140"/>
                </a:lnTo>
                <a:lnTo>
                  <a:pt x="258" y="142"/>
                </a:lnTo>
                <a:lnTo>
                  <a:pt x="258" y="152"/>
                </a:lnTo>
                <a:lnTo>
                  <a:pt x="246" y="152"/>
                </a:lnTo>
                <a:lnTo>
                  <a:pt x="246" y="160"/>
                </a:lnTo>
                <a:lnTo>
                  <a:pt x="238" y="160"/>
                </a:lnTo>
                <a:lnTo>
                  <a:pt x="238" y="172"/>
                </a:lnTo>
                <a:lnTo>
                  <a:pt x="218" y="172"/>
                </a:lnTo>
                <a:lnTo>
                  <a:pt x="218" y="192"/>
                </a:lnTo>
                <a:lnTo>
                  <a:pt x="208" y="192"/>
                </a:lnTo>
                <a:lnTo>
                  <a:pt x="208" y="200"/>
                </a:lnTo>
                <a:lnTo>
                  <a:pt x="198" y="200"/>
                </a:lnTo>
                <a:lnTo>
                  <a:pt x="198" y="212"/>
                </a:lnTo>
                <a:lnTo>
                  <a:pt x="188" y="212"/>
                </a:lnTo>
                <a:lnTo>
                  <a:pt x="188" y="220"/>
                </a:lnTo>
                <a:lnTo>
                  <a:pt x="150" y="220"/>
                </a:lnTo>
                <a:lnTo>
                  <a:pt x="150" y="232"/>
                </a:lnTo>
                <a:lnTo>
                  <a:pt x="138" y="232"/>
                </a:lnTo>
                <a:lnTo>
                  <a:pt x="98" y="232"/>
                </a:lnTo>
                <a:lnTo>
                  <a:pt x="98" y="212"/>
                </a:lnTo>
                <a:lnTo>
                  <a:pt x="88" y="212"/>
                </a:lnTo>
                <a:lnTo>
                  <a:pt x="88" y="188"/>
                </a:lnTo>
                <a:lnTo>
                  <a:pt x="20" y="188"/>
                </a:lnTo>
                <a:lnTo>
                  <a:pt x="22" y="120"/>
                </a:lnTo>
                <a:lnTo>
                  <a:pt x="0" y="120"/>
                </a:lnTo>
                <a:lnTo>
                  <a:pt x="2" y="30"/>
                </a:lnTo>
                <a:lnTo>
                  <a:pt x="70" y="30"/>
                </a:lnTo>
                <a:lnTo>
                  <a:pt x="70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2" name="Freeform 136"/>
          <p:cNvSpPr>
            <a:spLocks/>
          </p:cNvSpPr>
          <p:nvPr/>
        </p:nvSpPr>
        <p:spPr bwMode="auto">
          <a:xfrm>
            <a:off x="4267835" y="5026978"/>
            <a:ext cx="596900" cy="1127125"/>
          </a:xfrm>
          <a:custGeom>
            <a:avLst/>
            <a:gdLst>
              <a:gd name="T0" fmla="*/ 295275 w 376"/>
              <a:gd name="T1" fmla="*/ 85725 h 710"/>
              <a:gd name="T2" fmla="*/ 311150 w 376"/>
              <a:gd name="T3" fmla="*/ 101600 h 710"/>
              <a:gd name="T4" fmla="*/ 295275 w 376"/>
              <a:gd name="T5" fmla="*/ 114300 h 710"/>
              <a:gd name="T6" fmla="*/ 311150 w 376"/>
              <a:gd name="T7" fmla="*/ 139700 h 710"/>
              <a:gd name="T8" fmla="*/ 330200 w 376"/>
              <a:gd name="T9" fmla="*/ 215900 h 710"/>
              <a:gd name="T10" fmla="*/ 333375 w 376"/>
              <a:gd name="T11" fmla="*/ 222250 h 710"/>
              <a:gd name="T12" fmla="*/ 349250 w 376"/>
              <a:gd name="T13" fmla="*/ 231775 h 710"/>
              <a:gd name="T14" fmla="*/ 346075 w 376"/>
              <a:gd name="T15" fmla="*/ 241300 h 710"/>
              <a:gd name="T16" fmla="*/ 358775 w 376"/>
              <a:gd name="T17" fmla="*/ 244475 h 710"/>
              <a:gd name="T18" fmla="*/ 355600 w 376"/>
              <a:gd name="T19" fmla="*/ 247650 h 710"/>
              <a:gd name="T20" fmla="*/ 365125 w 376"/>
              <a:gd name="T21" fmla="*/ 263525 h 710"/>
              <a:gd name="T22" fmla="*/ 377825 w 376"/>
              <a:gd name="T23" fmla="*/ 273050 h 710"/>
              <a:gd name="T24" fmla="*/ 387350 w 376"/>
              <a:gd name="T25" fmla="*/ 282575 h 710"/>
              <a:gd name="T26" fmla="*/ 400050 w 376"/>
              <a:gd name="T27" fmla="*/ 292100 h 710"/>
              <a:gd name="T28" fmla="*/ 406400 w 376"/>
              <a:gd name="T29" fmla="*/ 301625 h 710"/>
              <a:gd name="T30" fmla="*/ 419100 w 376"/>
              <a:gd name="T31" fmla="*/ 304800 h 710"/>
              <a:gd name="T32" fmla="*/ 428625 w 376"/>
              <a:gd name="T33" fmla="*/ 304800 h 710"/>
              <a:gd name="T34" fmla="*/ 434975 w 376"/>
              <a:gd name="T35" fmla="*/ 307975 h 710"/>
              <a:gd name="T36" fmla="*/ 438150 w 376"/>
              <a:gd name="T37" fmla="*/ 346075 h 710"/>
              <a:gd name="T38" fmla="*/ 495300 w 376"/>
              <a:gd name="T39" fmla="*/ 377825 h 710"/>
              <a:gd name="T40" fmla="*/ 520700 w 376"/>
              <a:gd name="T41" fmla="*/ 479425 h 710"/>
              <a:gd name="T42" fmla="*/ 596900 w 376"/>
              <a:gd name="T43" fmla="*/ 574675 h 710"/>
              <a:gd name="T44" fmla="*/ 295275 w 376"/>
              <a:gd name="T45" fmla="*/ 844550 h 710"/>
              <a:gd name="T46" fmla="*/ 581025 w 376"/>
              <a:gd name="T47" fmla="*/ 857250 h 710"/>
              <a:gd name="T48" fmla="*/ 298450 w 376"/>
              <a:gd name="T49" fmla="*/ 1111250 h 710"/>
              <a:gd name="T50" fmla="*/ 282575 w 376"/>
              <a:gd name="T51" fmla="*/ 1073150 h 710"/>
              <a:gd name="T52" fmla="*/ 279400 w 376"/>
              <a:gd name="T53" fmla="*/ 958850 h 710"/>
              <a:gd name="T54" fmla="*/ 295275 w 376"/>
              <a:gd name="T55" fmla="*/ 942975 h 710"/>
              <a:gd name="T56" fmla="*/ 279400 w 376"/>
              <a:gd name="T57" fmla="*/ 923925 h 710"/>
              <a:gd name="T58" fmla="*/ 215900 w 376"/>
              <a:gd name="T59" fmla="*/ 812800 h 710"/>
              <a:gd name="T60" fmla="*/ 219075 w 376"/>
              <a:gd name="T61" fmla="*/ 635000 h 710"/>
              <a:gd name="T62" fmla="*/ 187325 w 376"/>
              <a:gd name="T63" fmla="*/ 628650 h 710"/>
              <a:gd name="T64" fmla="*/ 174625 w 376"/>
              <a:gd name="T65" fmla="*/ 606425 h 710"/>
              <a:gd name="T66" fmla="*/ 158750 w 376"/>
              <a:gd name="T67" fmla="*/ 587375 h 710"/>
              <a:gd name="T68" fmla="*/ 136525 w 376"/>
              <a:gd name="T69" fmla="*/ 574675 h 710"/>
              <a:gd name="T70" fmla="*/ 117475 w 376"/>
              <a:gd name="T71" fmla="*/ 565150 h 710"/>
              <a:gd name="T72" fmla="*/ 28575 w 376"/>
              <a:gd name="T73" fmla="*/ 358775 h 710"/>
              <a:gd name="T74" fmla="*/ 0 w 376"/>
              <a:gd name="T75" fmla="*/ 307975 h 710"/>
              <a:gd name="T76" fmla="*/ 19050 w 376"/>
              <a:gd name="T77" fmla="*/ 231775 h 710"/>
              <a:gd name="T78" fmla="*/ 41275 w 376"/>
              <a:gd name="T79" fmla="*/ 228600 h 710"/>
              <a:gd name="T80" fmla="*/ 47625 w 376"/>
              <a:gd name="T81" fmla="*/ 231775 h 710"/>
              <a:gd name="T82" fmla="*/ 63500 w 376"/>
              <a:gd name="T83" fmla="*/ 241300 h 710"/>
              <a:gd name="T84" fmla="*/ 76200 w 376"/>
              <a:gd name="T85" fmla="*/ 244475 h 710"/>
              <a:gd name="T86" fmla="*/ 76200 w 376"/>
              <a:gd name="T87" fmla="*/ 0 h 710"/>
              <a:gd name="T88" fmla="*/ 215900 w 376"/>
              <a:gd name="T89" fmla="*/ 0 h 710"/>
              <a:gd name="T90" fmla="*/ 231775 w 376"/>
              <a:gd name="T91" fmla="*/ 38100 h 710"/>
              <a:gd name="T92" fmla="*/ 295275 w 376"/>
              <a:gd name="T93" fmla="*/ 69850 h 710"/>
              <a:gd name="T94" fmla="*/ 295275 w 376"/>
              <a:gd name="T95" fmla="*/ 69850 h 71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76" h="710">
                <a:moveTo>
                  <a:pt x="186" y="44"/>
                </a:moveTo>
                <a:lnTo>
                  <a:pt x="186" y="54"/>
                </a:lnTo>
                <a:lnTo>
                  <a:pt x="196" y="54"/>
                </a:lnTo>
                <a:lnTo>
                  <a:pt x="196" y="64"/>
                </a:lnTo>
                <a:lnTo>
                  <a:pt x="186" y="64"/>
                </a:lnTo>
                <a:lnTo>
                  <a:pt x="186" y="72"/>
                </a:lnTo>
                <a:lnTo>
                  <a:pt x="196" y="72"/>
                </a:lnTo>
                <a:lnTo>
                  <a:pt x="196" y="88"/>
                </a:lnTo>
                <a:lnTo>
                  <a:pt x="208" y="88"/>
                </a:lnTo>
                <a:lnTo>
                  <a:pt x="208" y="136"/>
                </a:lnTo>
                <a:lnTo>
                  <a:pt x="210" y="136"/>
                </a:lnTo>
                <a:lnTo>
                  <a:pt x="210" y="140"/>
                </a:lnTo>
                <a:lnTo>
                  <a:pt x="216" y="144"/>
                </a:lnTo>
                <a:lnTo>
                  <a:pt x="220" y="146"/>
                </a:lnTo>
                <a:lnTo>
                  <a:pt x="218" y="148"/>
                </a:lnTo>
                <a:lnTo>
                  <a:pt x="218" y="152"/>
                </a:lnTo>
                <a:lnTo>
                  <a:pt x="220" y="154"/>
                </a:lnTo>
                <a:lnTo>
                  <a:pt x="226" y="154"/>
                </a:lnTo>
                <a:lnTo>
                  <a:pt x="226" y="156"/>
                </a:lnTo>
                <a:lnTo>
                  <a:pt x="224" y="156"/>
                </a:lnTo>
                <a:lnTo>
                  <a:pt x="226" y="158"/>
                </a:lnTo>
                <a:lnTo>
                  <a:pt x="230" y="166"/>
                </a:lnTo>
                <a:lnTo>
                  <a:pt x="232" y="170"/>
                </a:lnTo>
                <a:lnTo>
                  <a:pt x="238" y="172"/>
                </a:lnTo>
                <a:lnTo>
                  <a:pt x="238" y="174"/>
                </a:lnTo>
                <a:lnTo>
                  <a:pt x="244" y="178"/>
                </a:lnTo>
                <a:lnTo>
                  <a:pt x="244" y="180"/>
                </a:lnTo>
                <a:lnTo>
                  <a:pt x="252" y="184"/>
                </a:lnTo>
                <a:lnTo>
                  <a:pt x="254" y="188"/>
                </a:lnTo>
                <a:lnTo>
                  <a:pt x="256" y="190"/>
                </a:lnTo>
                <a:lnTo>
                  <a:pt x="256" y="192"/>
                </a:lnTo>
                <a:lnTo>
                  <a:pt x="264" y="192"/>
                </a:lnTo>
                <a:lnTo>
                  <a:pt x="266" y="194"/>
                </a:lnTo>
                <a:lnTo>
                  <a:pt x="270" y="192"/>
                </a:lnTo>
                <a:lnTo>
                  <a:pt x="274" y="192"/>
                </a:lnTo>
                <a:lnTo>
                  <a:pt x="274" y="194"/>
                </a:lnTo>
                <a:lnTo>
                  <a:pt x="276" y="194"/>
                </a:lnTo>
                <a:lnTo>
                  <a:pt x="276" y="218"/>
                </a:lnTo>
                <a:lnTo>
                  <a:pt x="298" y="228"/>
                </a:lnTo>
                <a:lnTo>
                  <a:pt x="312" y="238"/>
                </a:lnTo>
                <a:lnTo>
                  <a:pt x="326" y="236"/>
                </a:lnTo>
                <a:lnTo>
                  <a:pt x="328" y="302"/>
                </a:lnTo>
                <a:lnTo>
                  <a:pt x="356" y="332"/>
                </a:lnTo>
                <a:lnTo>
                  <a:pt x="376" y="362"/>
                </a:lnTo>
                <a:lnTo>
                  <a:pt x="190" y="360"/>
                </a:lnTo>
                <a:lnTo>
                  <a:pt x="186" y="532"/>
                </a:lnTo>
                <a:lnTo>
                  <a:pt x="346" y="536"/>
                </a:lnTo>
                <a:lnTo>
                  <a:pt x="366" y="540"/>
                </a:lnTo>
                <a:lnTo>
                  <a:pt x="324" y="710"/>
                </a:lnTo>
                <a:lnTo>
                  <a:pt x="188" y="700"/>
                </a:lnTo>
                <a:lnTo>
                  <a:pt x="188" y="676"/>
                </a:lnTo>
                <a:lnTo>
                  <a:pt x="178" y="676"/>
                </a:lnTo>
                <a:lnTo>
                  <a:pt x="180" y="614"/>
                </a:lnTo>
                <a:lnTo>
                  <a:pt x="176" y="604"/>
                </a:lnTo>
                <a:lnTo>
                  <a:pt x="176" y="594"/>
                </a:lnTo>
                <a:lnTo>
                  <a:pt x="186" y="594"/>
                </a:lnTo>
                <a:lnTo>
                  <a:pt x="186" y="582"/>
                </a:lnTo>
                <a:lnTo>
                  <a:pt x="176" y="582"/>
                </a:lnTo>
                <a:lnTo>
                  <a:pt x="176" y="512"/>
                </a:lnTo>
                <a:lnTo>
                  <a:pt x="136" y="512"/>
                </a:lnTo>
                <a:lnTo>
                  <a:pt x="138" y="502"/>
                </a:lnTo>
                <a:lnTo>
                  <a:pt x="138" y="400"/>
                </a:lnTo>
                <a:lnTo>
                  <a:pt x="120" y="400"/>
                </a:lnTo>
                <a:lnTo>
                  <a:pt x="118" y="396"/>
                </a:lnTo>
                <a:lnTo>
                  <a:pt x="114" y="394"/>
                </a:lnTo>
                <a:lnTo>
                  <a:pt x="110" y="382"/>
                </a:lnTo>
                <a:lnTo>
                  <a:pt x="102" y="378"/>
                </a:lnTo>
                <a:lnTo>
                  <a:pt x="100" y="370"/>
                </a:lnTo>
                <a:lnTo>
                  <a:pt x="96" y="370"/>
                </a:lnTo>
                <a:lnTo>
                  <a:pt x="86" y="362"/>
                </a:lnTo>
                <a:lnTo>
                  <a:pt x="80" y="362"/>
                </a:lnTo>
                <a:lnTo>
                  <a:pt x="74" y="356"/>
                </a:lnTo>
                <a:lnTo>
                  <a:pt x="72" y="356"/>
                </a:lnTo>
                <a:lnTo>
                  <a:pt x="18" y="226"/>
                </a:lnTo>
                <a:lnTo>
                  <a:pt x="8" y="194"/>
                </a:lnTo>
                <a:lnTo>
                  <a:pt x="0" y="194"/>
                </a:lnTo>
                <a:lnTo>
                  <a:pt x="0" y="152"/>
                </a:lnTo>
                <a:lnTo>
                  <a:pt x="12" y="146"/>
                </a:lnTo>
                <a:lnTo>
                  <a:pt x="18" y="148"/>
                </a:lnTo>
                <a:lnTo>
                  <a:pt x="26" y="144"/>
                </a:lnTo>
                <a:lnTo>
                  <a:pt x="26" y="146"/>
                </a:lnTo>
                <a:lnTo>
                  <a:pt x="30" y="146"/>
                </a:lnTo>
                <a:lnTo>
                  <a:pt x="36" y="152"/>
                </a:lnTo>
                <a:lnTo>
                  <a:pt x="40" y="152"/>
                </a:lnTo>
                <a:lnTo>
                  <a:pt x="40" y="154"/>
                </a:lnTo>
                <a:lnTo>
                  <a:pt x="48" y="154"/>
                </a:lnTo>
                <a:lnTo>
                  <a:pt x="48" y="86"/>
                </a:lnTo>
                <a:lnTo>
                  <a:pt x="48" y="0"/>
                </a:lnTo>
                <a:lnTo>
                  <a:pt x="68" y="0"/>
                </a:lnTo>
                <a:lnTo>
                  <a:pt x="136" y="0"/>
                </a:lnTo>
                <a:lnTo>
                  <a:pt x="136" y="24"/>
                </a:lnTo>
                <a:lnTo>
                  <a:pt x="146" y="24"/>
                </a:lnTo>
                <a:lnTo>
                  <a:pt x="146" y="44"/>
                </a:lnTo>
                <a:lnTo>
                  <a:pt x="186" y="44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3" name="Freeform 137"/>
          <p:cNvSpPr>
            <a:spLocks/>
          </p:cNvSpPr>
          <p:nvPr/>
        </p:nvSpPr>
        <p:spPr bwMode="auto">
          <a:xfrm>
            <a:off x="3804285" y="5090478"/>
            <a:ext cx="539750" cy="295275"/>
          </a:xfrm>
          <a:custGeom>
            <a:avLst/>
            <a:gdLst>
              <a:gd name="T0" fmla="*/ 539750 w 340"/>
              <a:gd name="T1" fmla="*/ 180975 h 186"/>
              <a:gd name="T2" fmla="*/ 527050 w 340"/>
              <a:gd name="T3" fmla="*/ 177800 h 186"/>
              <a:gd name="T4" fmla="*/ 511175 w 340"/>
              <a:gd name="T5" fmla="*/ 168275 h 186"/>
              <a:gd name="T6" fmla="*/ 504825 w 340"/>
              <a:gd name="T7" fmla="*/ 165100 h 186"/>
              <a:gd name="T8" fmla="*/ 482600 w 340"/>
              <a:gd name="T9" fmla="*/ 168275 h 186"/>
              <a:gd name="T10" fmla="*/ 463550 w 340"/>
              <a:gd name="T11" fmla="*/ 244475 h 186"/>
              <a:gd name="T12" fmla="*/ 492125 w 340"/>
              <a:gd name="T13" fmla="*/ 295275 h 186"/>
              <a:gd name="T14" fmla="*/ 101600 w 340"/>
              <a:gd name="T15" fmla="*/ 295275 h 186"/>
              <a:gd name="T16" fmla="*/ 101600 w 340"/>
              <a:gd name="T17" fmla="*/ 295275 h 186"/>
              <a:gd name="T18" fmla="*/ 98425 w 340"/>
              <a:gd name="T19" fmla="*/ 285750 h 186"/>
              <a:gd name="T20" fmla="*/ 101600 w 340"/>
              <a:gd name="T21" fmla="*/ 282575 h 186"/>
              <a:gd name="T22" fmla="*/ 101600 w 340"/>
              <a:gd name="T23" fmla="*/ 276225 h 186"/>
              <a:gd name="T24" fmla="*/ 98425 w 340"/>
              <a:gd name="T25" fmla="*/ 269875 h 186"/>
              <a:gd name="T26" fmla="*/ 95250 w 340"/>
              <a:gd name="T27" fmla="*/ 266700 h 186"/>
              <a:gd name="T28" fmla="*/ 98425 w 340"/>
              <a:gd name="T29" fmla="*/ 254000 h 186"/>
              <a:gd name="T30" fmla="*/ 101600 w 340"/>
              <a:gd name="T31" fmla="*/ 247650 h 186"/>
              <a:gd name="T32" fmla="*/ 98425 w 340"/>
              <a:gd name="T33" fmla="*/ 241300 h 186"/>
              <a:gd name="T34" fmla="*/ 98425 w 340"/>
              <a:gd name="T35" fmla="*/ 241300 h 186"/>
              <a:gd name="T36" fmla="*/ 98425 w 340"/>
              <a:gd name="T37" fmla="*/ 231775 h 186"/>
              <a:gd name="T38" fmla="*/ 98425 w 340"/>
              <a:gd name="T39" fmla="*/ 222250 h 186"/>
              <a:gd name="T40" fmla="*/ 104775 w 340"/>
              <a:gd name="T41" fmla="*/ 212725 h 186"/>
              <a:gd name="T42" fmla="*/ 104775 w 340"/>
              <a:gd name="T43" fmla="*/ 209550 h 186"/>
              <a:gd name="T44" fmla="*/ 104775 w 340"/>
              <a:gd name="T45" fmla="*/ 196850 h 186"/>
              <a:gd name="T46" fmla="*/ 111125 w 340"/>
              <a:gd name="T47" fmla="*/ 180975 h 186"/>
              <a:gd name="T48" fmla="*/ 107950 w 340"/>
              <a:gd name="T49" fmla="*/ 177800 h 186"/>
              <a:gd name="T50" fmla="*/ 107950 w 340"/>
              <a:gd name="T51" fmla="*/ 177800 h 186"/>
              <a:gd name="T52" fmla="*/ 98425 w 340"/>
              <a:gd name="T53" fmla="*/ 171450 h 186"/>
              <a:gd name="T54" fmla="*/ 98425 w 340"/>
              <a:gd name="T55" fmla="*/ 165100 h 186"/>
              <a:gd name="T56" fmla="*/ 95250 w 340"/>
              <a:gd name="T57" fmla="*/ 152400 h 186"/>
              <a:gd name="T58" fmla="*/ 92075 w 340"/>
              <a:gd name="T59" fmla="*/ 146050 h 186"/>
              <a:gd name="T60" fmla="*/ 85725 w 340"/>
              <a:gd name="T61" fmla="*/ 139700 h 186"/>
              <a:gd name="T62" fmla="*/ 82550 w 340"/>
              <a:gd name="T63" fmla="*/ 127000 h 186"/>
              <a:gd name="T64" fmla="*/ 85725 w 340"/>
              <a:gd name="T65" fmla="*/ 117475 h 186"/>
              <a:gd name="T66" fmla="*/ 85725 w 340"/>
              <a:gd name="T67" fmla="*/ 114300 h 186"/>
              <a:gd name="T68" fmla="*/ 76200 w 340"/>
              <a:gd name="T69" fmla="*/ 107950 h 186"/>
              <a:gd name="T70" fmla="*/ 69850 w 340"/>
              <a:gd name="T71" fmla="*/ 88900 h 186"/>
              <a:gd name="T72" fmla="*/ 63500 w 340"/>
              <a:gd name="T73" fmla="*/ 88900 h 186"/>
              <a:gd name="T74" fmla="*/ 53975 w 340"/>
              <a:gd name="T75" fmla="*/ 88900 h 186"/>
              <a:gd name="T76" fmla="*/ 47625 w 340"/>
              <a:gd name="T77" fmla="*/ 85725 h 186"/>
              <a:gd name="T78" fmla="*/ 31750 w 340"/>
              <a:gd name="T79" fmla="*/ 60325 h 186"/>
              <a:gd name="T80" fmla="*/ 28575 w 340"/>
              <a:gd name="T81" fmla="*/ 50800 h 186"/>
              <a:gd name="T82" fmla="*/ 19050 w 340"/>
              <a:gd name="T83" fmla="*/ 31750 h 186"/>
              <a:gd name="T84" fmla="*/ 0 w 340"/>
              <a:gd name="T85" fmla="*/ 19050 h 186"/>
              <a:gd name="T86" fmla="*/ 6350 w 340"/>
              <a:gd name="T87" fmla="*/ 9525 h 186"/>
              <a:gd name="T88" fmla="*/ 193675 w 340"/>
              <a:gd name="T89" fmla="*/ 6350 h 186"/>
              <a:gd name="T90" fmla="*/ 314325 w 340"/>
              <a:gd name="T91" fmla="*/ 22225 h 186"/>
              <a:gd name="T92" fmla="*/ 323850 w 340"/>
              <a:gd name="T93" fmla="*/ 41275 h 186"/>
              <a:gd name="T94" fmla="*/ 333375 w 340"/>
              <a:gd name="T95" fmla="*/ 57150 h 186"/>
              <a:gd name="T96" fmla="*/ 339725 w 340"/>
              <a:gd name="T97" fmla="*/ 69850 h 186"/>
              <a:gd name="T98" fmla="*/ 539750 w 340"/>
              <a:gd name="T99" fmla="*/ 73025 h 186"/>
              <a:gd name="T100" fmla="*/ 539750 w 340"/>
              <a:gd name="T101" fmla="*/ 73025 h 18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0" h="186">
                <a:moveTo>
                  <a:pt x="340" y="46"/>
                </a:moveTo>
                <a:lnTo>
                  <a:pt x="340" y="114"/>
                </a:lnTo>
                <a:lnTo>
                  <a:pt x="332" y="114"/>
                </a:lnTo>
                <a:lnTo>
                  <a:pt x="332" y="112"/>
                </a:lnTo>
                <a:lnTo>
                  <a:pt x="328" y="112"/>
                </a:lnTo>
                <a:lnTo>
                  <a:pt x="322" y="106"/>
                </a:lnTo>
                <a:lnTo>
                  <a:pt x="318" y="106"/>
                </a:lnTo>
                <a:lnTo>
                  <a:pt x="318" y="104"/>
                </a:lnTo>
                <a:lnTo>
                  <a:pt x="310" y="108"/>
                </a:lnTo>
                <a:lnTo>
                  <a:pt x="304" y="106"/>
                </a:lnTo>
                <a:lnTo>
                  <a:pt x="292" y="112"/>
                </a:lnTo>
                <a:lnTo>
                  <a:pt x="292" y="154"/>
                </a:lnTo>
                <a:lnTo>
                  <a:pt x="300" y="154"/>
                </a:lnTo>
                <a:lnTo>
                  <a:pt x="310" y="186"/>
                </a:lnTo>
                <a:lnTo>
                  <a:pt x="112" y="186"/>
                </a:lnTo>
                <a:lnTo>
                  <a:pt x="64" y="186"/>
                </a:lnTo>
                <a:lnTo>
                  <a:pt x="62" y="186"/>
                </a:lnTo>
                <a:lnTo>
                  <a:pt x="64" y="186"/>
                </a:lnTo>
                <a:lnTo>
                  <a:pt x="64" y="180"/>
                </a:lnTo>
                <a:lnTo>
                  <a:pt x="62" y="180"/>
                </a:lnTo>
                <a:lnTo>
                  <a:pt x="62" y="178"/>
                </a:lnTo>
                <a:lnTo>
                  <a:pt x="64" y="178"/>
                </a:lnTo>
                <a:lnTo>
                  <a:pt x="62" y="176"/>
                </a:lnTo>
                <a:lnTo>
                  <a:pt x="64" y="174"/>
                </a:lnTo>
                <a:lnTo>
                  <a:pt x="62" y="172"/>
                </a:lnTo>
                <a:lnTo>
                  <a:pt x="62" y="170"/>
                </a:lnTo>
                <a:lnTo>
                  <a:pt x="60" y="170"/>
                </a:lnTo>
                <a:lnTo>
                  <a:pt x="60" y="168"/>
                </a:lnTo>
                <a:lnTo>
                  <a:pt x="60" y="162"/>
                </a:lnTo>
                <a:lnTo>
                  <a:pt x="62" y="160"/>
                </a:lnTo>
                <a:lnTo>
                  <a:pt x="64" y="156"/>
                </a:lnTo>
                <a:lnTo>
                  <a:pt x="60" y="156"/>
                </a:lnTo>
                <a:lnTo>
                  <a:pt x="62" y="152"/>
                </a:lnTo>
                <a:lnTo>
                  <a:pt x="60" y="154"/>
                </a:lnTo>
                <a:lnTo>
                  <a:pt x="62" y="152"/>
                </a:lnTo>
                <a:lnTo>
                  <a:pt x="60" y="148"/>
                </a:lnTo>
                <a:lnTo>
                  <a:pt x="62" y="146"/>
                </a:lnTo>
                <a:lnTo>
                  <a:pt x="64" y="146"/>
                </a:lnTo>
                <a:lnTo>
                  <a:pt x="62" y="140"/>
                </a:lnTo>
                <a:lnTo>
                  <a:pt x="64" y="136"/>
                </a:lnTo>
                <a:lnTo>
                  <a:pt x="66" y="134"/>
                </a:lnTo>
                <a:lnTo>
                  <a:pt x="64" y="134"/>
                </a:lnTo>
                <a:lnTo>
                  <a:pt x="66" y="132"/>
                </a:lnTo>
                <a:lnTo>
                  <a:pt x="68" y="130"/>
                </a:lnTo>
                <a:lnTo>
                  <a:pt x="66" y="124"/>
                </a:lnTo>
                <a:lnTo>
                  <a:pt x="68" y="120"/>
                </a:lnTo>
                <a:lnTo>
                  <a:pt x="70" y="114"/>
                </a:lnTo>
                <a:lnTo>
                  <a:pt x="70" y="112"/>
                </a:lnTo>
                <a:lnTo>
                  <a:pt x="68" y="112"/>
                </a:lnTo>
                <a:lnTo>
                  <a:pt x="70" y="110"/>
                </a:lnTo>
                <a:lnTo>
                  <a:pt x="68" y="112"/>
                </a:lnTo>
                <a:lnTo>
                  <a:pt x="66" y="110"/>
                </a:lnTo>
                <a:lnTo>
                  <a:pt x="62" y="108"/>
                </a:lnTo>
                <a:lnTo>
                  <a:pt x="64" y="106"/>
                </a:lnTo>
                <a:lnTo>
                  <a:pt x="62" y="104"/>
                </a:lnTo>
                <a:lnTo>
                  <a:pt x="64" y="100"/>
                </a:lnTo>
                <a:lnTo>
                  <a:pt x="60" y="96"/>
                </a:lnTo>
                <a:lnTo>
                  <a:pt x="58" y="92"/>
                </a:lnTo>
                <a:lnTo>
                  <a:pt x="54" y="92"/>
                </a:lnTo>
                <a:lnTo>
                  <a:pt x="54" y="88"/>
                </a:lnTo>
                <a:lnTo>
                  <a:pt x="54" y="84"/>
                </a:lnTo>
                <a:lnTo>
                  <a:pt x="52" y="80"/>
                </a:lnTo>
                <a:lnTo>
                  <a:pt x="54" y="76"/>
                </a:lnTo>
                <a:lnTo>
                  <a:pt x="54" y="74"/>
                </a:lnTo>
                <a:lnTo>
                  <a:pt x="52" y="74"/>
                </a:lnTo>
                <a:lnTo>
                  <a:pt x="54" y="72"/>
                </a:lnTo>
                <a:lnTo>
                  <a:pt x="50" y="68"/>
                </a:lnTo>
                <a:lnTo>
                  <a:pt x="48" y="68"/>
                </a:lnTo>
                <a:lnTo>
                  <a:pt x="50" y="66"/>
                </a:lnTo>
                <a:lnTo>
                  <a:pt x="44" y="56"/>
                </a:lnTo>
                <a:lnTo>
                  <a:pt x="44" y="58"/>
                </a:lnTo>
                <a:lnTo>
                  <a:pt x="40" y="56"/>
                </a:lnTo>
                <a:lnTo>
                  <a:pt x="38" y="58"/>
                </a:lnTo>
                <a:lnTo>
                  <a:pt x="34" y="56"/>
                </a:lnTo>
                <a:lnTo>
                  <a:pt x="34" y="54"/>
                </a:lnTo>
                <a:lnTo>
                  <a:pt x="30" y="54"/>
                </a:lnTo>
                <a:lnTo>
                  <a:pt x="28" y="52"/>
                </a:lnTo>
                <a:lnTo>
                  <a:pt x="20" y="38"/>
                </a:lnTo>
                <a:lnTo>
                  <a:pt x="20" y="34"/>
                </a:lnTo>
                <a:lnTo>
                  <a:pt x="18" y="32"/>
                </a:lnTo>
                <a:lnTo>
                  <a:pt x="18" y="26"/>
                </a:lnTo>
                <a:lnTo>
                  <a:pt x="12" y="20"/>
                </a:lnTo>
                <a:lnTo>
                  <a:pt x="2" y="16"/>
                </a:lnTo>
                <a:lnTo>
                  <a:pt x="0" y="12"/>
                </a:lnTo>
                <a:lnTo>
                  <a:pt x="2" y="10"/>
                </a:lnTo>
                <a:lnTo>
                  <a:pt x="4" y="6"/>
                </a:lnTo>
                <a:lnTo>
                  <a:pt x="2" y="0"/>
                </a:lnTo>
                <a:lnTo>
                  <a:pt x="122" y="4"/>
                </a:lnTo>
                <a:lnTo>
                  <a:pt x="122" y="14"/>
                </a:lnTo>
                <a:lnTo>
                  <a:pt x="198" y="14"/>
                </a:lnTo>
                <a:lnTo>
                  <a:pt x="202" y="16"/>
                </a:lnTo>
                <a:lnTo>
                  <a:pt x="204" y="26"/>
                </a:lnTo>
                <a:lnTo>
                  <a:pt x="206" y="34"/>
                </a:lnTo>
                <a:lnTo>
                  <a:pt x="210" y="36"/>
                </a:lnTo>
                <a:lnTo>
                  <a:pt x="210" y="38"/>
                </a:lnTo>
                <a:lnTo>
                  <a:pt x="214" y="44"/>
                </a:lnTo>
                <a:lnTo>
                  <a:pt x="340" y="46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4" name="Freeform 138"/>
          <p:cNvSpPr>
            <a:spLocks/>
          </p:cNvSpPr>
          <p:nvPr/>
        </p:nvSpPr>
        <p:spPr bwMode="auto">
          <a:xfrm>
            <a:off x="3982085" y="5385753"/>
            <a:ext cx="584200" cy="752475"/>
          </a:xfrm>
          <a:custGeom>
            <a:avLst/>
            <a:gdLst>
              <a:gd name="T0" fmla="*/ 400050 w 368"/>
              <a:gd name="T1" fmla="*/ 206375 h 474"/>
              <a:gd name="T2" fmla="*/ 412750 w 368"/>
              <a:gd name="T3" fmla="*/ 215900 h 474"/>
              <a:gd name="T4" fmla="*/ 438150 w 368"/>
              <a:gd name="T5" fmla="*/ 228600 h 474"/>
              <a:gd name="T6" fmla="*/ 447675 w 368"/>
              <a:gd name="T7" fmla="*/ 241300 h 474"/>
              <a:gd name="T8" fmla="*/ 466725 w 368"/>
              <a:gd name="T9" fmla="*/ 266700 h 474"/>
              <a:gd name="T10" fmla="*/ 476250 w 368"/>
              <a:gd name="T11" fmla="*/ 276225 h 474"/>
              <a:gd name="T12" fmla="*/ 504825 w 368"/>
              <a:gd name="T13" fmla="*/ 438150 h 474"/>
              <a:gd name="T14" fmla="*/ 565150 w 368"/>
              <a:gd name="T15" fmla="*/ 454025 h 474"/>
              <a:gd name="T16" fmla="*/ 581025 w 368"/>
              <a:gd name="T17" fmla="*/ 565150 h 474"/>
              <a:gd name="T18" fmla="*/ 565150 w 368"/>
              <a:gd name="T19" fmla="*/ 584200 h 474"/>
              <a:gd name="T20" fmla="*/ 571500 w 368"/>
              <a:gd name="T21" fmla="*/ 615950 h 474"/>
              <a:gd name="T22" fmla="*/ 584200 w 368"/>
              <a:gd name="T23" fmla="*/ 714375 h 474"/>
              <a:gd name="T24" fmla="*/ 539750 w 368"/>
              <a:gd name="T25" fmla="*/ 749300 h 474"/>
              <a:gd name="T26" fmla="*/ 409575 w 368"/>
              <a:gd name="T27" fmla="*/ 657225 h 474"/>
              <a:gd name="T28" fmla="*/ 406400 w 368"/>
              <a:gd name="T29" fmla="*/ 650875 h 474"/>
              <a:gd name="T30" fmla="*/ 409575 w 368"/>
              <a:gd name="T31" fmla="*/ 615950 h 474"/>
              <a:gd name="T32" fmla="*/ 409575 w 368"/>
              <a:gd name="T33" fmla="*/ 609600 h 474"/>
              <a:gd name="T34" fmla="*/ 403225 w 368"/>
              <a:gd name="T35" fmla="*/ 596900 h 474"/>
              <a:gd name="T36" fmla="*/ 381000 w 368"/>
              <a:gd name="T37" fmla="*/ 587375 h 474"/>
              <a:gd name="T38" fmla="*/ 352425 w 368"/>
              <a:gd name="T39" fmla="*/ 584200 h 474"/>
              <a:gd name="T40" fmla="*/ 327025 w 368"/>
              <a:gd name="T41" fmla="*/ 577850 h 474"/>
              <a:gd name="T42" fmla="*/ 314325 w 368"/>
              <a:gd name="T43" fmla="*/ 574675 h 474"/>
              <a:gd name="T44" fmla="*/ 285750 w 368"/>
              <a:gd name="T45" fmla="*/ 561975 h 474"/>
              <a:gd name="T46" fmla="*/ 254000 w 368"/>
              <a:gd name="T47" fmla="*/ 565150 h 474"/>
              <a:gd name="T48" fmla="*/ 231775 w 368"/>
              <a:gd name="T49" fmla="*/ 565150 h 474"/>
              <a:gd name="T50" fmla="*/ 215900 w 368"/>
              <a:gd name="T51" fmla="*/ 561975 h 474"/>
              <a:gd name="T52" fmla="*/ 174625 w 368"/>
              <a:gd name="T53" fmla="*/ 542925 h 474"/>
              <a:gd name="T54" fmla="*/ 161925 w 368"/>
              <a:gd name="T55" fmla="*/ 511175 h 474"/>
              <a:gd name="T56" fmla="*/ 146050 w 368"/>
              <a:gd name="T57" fmla="*/ 479425 h 474"/>
              <a:gd name="T58" fmla="*/ 130175 w 368"/>
              <a:gd name="T59" fmla="*/ 447675 h 474"/>
              <a:gd name="T60" fmla="*/ 0 w 368"/>
              <a:gd name="T61" fmla="*/ 393700 h 474"/>
              <a:gd name="T62" fmla="*/ 314325 w 368"/>
              <a:gd name="T63" fmla="*/ 0 h 474"/>
              <a:gd name="T64" fmla="*/ 314325 w 368"/>
              <a:gd name="T65" fmla="*/ 0 h 4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68" h="474">
                <a:moveTo>
                  <a:pt x="198" y="0"/>
                </a:moveTo>
                <a:lnTo>
                  <a:pt x="252" y="130"/>
                </a:lnTo>
                <a:lnTo>
                  <a:pt x="254" y="130"/>
                </a:lnTo>
                <a:lnTo>
                  <a:pt x="260" y="136"/>
                </a:lnTo>
                <a:lnTo>
                  <a:pt x="266" y="136"/>
                </a:lnTo>
                <a:lnTo>
                  <a:pt x="276" y="144"/>
                </a:lnTo>
                <a:lnTo>
                  <a:pt x="280" y="144"/>
                </a:lnTo>
                <a:lnTo>
                  <a:pt x="282" y="152"/>
                </a:lnTo>
                <a:lnTo>
                  <a:pt x="290" y="156"/>
                </a:lnTo>
                <a:lnTo>
                  <a:pt x="294" y="168"/>
                </a:lnTo>
                <a:lnTo>
                  <a:pt x="298" y="170"/>
                </a:lnTo>
                <a:lnTo>
                  <a:pt x="300" y="174"/>
                </a:lnTo>
                <a:lnTo>
                  <a:pt x="318" y="174"/>
                </a:lnTo>
                <a:lnTo>
                  <a:pt x="318" y="276"/>
                </a:lnTo>
                <a:lnTo>
                  <a:pt x="316" y="286"/>
                </a:lnTo>
                <a:lnTo>
                  <a:pt x="356" y="286"/>
                </a:lnTo>
                <a:lnTo>
                  <a:pt x="356" y="356"/>
                </a:lnTo>
                <a:lnTo>
                  <a:pt x="366" y="356"/>
                </a:lnTo>
                <a:lnTo>
                  <a:pt x="366" y="368"/>
                </a:lnTo>
                <a:lnTo>
                  <a:pt x="356" y="368"/>
                </a:lnTo>
                <a:lnTo>
                  <a:pt x="356" y="378"/>
                </a:lnTo>
                <a:lnTo>
                  <a:pt x="360" y="388"/>
                </a:lnTo>
                <a:lnTo>
                  <a:pt x="358" y="450"/>
                </a:lnTo>
                <a:lnTo>
                  <a:pt x="368" y="450"/>
                </a:lnTo>
                <a:lnTo>
                  <a:pt x="368" y="474"/>
                </a:lnTo>
                <a:lnTo>
                  <a:pt x="340" y="472"/>
                </a:lnTo>
                <a:lnTo>
                  <a:pt x="258" y="466"/>
                </a:lnTo>
                <a:lnTo>
                  <a:pt x="258" y="414"/>
                </a:lnTo>
                <a:lnTo>
                  <a:pt x="260" y="412"/>
                </a:lnTo>
                <a:lnTo>
                  <a:pt x="256" y="410"/>
                </a:lnTo>
                <a:lnTo>
                  <a:pt x="256" y="398"/>
                </a:lnTo>
                <a:lnTo>
                  <a:pt x="258" y="388"/>
                </a:lnTo>
                <a:lnTo>
                  <a:pt x="260" y="388"/>
                </a:lnTo>
                <a:lnTo>
                  <a:pt x="258" y="384"/>
                </a:lnTo>
                <a:lnTo>
                  <a:pt x="254" y="382"/>
                </a:lnTo>
                <a:lnTo>
                  <a:pt x="254" y="376"/>
                </a:lnTo>
                <a:lnTo>
                  <a:pt x="246" y="370"/>
                </a:lnTo>
                <a:lnTo>
                  <a:pt x="240" y="370"/>
                </a:lnTo>
                <a:lnTo>
                  <a:pt x="230" y="366"/>
                </a:lnTo>
                <a:lnTo>
                  <a:pt x="222" y="368"/>
                </a:lnTo>
                <a:lnTo>
                  <a:pt x="210" y="364"/>
                </a:lnTo>
                <a:lnTo>
                  <a:pt x="206" y="364"/>
                </a:lnTo>
                <a:lnTo>
                  <a:pt x="200" y="362"/>
                </a:lnTo>
                <a:lnTo>
                  <a:pt x="198" y="362"/>
                </a:lnTo>
                <a:lnTo>
                  <a:pt x="186" y="354"/>
                </a:lnTo>
                <a:lnTo>
                  <a:pt x="180" y="354"/>
                </a:lnTo>
                <a:lnTo>
                  <a:pt x="174" y="356"/>
                </a:lnTo>
                <a:lnTo>
                  <a:pt x="160" y="356"/>
                </a:lnTo>
                <a:lnTo>
                  <a:pt x="152" y="354"/>
                </a:lnTo>
                <a:lnTo>
                  <a:pt x="146" y="356"/>
                </a:lnTo>
                <a:lnTo>
                  <a:pt x="140" y="354"/>
                </a:lnTo>
                <a:lnTo>
                  <a:pt x="136" y="354"/>
                </a:lnTo>
                <a:lnTo>
                  <a:pt x="118" y="348"/>
                </a:lnTo>
                <a:lnTo>
                  <a:pt x="110" y="342"/>
                </a:lnTo>
                <a:lnTo>
                  <a:pt x="110" y="332"/>
                </a:lnTo>
                <a:lnTo>
                  <a:pt x="102" y="322"/>
                </a:lnTo>
                <a:lnTo>
                  <a:pt x="94" y="314"/>
                </a:lnTo>
                <a:lnTo>
                  <a:pt x="92" y="302"/>
                </a:lnTo>
                <a:lnTo>
                  <a:pt x="94" y="294"/>
                </a:lnTo>
                <a:lnTo>
                  <a:pt x="82" y="282"/>
                </a:lnTo>
                <a:lnTo>
                  <a:pt x="82" y="274"/>
                </a:lnTo>
                <a:lnTo>
                  <a:pt x="0" y="248"/>
                </a:lnTo>
                <a:lnTo>
                  <a:pt x="0" y="0"/>
                </a:lnTo>
                <a:lnTo>
                  <a:pt x="198" y="0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5" name="Freeform 139"/>
          <p:cNvSpPr>
            <a:spLocks/>
          </p:cNvSpPr>
          <p:nvPr/>
        </p:nvSpPr>
        <p:spPr bwMode="auto">
          <a:xfrm>
            <a:off x="3810635" y="5776278"/>
            <a:ext cx="584200" cy="349250"/>
          </a:xfrm>
          <a:custGeom>
            <a:avLst/>
            <a:gdLst>
              <a:gd name="T0" fmla="*/ 123825 w 368"/>
              <a:gd name="T1" fmla="*/ 28575 h 220"/>
              <a:gd name="T2" fmla="*/ 127000 w 368"/>
              <a:gd name="T3" fmla="*/ 28575 h 220"/>
              <a:gd name="T4" fmla="*/ 127000 w 368"/>
              <a:gd name="T5" fmla="*/ 31750 h 220"/>
              <a:gd name="T6" fmla="*/ 133350 w 368"/>
              <a:gd name="T7" fmla="*/ 12700 h 220"/>
              <a:gd name="T8" fmla="*/ 149225 w 368"/>
              <a:gd name="T9" fmla="*/ 12700 h 220"/>
              <a:gd name="T10" fmla="*/ 158750 w 368"/>
              <a:gd name="T11" fmla="*/ 0 h 220"/>
              <a:gd name="T12" fmla="*/ 171450 w 368"/>
              <a:gd name="T13" fmla="*/ 3175 h 220"/>
              <a:gd name="T14" fmla="*/ 301625 w 368"/>
              <a:gd name="T15" fmla="*/ 44450 h 220"/>
              <a:gd name="T16" fmla="*/ 301625 w 368"/>
              <a:gd name="T17" fmla="*/ 57150 h 220"/>
              <a:gd name="T18" fmla="*/ 320675 w 368"/>
              <a:gd name="T19" fmla="*/ 76200 h 220"/>
              <a:gd name="T20" fmla="*/ 317500 w 368"/>
              <a:gd name="T21" fmla="*/ 88900 h 220"/>
              <a:gd name="T22" fmla="*/ 320675 w 368"/>
              <a:gd name="T23" fmla="*/ 107950 h 220"/>
              <a:gd name="T24" fmla="*/ 333375 w 368"/>
              <a:gd name="T25" fmla="*/ 120650 h 220"/>
              <a:gd name="T26" fmla="*/ 346075 w 368"/>
              <a:gd name="T27" fmla="*/ 136525 h 220"/>
              <a:gd name="T28" fmla="*/ 346075 w 368"/>
              <a:gd name="T29" fmla="*/ 152400 h 220"/>
              <a:gd name="T30" fmla="*/ 358775 w 368"/>
              <a:gd name="T31" fmla="*/ 161925 h 220"/>
              <a:gd name="T32" fmla="*/ 387350 w 368"/>
              <a:gd name="T33" fmla="*/ 171450 h 220"/>
              <a:gd name="T34" fmla="*/ 393700 w 368"/>
              <a:gd name="T35" fmla="*/ 171450 h 220"/>
              <a:gd name="T36" fmla="*/ 403225 w 368"/>
              <a:gd name="T37" fmla="*/ 174625 h 220"/>
              <a:gd name="T38" fmla="*/ 412750 w 368"/>
              <a:gd name="T39" fmla="*/ 171450 h 220"/>
              <a:gd name="T40" fmla="*/ 425450 w 368"/>
              <a:gd name="T41" fmla="*/ 174625 h 220"/>
              <a:gd name="T42" fmla="*/ 447675 w 368"/>
              <a:gd name="T43" fmla="*/ 174625 h 220"/>
              <a:gd name="T44" fmla="*/ 457200 w 368"/>
              <a:gd name="T45" fmla="*/ 171450 h 220"/>
              <a:gd name="T46" fmla="*/ 466725 w 368"/>
              <a:gd name="T47" fmla="*/ 171450 h 220"/>
              <a:gd name="T48" fmla="*/ 485775 w 368"/>
              <a:gd name="T49" fmla="*/ 184150 h 220"/>
              <a:gd name="T50" fmla="*/ 488950 w 368"/>
              <a:gd name="T51" fmla="*/ 184150 h 220"/>
              <a:gd name="T52" fmla="*/ 498475 w 368"/>
              <a:gd name="T53" fmla="*/ 187325 h 220"/>
              <a:gd name="T54" fmla="*/ 504825 w 368"/>
              <a:gd name="T55" fmla="*/ 187325 h 220"/>
              <a:gd name="T56" fmla="*/ 523875 w 368"/>
              <a:gd name="T57" fmla="*/ 193675 h 220"/>
              <a:gd name="T58" fmla="*/ 536575 w 368"/>
              <a:gd name="T59" fmla="*/ 190500 h 220"/>
              <a:gd name="T60" fmla="*/ 552450 w 368"/>
              <a:gd name="T61" fmla="*/ 196850 h 220"/>
              <a:gd name="T62" fmla="*/ 561975 w 368"/>
              <a:gd name="T63" fmla="*/ 196850 h 220"/>
              <a:gd name="T64" fmla="*/ 574675 w 368"/>
              <a:gd name="T65" fmla="*/ 206375 h 220"/>
              <a:gd name="T66" fmla="*/ 574675 w 368"/>
              <a:gd name="T67" fmla="*/ 215900 h 220"/>
              <a:gd name="T68" fmla="*/ 581025 w 368"/>
              <a:gd name="T69" fmla="*/ 219075 h 220"/>
              <a:gd name="T70" fmla="*/ 584200 w 368"/>
              <a:gd name="T71" fmla="*/ 225425 h 220"/>
              <a:gd name="T72" fmla="*/ 581025 w 368"/>
              <a:gd name="T73" fmla="*/ 225425 h 220"/>
              <a:gd name="T74" fmla="*/ 577850 w 368"/>
              <a:gd name="T75" fmla="*/ 241300 h 220"/>
              <a:gd name="T76" fmla="*/ 577850 w 368"/>
              <a:gd name="T77" fmla="*/ 260350 h 220"/>
              <a:gd name="T78" fmla="*/ 584200 w 368"/>
              <a:gd name="T79" fmla="*/ 263525 h 220"/>
              <a:gd name="T80" fmla="*/ 581025 w 368"/>
              <a:gd name="T81" fmla="*/ 266700 h 220"/>
              <a:gd name="T82" fmla="*/ 581025 w 368"/>
              <a:gd name="T83" fmla="*/ 349250 h 220"/>
              <a:gd name="T84" fmla="*/ 469900 w 368"/>
              <a:gd name="T85" fmla="*/ 339725 h 220"/>
              <a:gd name="T86" fmla="*/ 0 w 368"/>
              <a:gd name="T87" fmla="*/ 307975 h 220"/>
              <a:gd name="T88" fmla="*/ 0 w 368"/>
              <a:gd name="T89" fmla="*/ 187325 h 220"/>
              <a:gd name="T90" fmla="*/ 6350 w 368"/>
              <a:gd name="T91" fmla="*/ 187325 h 220"/>
              <a:gd name="T92" fmla="*/ 0 w 368"/>
              <a:gd name="T93" fmla="*/ 184150 h 220"/>
              <a:gd name="T94" fmla="*/ 3175 w 368"/>
              <a:gd name="T95" fmla="*/ 139700 h 220"/>
              <a:gd name="T96" fmla="*/ 0 w 368"/>
              <a:gd name="T97" fmla="*/ 133350 h 220"/>
              <a:gd name="T98" fmla="*/ 0 w 368"/>
              <a:gd name="T99" fmla="*/ 120650 h 220"/>
              <a:gd name="T100" fmla="*/ 3175 w 368"/>
              <a:gd name="T101" fmla="*/ 111125 h 220"/>
              <a:gd name="T102" fmla="*/ 3175 w 368"/>
              <a:gd name="T103" fmla="*/ 95250 h 220"/>
              <a:gd name="T104" fmla="*/ 9525 w 368"/>
              <a:gd name="T105" fmla="*/ 82550 h 220"/>
              <a:gd name="T106" fmla="*/ 31750 w 368"/>
              <a:gd name="T107" fmla="*/ 82550 h 220"/>
              <a:gd name="T108" fmla="*/ 34925 w 368"/>
              <a:gd name="T109" fmla="*/ 47625 h 220"/>
              <a:gd name="T110" fmla="*/ 47625 w 368"/>
              <a:gd name="T111" fmla="*/ 47625 h 220"/>
              <a:gd name="T112" fmla="*/ 47625 w 368"/>
              <a:gd name="T113" fmla="*/ 28575 h 220"/>
              <a:gd name="T114" fmla="*/ 123825 w 368"/>
              <a:gd name="T115" fmla="*/ 28575 h 220"/>
              <a:gd name="T116" fmla="*/ 123825 w 368"/>
              <a:gd name="T117" fmla="*/ 28575 h 220"/>
              <a:gd name="T118" fmla="*/ 123825 w 368"/>
              <a:gd name="T119" fmla="*/ 28575 h 220"/>
              <a:gd name="T120" fmla="*/ 123825 w 368"/>
              <a:gd name="T121" fmla="*/ 28575 h 22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68" h="220">
                <a:moveTo>
                  <a:pt x="78" y="18"/>
                </a:moveTo>
                <a:lnTo>
                  <a:pt x="80" y="18"/>
                </a:lnTo>
                <a:lnTo>
                  <a:pt x="80" y="20"/>
                </a:lnTo>
                <a:lnTo>
                  <a:pt x="84" y="8"/>
                </a:lnTo>
                <a:lnTo>
                  <a:pt x="94" y="8"/>
                </a:lnTo>
                <a:lnTo>
                  <a:pt x="100" y="0"/>
                </a:lnTo>
                <a:lnTo>
                  <a:pt x="108" y="2"/>
                </a:lnTo>
                <a:lnTo>
                  <a:pt x="190" y="28"/>
                </a:lnTo>
                <a:lnTo>
                  <a:pt x="190" y="36"/>
                </a:lnTo>
                <a:lnTo>
                  <a:pt x="202" y="48"/>
                </a:lnTo>
                <a:lnTo>
                  <a:pt x="200" y="56"/>
                </a:lnTo>
                <a:lnTo>
                  <a:pt x="202" y="68"/>
                </a:lnTo>
                <a:lnTo>
                  <a:pt x="210" y="76"/>
                </a:lnTo>
                <a:lnTo>
                  <a:pt x="218" y="86"/>
                </a:lnTo>
                <a:lnTo>
                  <a:pt x="218" y="96"/>
                </a:lnTo>
                <a:lnTo>
                  <a:pt x="226" y="102"/>
                </a:lnTo>
                <a:lnTo>
                  <a:pt x="244" y="108"/>
                </a:lnTo>
                <a:lnTo>
                  <a:pt x="248" y="108"/>
                </a:lnTo>
                <a:lnTo>
                  <a:pt x="254" y="110"/>
                </a:lnTo>
                <a:lnTo>
                  <a:pt x="260" y="108"/>
                </a:lnTo>
                <a:lnTo>
                  <a:pt x="268" y="110"/>
                </a:lnTo>
                <a:lnTo>
                  <a:pt x="282" y="110"/>
                </a:lnTo>
                <a:lnTo>
                  <a:pt x="288" y="108"/>
                </a:lnTo>
                <a:lnTo>
                  <a:pt x="294" y="108"/>
                </a:lnTo>
                <a:lnTo>
                  <a:pt x="306" y="116"/>
                </a:lnTo>
                <a:lnTo>
                  <a:pt x="308" y="116"/>
                </a:lnTo>
                <a:lnTo>
                  <a:pt x="314" y="118"/>
                </a:lnTo>
                <a:lnTo>
                  <a:pt x="318" y="118"/>
                </a:lnTo>
                <a:lnTo>
                  <a:pt x="330" y="122"/>
                </a:lnTo>
                <a:lnTo>
                  <a:pt x="338" y="120"/>
                </a:lnTo>
                <a:lnTo>
                  <a:pt x="348" y="124"/>
                </a:lnTo>
                <a:lnTo>
                  <a:pt x="354" y="124"/>
                </a:lnTo>
                <a:lnTo>
                  <a:pt x="362" y="130"/>
                </a:lnTo>
                <a:lnTo>
                  <a:pt x="362" y="136"/>
                </a:lnTo>
                <a:lnTo>
                  <a:pt x="366" y="138"/>
                </a:lnTo>
                <a:lnTo>
                  <a:pt x="368" y="142"/>
                </a:lnTo>
                <a:lnTo>
                  <a:pt x="366" y="142"/>
                </a:lnTo>
                <a:lnTo>
                  <a:pt x="364" y="152"/>
                </a:lnTo>
                <a:lnTo>
                  <a:pt x="364" y="164"/>
                </a:lnTo>
                <a:lnTo>
                  <a:pt x="368" y="166"/>
                </a:lnTo>
                <a:lnTo>
                  <a:pt x="366" y="168"/>
                </a:lnTo>
                <a:lnTo>
                  <a:pt x="366" y="220"/>
                </a:lnTo>
                <a:lnTo>
                  <a:pt x="296" y="214"/>
                </a:lnTo>
                <a:lnTo>
                  <a:pt x="0" y="194"/>
                </a:lnTo>
                <a:lnTo>
                  <a:pt x="0" y="118"/>
                </a:lnTo>
                <a:lnTo>
                  <a:pt x="4" y="118"/>
                </a:lnTo>
                <a:lnTo>
                  <a:pt x="0" y="116"/>
                </a:lnTo>
                <a:lnTo>
                  <a:pt x="2" y="88"/>
                </a:lnTo>
                <a:lnTo>
                  <a:pt x="0" y="84"/>
                </a:lnTo>
                <a:lnTo>
                  <a:pt x="0" y="76"/>
                </a:lnTo>
                <a:lnTo>
                  <a:pt x="2" y="70"/>
                </a:lnTo>
                <a:lnTo>
                  <a:pt x="2" y="60"/>
                </a:lnTo>
                <a:lnTo>
                  <a:pt x="6" y="52"/>
                </a:lnTo>
                <a:lnTo>
                  <a:pt x="20" y="52"/>
                </a:lnTo>
                <a:lnTo>
                  <a:pt x="22" y="30"/>
                </a:lnTo>
                <a:lnTo>
                  <a:pt x="30" y="30"/>
                </a:lnTo>
                <a:lnTo>
                  <a:pt x="30" y="18"/>
                </a:lnTo>
                <a:lnTo>
                  <a:pt x="78" y="18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6" name="Freeform 140"/>
          <p:cNvSpPr>
            <a:spLocks/>
          </p:cNvSpPr>
          <p:nvPr/>
        </p:nvSpPr>
        <p:spPr bwMode="auto">
          <a:xfrm>
            <a:off x="4423410" y="4407853"/>
            <a:ext cx="530225" cy="619125"/>
          </a:xfrm>
          <a:custGeom>
            <a:avLst/>
            <a:gdLst>
              <a:gd name="T0" fmla="*/ 349250 w 334"/>
              <a:gd name="T1" fmla="*/ 69850 h 390"/>
              <a:gd name="T2" fmla="*/ 377825 w 334"/>
              <a:gd name="T3" fmla="*/ 73025 h 390"/>
              <a:gd name="T4" fmla="*/ 428625 w 334"/>
              <a:gd name="T5" fmla="*/ 85725 h 390"/>
              <a:gd name="T6" fmla="*/ 444500 w 334"/>
              <a:gd name="T7" fmla="*/ 79375 h 390"/>
              <a:gd name="T8" fmla="*/ 447675 w 334"/>
              <a:gd name="T9" fmla="*/ 95250 h 390"/>
              <a:gd name="T10" fmla="*/ 460375 w 334"/>
              <a:gd name="T11" fmla="*/ 85725 h 390"/>
              <a:gd name="T12" fmla="*/ 463550 w 334"/>
              <a:gd name="T13" fmla="*/ 95250 h 390"/>
              <a:gd name="T14" fmla="*/ 460375 w 334"/>
              <a:gd name="T15" fmla="*/ 127000 h 390"/>
              <a:gd name="T16" fmla="*/ 492125 w 334"/>
              <a:gd name="T17" fmla="*/ 149225 h 390"/>
              <a:gd name="T18" fmla="*/ 530225 w 334"/>
              <a:gd name="T19" fmla="*/ 174625 h 390"/>
              <a:gd name="T20" fmla="*/ 508000 w 334"/>
              <a:gd name="T21" fmla="*/ 174625 h 390"/>
              <a:gd name="T22" fmla="*/ 501650 w 334"/>
              <a:gd name="T23" fmla="*/ 174625 h 390"/>
              <a:gd name="T24" fmla="*/ 469900 w 334"/>
              <a:gd name="T25" fmla="*/ 209550 h 390"/>
              <a:gd name="T26" fmla="*/ 488950 w 334"/>
              <a:gd name="T27" fmla="*/ 244475 h 390"/>
              <a:gd name="T28" fmla="*/ 428625 w 334"/>
              <a:gd name="T29" fmla="*/ 498475 h 390"/>
              <a:gd name="T30" fmla="*/ 441325 w 334"/>
              <a:gd name="T31" fmla="*/ 619125 h 390"/>
              <a:gd name="T32" fmla="*/ 371475 w 334"/>
              <a:gd name="T33" fmla="*/ 574675 h 390"/>
              <a:gd name="T34" fmla="*/ 336550 w 334"/>
              <a:gd name="T35" fmla="*/ 527050 h 390"/>
              <a:gd name="T36" fmla="*/ 307975 w 334"/>
              <a:gd name="T37" fmla="*/ 508000 h 390"/>
              <a:gd name="T38" fmla="*/ 231775 w 334"/>
              <a:gd name="T39" fmla="*/ 450850 h 390"/>
              <a:gd name="T40" fmla="*/ 184150 w 334"/>
              <a:gd name="T41" fmla="*/ 419100 h 390"/>
              <a:gd name="T42" fmla="*/ 149225 w 334"/>
              <a:gd name="T43" fmla="*/ 403225 h 390"/>
              <a:gd name="T44" fmla="*/ 117475 w 334"/>
              <a:gd name="T45" fmla="*/ 384175 h 390"/>
              <a:gd name="T46" fmla="*/ 95250 w 334"/>
              <a:gd name="T47" fmla="*/ 371475 h 390"/>
              <a:gd name="T48" fmla="*/ 79375 w 334"/>
              <a:gd name="T49" fmla="*/ 346075 h 390"/>
              <a:gd name="T50" fmla="*/ 31750 w 334"/>
              <a:gd name="T51" fmla="*/ 320675 h 390"/>
              <a:gd name="T52" fmla="*/ 0 w 334"/>
              <a:gd name="T53" fmla="*/ 273050 h 390"/>
              <a:gd name="T54" fmla="*/ 127000 w 334"/>
              <a:gd name="T55" fmla="*/ 161925 h 390"/>
              <a:gd name="T56" fmla="*/ 152400 w 334"/>
              <a:gd name="T57" fmla="*/ 22225 h 390"/>
              <a:gd name="T58" fmla="*/ 158750 w 334"/>
              <a:gd name="T59" fmla="*/ 6350 h 390"/>
              <a:gd name="T60" fmla="*/ 174625 w 334"/>
              <a:gd name="T61" fmla="*/ 25400 h 390"/>
              <a:gd name="T62" fmla="*/ 177800 w 334"/>
              <a:gd name="T63" fmla="*/ 6350 h 390"/>
              <a:gd name="T64" fmla="*/ 184150 w 334"/>
              <a:gd name="T65" fmla="*/ 25400 h 390"/>
              <a:gd name="T66" fmla="*/ 206375 w 334"/>
              <a:gd name="T67" fmla="*/ 34925 h 390"/>
              <a:gd name="T68" fmla="*/ 257175 w 334"/>
              <a:gd name="T69" fmla="*/ 41275 h 390"/>
              <a:gd name="T70" fmla="*/ 250825 w 334"/>
              <a:gd name="T71" fmla="*/ 25400 h 390"/>
              <a:gd name="T72" fmla="*/ 269875 w 334"/>
              <a:gd name="T73" fmla="*/ 41275 h 390"/>
              <a:gd name="T74" fmla="*/ 288925 w 334"/>
              <a:gd name="T75" fmla="*/ 38100 h 390"/>
              <a:gd name="T76" fmla="*/ 304800 w 334"/>
              <a:gd name="T77" fmla="*/ 50800 h 390"/>
              <a:gd name="T78" fmla="*/ 320675 w 334"/>
              <a:gd name="T79" fmla="*/ 63500 h 390"/>
              <a:gd name="T80" fmla="*/ 336550 w 334"/>
              <a:gd name="T81" fmla="*/ 60325 h 390"/>
              <a:gd name="T82" fmla="*/ 346075 w 334"/>
              <a:gd name="T83" fmla="*/ 66675 h 39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34" h="390">
                <a:moveTo>
                  <a:pt x="218" y="42"/>
                </a:moveTo>
                <a:lnTo>
                  <a:pt x="220" y="42"/>
                </a:lnTo>
                <a:lnTo>
                  <a:pt x="220" y="44"/>
                </a:lnTo>
                <a:lnTo>
                  <a:pt x="230" y="44"/>
                </a:lnTo>
                <a:lnTo>
                  <a:pt x="234" y="46"/>
                </a:lnTo>
                <a:lnTo>
                  <a:pt x="238" y="46"/>
                </a:lnTo>
                <a:lnTo>
                  <a:pt x="240" y="52"/>
                </a:lnTo>
                <a:lnTo>
                  <a:pt x="260" y="50"/>
                </a:lnTo>
                <a:lnTo>
                  <a:pt x="270" y="54"/>
                </a:lnTo>
                <a:lnTo>
                  <a:pt x="274" y="50"/>
                </a:lnTo>
                <a:lnTo>
                  <a:pt x="278" y="46"/>
                </a:lnTo>
                <a:lnTo>
                  <a:pt x="280" y="50"/>
                </a:lnTo>
                <a:lnTo>
                  <a:pt x="276" y="58"/>
                </a:lnTo>
                <a:lnTo>
                  <a:pt x="276" y="60"/>
                </a:lnTo>
                <a:lnTo>
                  <a:pt x="282" y="60"/>
                </a:lnTo>
                <a:lnTo>
                  <a:pt x="288" y="64"/>
                </a:lnTo>
                <a:lnTo>
                  <a:pt x="290" y="62"/>
                </a:lnTo>
                <a:lnTo>
                  <a:pt x="290" y="54"/>
                </a:lnTo>
                <a:lnTo>
                  <a:pt x="292" y="52"/>
                </a:lnTo>
                <a:lnTo>
                  <a:pt x="294" y="54"/>
                </a:lnTo>
                <a:lnTo>
                  <a:pt x="292" y="60"/>
                </a:lnTo>
                <a:lnTo>
                  <a:pt x="296" y="64"/>
                </a:lnTo>
                <a:lnTo>
                  <a:pt x="294" y="76"/>
                </a:lnTo>
                <a:lnTo>
                  <a:pt x="290" y="80"/>
                </a:lnTo>
                <a:lnTo>
                  <a:pt x="290" y="82"/>
                </a:lnTo>
                <a:lnTo>
                  <a:pt x="296" y="82"/>
                </a:lnTo>
                <a:lnTo>
                  <a:pt x="310" y="94"/>
                </a:lnTo>
                <a:lnTo>
                  <a:pt x="312" y="98"/>
                </a:lnTo>
                <a:lnTo>
                  <a:pt x="322" y="102"/>
                </a:lnTo>
                <a:lnTo>
                  <a:pt x="334" y="110"/>
                </a:lnTo>
                <a:lnTo>
                  <a:pt x="330" y="110"/>
                </a:lnTo>
                <a:lnTo>
                  <a:pt x="322" y="112"/>
                </a:lnTo>
                <a:lnTo>
                  <a:pt x="320" y="110"/>
                </a:lnTo>
                <a:lnTo>
                  <a:pt x="318" y="112"/>
                </a:lnTo>
                <a:lnTo>
                  <a:pt x="318" y="110"/>
                </a:lnTo>
                <a:lnTo>
                  <a:pt x="316" y="110"/>
                </a:lnTo>
                <a:lnTo>
                  <a:pt x="310" y="114"/>
                </a:lnTo>
                <a:lnTo>
                  <a:pt x="310" y="132"/>
                </a:lnTo>
                <a:lnTo>
                  <a:pt x="296" y="132"/>
                </a:lnTo>
                <a:lnTo>
                  <a:pt x="296" y="142"/>
                </a:lnTo>
                <a:lnTo>
                  <a:pt x="308" y="142"/>
                </a:lnTo>
                <a:lnTo>
                  <a:pt x="308" y="154"/>
                </a:lnTo>
                <a:lnTo>
                  <a:pt x="278" y="154"/>
                </a:lnTo>
                <a:lnTo>
                  <a:pt x="278" y="314"/>
                </a:lnTo>
                <a:lnTo>
                  <a:pt x="270" y="314"/>
                </a:lnTo>
                <a:lnTo>
                  <a:pt x="270" y="322"/>
                </a:lnTo>
                <a:lnTo>
                  <a:pt x="278" y="322"/>
                </a:lnTo>
                <a:lnTo>
                  <a:pt x="278" y="390"/>
                </a:lnTo>
                <a:lnTo>
                  <a:pt x="268" y="390"/>
                </a:lnTo>
                <a:lnTo>
                  <a:pt x="258" y="386"/>
                </a:lnTo>
                <a:lnTo>
                  <a:pt x="234" y="362"/>
                </a:lnTo>
                <a:lnTo>
                  <a:pt x="220" y="354"/>
                </a:lnTo>
                <a:lnTo>
                  <a:pt x="216" y="342"/>
                </a:lnTo>
                <a:lnTo>
                  <a:pt x="212" y="332"/>
                </a:lnTo>
                <a:lnTo>
                  <a:pt x="208" y="324"/>
                </a:lnTo>
                <a:lnTo>
                  <a:pt x="202" y="320"/>
                </a:lnTo>
                <a:lnTo>
                  <a:pt x="194" y="320"/>
                </a:lnTo>
                <a:lnTo>
                  <a:pt x="186" y="308"/>
                </a:lnTo>
                <a:lnTo>
                  <a:pt x="160" y="298"/>
                </a:lnTo>
                <a:lnTo>
                  <a:pt x="146" y="284"/>
                </a:lnTo>
                <a:lnTo>
                  <a:pt x="136" y="274"/>
                </a:lnTo>
                <a:lnTo>
                  <a:pt x="126" y="266"/>
                </a:lnTo>
                <a:lnTo>
                  <a:pt x="116" y="264"/>
                </a:lnTo>
                <a:lnTo>
                  <a:pt x="108" y="258"/>
                </a:lnTo>
                <a:lnTo>
                  <a:pt x="96" y="258"/>
                </a:lnTo>
                <a:lnTo>
                  <a:pt x="94" y="254"/>
                </a:lnTo>
                <a:lnTo>
                  <a:pt x="78" y="240"/>
                </a:lnTo>
                <a:lnTo>
                  <a:pt x="76" y="240"/>
                </a:lnTo>
                <a:lnTo>
                  <a:pt x="74" y="242"/>
                </a:lnTo>
                <a:lnTo>
                  <a:pt x="68" y="240"/>
                </a:lnTo>
                <a:lnTo>
                  <a:pt x="68" y="236"/>
                </a:lnTo>
                <a:lnTo>
                  <a:pt x="60" y="234"/>
                </a:lnTo>
                <a:lnTo>
                  <a:pt x="58" y="228"/>
                </a:lnTo>
                <a:lnTo>
                  <a:pt x="54" y="224"/>
                </a:lnTo>
                <a:lnTo>
                  <a:pt x="50" y="218"/>
                </a:lnTo>
                <a:lnTo>
                  <a:pt x="44" y="212"/>
                </a:lnTo>
                <a:lnTo>
                  <a:pt x="38" y="202"/>
                </a:lnTo>
                <a:lnTo>
                  <a:pt x="20" y="202"/>
                </a:lnTo>
                <a:lnTo>
                  <a:pt x="20" y="182"/>
                </a:lnTo>
                <a:lnTo>
                  <a:pt x="0" y="182"/>
                </a:lnTo>
                <a:lnTo>
                  <a:pt x="0" y="172"/>
                </a:lnTo>
                <a:lnTo>
                  <a:pt x="22" y="172"/>
                </a:lnTo>
                <a:lnTo>
                  <a:pt x="22" y="100"/>
                </a:lnTo>
                <a:lnTo>
                  <a:pt x="80" y="102"/>
                </a:lnTo>
                <a:lnTo>
                  <a:pt x="80" y="0"/>
                </a:lnTo>
                <a:lnTo>
                  <a:pt x="96" y="10"/>
                </a:lnTo>
                <a:lnTo>
                  <a:pt x="96" y="14"/>
                </a:lnTo>
                <a:lnTo>
                  <a:pt x="100" y="12"/>
                </a:lnTo>
                <a:lnTo>
                  <a:pt x="98" y="6"/>
                </a:lnTo>
                <a:lnTo>
                  <a:pt x="100" y="4"/>
                </a:lnTo>
                <a:lnTo>
                  <a:pt x="106" y="10"/>
                </a:lnTo>
                <a:lnTo>
                  <a:pt x="108" y="14"/>
                </a:lnTo>
                <a:lnTo>
                  <a:pt x="110" y="16"/>
                </a:lnTo>
                <a:lnTo>
                  <a:pt x="112" y="12"/>
                </a:lnTo>
                <a:lnTo>
                  <a:pt x="110" y="6"/>
                </a:lnTo>
                <a:lnTo>
                  <a:pt x="112" y="4"/>
                </a:lnTo>
                <a:lnTo>
                  <a:pt x="114" y="10"/>
                </a:lnTo>
                <a:lnTo>
                  <a:pt x="120" y="12"/>
                </a:lnTo>
                <a:lnTo>
                  <a:pt x="116" y="16"/>
                </a:lnTo>
                <a:lnTo>
                  <a:pt x="116" y="20"/>
                </a:lnTo>
                <a:lnTo>
                  <a:pt x="128" y="18"/>
                </a:lnTo>
                <a:lnTo>
                  <a:pt x="130" y="22"/>
                </a:lnTo>
                <a:lnTo>
                  <a:pt x="152" y="24"/>
                </a:lnTo>
                <a:lnTo>
                  <a:pt x="158" y="30"/>
                </a:lnTo>
                <a:lnTo>
                  <a:pt x="162" y="26"/>
                </a:lnTo>
                <a:lnTo>
                  <a:pt x="162" y="24"/>
                </a:lnTo>
                <a:lnTo>
                  <a:pt x="158" y="18"/>
                </a:lnTo>
                <a:lnTo>
                  <a:pt x="158" y="16"/>
                </a:lnTo>
                <a:lnTo>
                  <a:pt x="162" y="18"/>
                </a:lnTo>
                <a:lnTo>
                  <a:pt x="168" y="26"/>
                </a:lnTo>
                <a:lnTo>
                  <a:pt x="170" y="26"/>
                </a:lnTo>
                <a:lnTo>
                  <a:pt x="174" y="20"/>
                </a:lnTo>
                <a:lnTo>
                  <a:pt x="176" y="20"/>
                </a:lnTo>
                <a:lnTo>
                  <a:pt x="182" y="24"/>
                </a:lnTo>
                <a:lnTo>
                  <a:pt x="188" y="24"/>
                </a:lnTo>
                <a:lnTo>
                  <a:pt x="190" y="32"/>
                </a:lnTo>
                <a:lnTo>
                  <a:pt x="192" y="32"/>
                </a:lnTo>
                <a:lnTo>
                  <a:pt x="194" y="26"/>
                </a:lnTo>
                <a:lnTo>
                  <a:pt x="196" y="26"/>
                </a:lnTo>
                <a:lnTo>
                  <a:pt x="202" y="40"/>
                </a:lnTo>
                <a:lnTo>
                  <a:pt x="206" y="40"/>
                </a:lnTo>
                <a:lnTo>
                  <a:pt x="210" y="36"/>
                </a:lnTo>
                <a:lnTo>
                  <a:pt x="212" y="38"/>
                </a:lnTo>
                <a:lnTo>
                  <a:pt x="214" y="42"/>
                </a:lnTo>
                <a:lnTo>
                  <a:pt x="218" y="42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7" name="Freeform 141"/>
          <p:cNvSpPr>
            <a:spLocks/>
          </p:cNvSpPr>
          <p:nvPr/>
        </p:nvSpPr>
        <p:spPr bwMode="auto">
          <a:xfrm>
            <a:off x="4759960" y="3966528"/>
            <a:ext cx="498475" cy="669925"/>
          </a:xfrm>
          <a:custGeom>
            <a:avLst/>
            <a:gdLst>
              <a:gd name="T0" fmla="*/ 219075 w 314"/>
              <a:gd name="T1" fmla="*/ 50800 h 422"/>
              <a:gd name="T2" fmla="*/ 361950 w 314"/>
              <a:gd name="T3" fmla="*/ 336550 h 422"/>
              <a:gd name="T4" fmla="*/ 441325 w 314"/>
              <a:gd name="T5" fmla="*/ 381000 h 422"/>
              <a:gd name="T6" fmla="*/ 412750 w 314"/>
              <a:gd name="T7" fmla="*/ 400050 h 422"/>
              <a:gd name="T8" fmla="*/ 396875 w 314"/>
              <a:gd name="T9" fmla="*/ 412750 h 422"/>
              <a:gd name="T10" fmla="*/ 377825 w 314"/>
              <a:gd name="T11" fmla="*/ 438150 h 422"/>
              <a:gd name="T12" fmla="*/ 361950 w 314"/>
              <a:gd name="T13" fmla="*/ 463550 h 422"/>
              <a:gd name="T14" fmla="*/ 371475 w 314"/>
              <a:gd name="T15" fmla="*/ 495300 h 422"/>
              <a:gd name="T16" fmla="*/ 355600 w 314"/>
              <a:gd name="T17" fmla="*/ 523875 h 422"/>
              <a:gd name="T18" fmla="*/ 349250 w 314"/>
              <a:gd name="T19" fmla="*/ 539750 h 422"/>
              <a:gd name="T20" fmla="*/ 330200 w 314"/>
              <a:gd name="T21" fmla="*/ 555625 h 422"/>
              <a:gd name="T22" fmla="*/ 330200 w 314"/>
              <a:gd name="T23" fmla="*/ 571500 h 422"/>
              <a:gd name="T24" fmla="*/ 320675 w 314"/>
              <a:gd name="T25" fmla="*/ 590550 h 422"/>
              <a:gd name="T26" fmla="*/ 307975 w 314"/>
              <a:gd name="T27" fmla="*/ 600075 h 422"/>
              <a:gd name="T28" fmla="*/ 295275 w 314"/>
              <a:gd name="T29" fmla="*/ 619125 h 422"/>
              <a:gd name="T30" fmla="*/ 282575 w 314"/>
              <a:gd name="T31" fmla="*/ 638175 h 422"/>
              <a:gd name="T32" fmla="*/ 263525 w 314"/>
              <a:gd name="T33" fmla="*/ 647700 h 422"/>
              <a:gd name="T34" fmla="*/ 269875 w 314"/>
              <a:gd name="T35" fmla="*/ 663575 h 422"/>
              <a:gd name="T36" fmla="*/ 279400 w 314"/>
              <a:gd name="T37" fmla="*/ 663575 h 422"/>
              <a:gd name="T38" fmla="*/ 269875 w 314"/>
              <a:gd name="T39" fmla="*/ 669925 h 422"/>
              <a:gd name="T40" fmla="*/ 247650 w 314"/>
              <a:gd name="T41" fmla="*/ 657225 h 422"/>
              <a:gd name="T42" fmla="*/ 250825 w 314"/>
              <a:gd name="T43" fmla="*/ 650875 h 422"/>
              <a:gd name="T44" fmla="*/ 234950 w 314"/>
              <a:gd name="T45" fmla="*/ 638175 h 422"/>
              <a:gd name="T46" fmla="*/ 228600 w 314"/>
              <a:gd name="T47" fmla="*/ 622300 h 422"/>
              <a:gd name="T48" fmla="*/ 222250 w 314"/>
              <a:gd name="T49" fmla="*/ 628650 h 422"/>
              <a:gd name="T50" fmla="*/ 212725 w 314"/>
              <a:gd name="T51" fmla="*/ 625475 h 422"/>
              <a:gd name="T52" fmla="*/ 193675 w 314"/>
              <a:gd name="T53" fmla="*/ 615950 h 422"/>
              <a:gd name="T54" fmla="*/ 158750 w 314"/>
              <a:gd name="T55" fmla="*/ 596900 h 422"/>
              <a:gd name="T56" fmla="*/ 133350 w 314"/>
              <a:gd name="T57" fmla="*/ 571500 h 422"/>
              <a:gd name="T58" fmla="*/ 123825 w 314"/>
              <a:gd name="T59" fmla="*/ 568325 h 422"/>
              <a:gd name="T60" fmla="*/ 133350 w 314"/>
              <a:gd name="T61" fmla="*/ 542925 h 422"/>
              <a:gd name="T62" fmla="*/ 130175 w 314"/>
              <a:gd name="T63" fmla="*/ 527050 h 422"/>
              <a:gd name="T64" fmla="*/ 123825 w 314"/>
              <a:gd name="T65" fmla="*/ 527050 h 422"/>
              <a:gd name="T66" fmla="*/ 120650 w 314"/>
              <a:gd name="T67" fmla="*/ 542925 h 422"/>
              <a:gd name="T68" fmla="*/ 101600 w 314"/>
              <a:gd name="T69" fmla="*/ 536575 h 422"/>
              <a:gd name="T70" fmla="*/ 107950 w 314"/>
              <a:gd name="T71" fmla="*/ 520700 h 422"/>
              <a:gd name="T72" fmla="*/ 98425 w 314"/>
              <a:gd name="T73" fmla="*/ 520700 h 422"/>
              <a:gd name="T74" fmla="*/ 76200 w 314"/>
              <a:gd name="T75" fmla="*/ 520700 h 422"/>
              <a:gd name="T76" fmla="*/ 41275 w 314"/>
              <a:gd name="T77" fmla="*/ 514350 h 422"/>
              <a:gd name="T78" fmla="*/ 28575 w 314"/>
              <a:gd name="T79" fmla="*/ 511175 h 422"/>
              <a:gd name="T80" fmla="*/ 12700 w 314"/>
              <a:gd name="T81" fmla="*/ 508000 h 422"/>
              <a:gd name="T82" fmla="*/ 31750 w 314"/>
              <a:gd name="T83" fmla="*/ 304800 h 422"/>
              <a:gd name="T84" fmla="*/ 38100 w 314"/>
              <a:gd name="T85" fmla="*/ 222250 h 422"/>
              <a:gd name="T86" fmla="*/ 53975 w 314"/>
              <a:gd name="T87" fmla="*/ 193675 h 422"/>
              <a:gd name="T88" fmla="*/ 53975 w 314"/>
              <a:gd name="T89" fmla="*/ 187325 h 422"/>
              <a:gd name="T90" fmla="*/ 53975 w 314"/>
              <a:gd name="T91" fmla="*/ 174625 h 422"/>
              <a:gd name="T92" fmla="*/ 38100 w 314"/>
              <a:gd name="T93" fmla="*/ 155575 h 422"/>
              <a:gd name="T94" fmla="*/ 34925 w 314"/>
              <a:gd name="T95" fmla="*/ 146050 h 422"/>
              <a:gd name="T96" fmla="*/ 28575 w 314"/>
              <a:gd name="T97" fmla="*/ 123825 h 422"/>
              <a:gd name="T98" fmla="*/ 25400 w 314"/>
              <a:gd name="T99" fmla="*/ 98425 h 422"/>
              <a:gd name="T100" fmla="*/ 25400 w 314"/>
              <a:gd name="T101" fmla="*/ 92075 h 422"/>
              <a:gd name="T102" fmla="*/ 15875 w 314"/>
              <a:gd name="T103" fmla="*/ 82550 h 422"/>
              <a:gd name="T104" fmla="*/ 15875 w 314"/>
              <a:gd name="T105" fmla="*/ 79375 h 422"/>
              <a:gd name="T106" fmla="*/ 9525 w 314"/>
              <a:gd name="T107" fmla="*/ 73025 h 422"/>
              <a:gd name="T108" fmla="*/ 6350 w 314"/>
              <a:gd name="T109" fmla="*/ 53975 h 422"/>
              <a:gd name="T110" fmla="*/ 6350 w 314"/>
              <a:gd name="T111" fmla="*/ 25400 h 422"/>
              <a:gd name="T112" fmla="*/ 0 w 314"/>
              <a:gd name="T113" fmla="*/ 0 h 422"/>
              <a:gd name="T114" fmla="*/ 0 w 314"/>
              <a:gd name="T115" fmla="*/ 0 h 42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14" h="422">
                <a:moveTo>
                  <a:pt x="0" y="0"/>
                </a:moveTo>
                <a:lnTo>
                  <a:pt x="138" y="32"/>
                </a:lnTo>
                <a:lnTo>
                  <a:pt x="168" y="188"/>
                </a:lnTo>
                <a:lnTo>
                  <a:pt x="228" y="212"/>
                </a:lnTo>
                <a:lnTo>
                  <a:pt x="314" y="214"/>
                </a:lnTo>
                <a:lnTo>
                  <a:pt x="278" y="240"/>
                </a:lnTo>
                <a:lnTo>
                  <a:pt x="270" y="240"/>
                </a:lnTo>
                <a:lnTo>
                  <a:pt x="260" y="252"/>
                </a:lnTo>
                <a:lnTo>
                  <a:pt x="258" y="258"/>
                </a:lnTo>
                <a:lnTo>
                  <a:pt x="250" y="260"/>
                </a:lnTo>
                <a:lnTo>
                  <a:pt x="246" y="274"/>
                </a:lnTo>
                <a:lnTo>
                  <a:pt x="238" y="276"/>
                </a:lnTo>
                <a:lnTo>
                  <a:pt x="238" y="280"/>
                </a:lnTo>
                <a:lnTo>
                  <a:pt x="228" y="292"/>
                </a:lnTo>
                <a:lnTo>
                  <a:pt x="234" y="298"/>
                </a:lnTo>
                <a:lnTo>
                  <a:pt x="234" y="312"/>
                </a:lnTo>
                <a:lnTo>
                  <a:pt x="234" y="318"/>
                </a:lnTo>
                <a:lnTo>
                  <a:pt x="224" y="330"/>
                </a:lnTo>
                <a:lnTo>
                  <a:pt x="226" y="334"/>
                </a:lnTo>
                <a:lnTo>
                  <a:pt x="220" y="340"/>
                </a:lnTo>
                <a:lnTo>
                  <a:pt x="214" y="340"/>
                </a:lnTo>
                <a:lnTo>
                  <a:pt x="208" y="350"/>
                </a:lnTo>
                <a:lnTo>
                  <a:pt x="206" y="356"/>
                </a:lnTo>
                <a:lnTo>
                  <a:pt x="208" y="360"/>
                </a:lnTo>
                <a:lnTo>
                  <a:pt x="206" y="370"/>
                </a:lnTo>
                <a:lnTo>
                  <a:pt x="202" y="372"/>
                </a:lnTo>
                <a:lnTo>
                  <a:pt x="198" y="376"/>
                </a:lnTo>
                <a:lnTo>
                  <a:pt x="194" y="378"/>
                </a:lnTo>
                <a:lnTo>
                  <a:pt x="190" y="380"/>
                </a:lnTo>
                <a:lnTo>
                  <a:pt x="186" y="390"/>
                </a:lnTo>
                <a:lnTo>
                  <a:pt x="184" y="402"/>
                </a:lnTo>
                <a:lnTo>
                  <a:pt x="178" y="402"/>
                </a:lnTo>
                <a:lnTo>
                  <a:pt x="174" y="404"/>
                </a:lnTo>
                <a:lnTo>
                  <a:pt x="166" y="408"/>
                </a:lnTo>
                <a:lnTo>
                  <a:pt x="166" y="416"/>
                </a:lnTo>
                <a:lnTo>
                  <a:pt x="170" y="418"/>
                </a:lnTo>
                <a:lnTo>
                  <a:pt x="174" y="418"/>
                </a:lnTo>
                <a:lnTo>
                  <a:pt x="176" y="418"/>
                </a:lnTo>
                <a:lnTo>
                  <a:pt x="174" y="422"/>
                </a:lnTo>
                <a:lnTo>
                  <a:pt x="170" y="422"/>
                </a:lnTo>
                <a:lnTo>
                  <a:pt x="156" y="414"/>
                </a:lnTo>
                <a:lnTo>
                  <a:pt x="158" y="412"/>
                </a:lnTo>
                <a:lnTo>
                  <a:pt x="158" y="410"/>
                </a:lnTo>
                <a:lnTo>
                  <a:pt x="148" y="410"/>
                </a:lnTo>
                <a:lnTo>
                  <a:pt x="148" y="402"/>
                </a:lnTo>
                <a:lnTo>
                  <a:pt x="146" y="400"/>
                </a:lnTo>
                <a:lnTo>
                  <a:pt x="144" y="392"/>
                </a:lnTo>
                <a:lnTo>
                  <a:pt x="140" y="392"/>
                </a:lnTo>
                <a:lnTo>
                  <a:pt x="140" y="396"/>
                </a:lnTo>
                <a:lnTo>
                  <a:pt x="138" y="398"/>
                </a:lnTo>
                <a:lnTo>
                  <a:pt x="134" y="394"/>
                </a:lnTo>
                <a:lnTo>
                  <a:pt x="126" y="394"/>
                </a:lnTo>
                <a:lnTo>
                  <a:pt x="122" y="388"/>
                </a:lnTo>
                <a:lnTo>
                  <a:pt x="110" y="380"/>
                </a:lnTo>
                <a:lnTo>
                  <a:pt x="100" y="376"/>
                </a:lnTo>
                <a:lnTo>
                  <a:pt x="98" y="372"/>
                </a:lnTo>
                <a:lnTo>
                  <a:pt x="84" y="360"/>
                </a:lnTo>
                <a:lnTo>
                  <a:pt x="78" y="360"/>
                </a:lnTo>
                <a:lnTo>
                  <a:pt x="78" y="358"/>
                </a:lnTo>
                <a:lnTo>
                  <a:pt x="82" y="354"/>
                </a:lnTo>
                <a:lnTo>
                  <a:pt x="84" y="342"/>
                </a:lnTo>
                <a:lnTo>
                  <a:pt x="80" y="338"/>
                </a:lnTo>
                <a:lnTo>
                  <a:pt x="82" y="332"/>
                </a:lnTo>
                <a:lnTo>
                  <a:pt x="80" y="330"/>
                </a:lnTo>
                <a:lnTo>
                  <a:pt x="78" y="332"/>
                </a:lnTo>
                <a:lnTo>
                  <a:pt x="78" y="340"/>
                </a:lnTo>
                <a:lnTo>
                  <a:pt x="76" y="342"/>
                </a:lnTo>
                <a:lnTo>
                  <a:pt x="70" y="338"/>
                </a:lnTo>
                <a:lnTo>
                  <a:pt x="64" y="338"/>
                </a:lnTo>
                <a:lnTo>
                  <a:pt x="64" y="336"/>
                </a:lnTo>
                <a:lnTo>
                  <a:pt x="68" y="328"/>
                </a:lnTo>
                <a:lnTo>
                  <a:pt x="66" y="324"/>
                </a:lnTo>
                <a:lnTo>
                  <a:pt x="62" y="328"/>
                </a:lnTo>
                <a:lnTo>
                  <a:pt x="58" y="332"/>
                </a:lnTo>
                <a:lnTo>
                  <a:pt x="48" y="328"/>
                </a:lnTo>
                <a:lnTo>
                  <a:pt x="28" y="330"/>
                </a:lnTo>
                <a:lnTo>
                  <a:pt x="26" y="324"/>
                </a:lnTo>
                <a:lnTo>
                  <a:pt x="22" y="324"/>
                </a:lnTo>
                <a:lnTo>
                  <a:pt x="18" y="322"/>
                </a:lnTo>
                <a:lnTo>
                  <a:pt x="8" y="322"/>
                </a:lnTo>
                <a:lnTo>
                  <a:pt x="8" y="320"/>
                </a:lnTo>
                <a:lnTo>
                  <a:pt x="6" y="320"/>
                </a:lnTo>
                <a:lnTo>
                  <a:pt x="20" y="192"/>
                </a:lnTo>
                <a:lnTo>
                  <a:pt x="26" y="146"/>
                </a:lnTo>
                <a:lnTo>
                  <a:pt x="24" y="140"/>
                </a:lnTo>
                <a:lnTo>
                  <a:pt x="28" y="138"/>
                </a:lnTo>
                <a:lnTo>
                  <a:pt x="34" y="122"/>
                </a:lnTo>
                <a:lnTo>
                  <a:pt x="30" y="120"/>
                </a:lnTo>
                <a:lnTo>
                  <a:pt x="34" y="118"/>
                </a:lnTo>
                <a:lnTo>
                  <a:pt x="30" y="114"/>
                </a:lnTo>
                <a:lnTo>
                  <a:pt x="34" y="110"/>
                </a:lnTo>
                <a:lnTo>
                  <a:pt x="30" y="106"/>
                </a:lnTo>
                <a:lnTo>
                  <a:pt x="24" y="98"/>
                </a:lnTo>
                <a:lnTo>
                  <a:pt x="24" y="92"/>
                </a:lnTo>
                <a:lnTo>
                  <a:pt x="22" y="92"/>
                </a:lnTo>
                <a:lnTo>
                  <a:pt x="18" y="86"/>
                </a:lnTo>
                <a:lnTo>
                  <a:pt x="18" y="78"/>
                </a:lnTo>
                <a:lnTo>
                  <a:pt x="14" y="72"/>
                </a:lnTo>
                <a:lnTo>
                  <a:pt x="16" y="62"/>
                </a:lnTo>
                <a:lnTo>
                  <a:pt x="14" y="62"/>
                </a:lnTo>
                <a:lnTo>
                  <a:pt x="16" y="58"/>
                </a:lnTo>
                <a:lnTo>
                  <a:pt x="10" y="56"/>
                </a:lnTo>
                <a:lnTo>
                  <a:pt x="10" y="52"/>
                </a:lnTo>
                <a:lnTo>
                  <a:pt x="8" y="50"/>
                </a:lnTo>
                <a:lnTo>
                  <a:pt x="10" y="50"/>
                </a:lnTo>
                <a:lnTo>
                  <a:pt x="8" y="46"/>
                </a:lnTo>
                <a:lnTo>
                  <a:pt x="6" y="46"/>
                </a:lnTo>
                <a:lnTo>
                  <a:pt x="8" y="38"/>
                </a:lnTo>
                <a:lnTo>
                  <a:pt x="4" y="34"/>
                </a:lnTo>
                <a:lnTo>
                  <a:pt x="4" y="1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8" name="Freeform 142"/>
          <p:cNvSpPr>
            <a:spLocks/>
          </p:cNvSpPr>
          <p:nvPr/>
        </p:nvSpPr>
        <p:spPr bwMode="auto">
          <a:xfrm>
            <a:off x="4852035" y="3175953"/>
            <a:ext cx="396875" cy="431800"/>
          </a:xfrm>
          <a:custGeom>
            <a:avLst/>
            <a:gdLst>
              <a:gd name="T0" fmla="*/ 396875 w 250"/>
              <a:gd name="T1" fmla="*/ 53975 h 272"/>
              <a:gd name="T2" fmla="*/ 292100 w 250"/>
              <a:gd name="T3" fmla="*/ 339725 h 272"/>
              <a:gd name="T4" fmla="*/ 295275 w 250"/>
              <a:gd name="T5" fmla="*/ 361950 h 272"/>
              <a:gd name="T6" fmla="*/ 304800 w 250"/>
              <a:gd name="T7" fmla="*/ 371475 h 272"/>
              <a:gd name="T8" fmla="*/ 311150 w 250"/>
              <a:gd name="T9" fmla="*/ 374650 h 272"/>
              <a:gd name="T10" fmla="*/ 320675 w 250"/>
              <a:gd name="T11" fmla="*/ 381000 h 272"/>
              <a:gd name="T12" fmla="*/ 152400 w 250"/>
              <a:gd name="T13" fmla="*/ 431800 h 272"/>
              <a:gd name="T14" fmla="*/ 66675 w 250"/>
              <a:gd name="T15" fmla="*/ 361950 h 272"/>
              <a:gd name="T16" fmla="*/ 0 w 250"/>
              <a:gd name="T17" fmla="*/ 174625 h 272"/>
              <a:gd name="T18" fmla="*/ 0 w 250"/>
              <a:gd name="T19" fmla="*/ 168275 h 272"/>
              <a:gd name="T20" fmla="*/ 25400 w 250"/>
              <a:gd name="T21" fmla="*/ 85725 h 272"/>
              <a:gd name="T22" fmla="*/ 66675 w 250"/>
              <a:gd name="T23" fmla="*/ 44450 h 272"/>
              <a:gd name="T24" fmla="*/ 200025 w 250"/>
              <a:gd name="T25" fmla="*/ 38100 h 272"/>
              <a:gd name="T26" fmla="*/ 301625 w 250"/>
              <a:gd name="T27" fmla="*/ 0 h 272"/>
              <a:gd name="T28" fmla="*/ 304800 w 250"/>
              <a:gd name="T29" fmla="*/ 6350 h 272"/>
              <a:gd name="T30" fmla="*/ 333375 w 250"/>
              <a:gd name="T31" fmla="*/ 12700 h 272"/>
              <a:gd name="T32" fmla="*/ 346075 w 250"/>
              <a:gd name="T33" fmla="*/ 9525 h 272"/>
              <a:gd name="T34" fmla="*/ 349250 w 250"/>
              <a:gd name="T35" fmla="*/ 12700 h 272"/>
              <a:gd name="T36" fmla="*/ 349250 w 250"/>
              <a:gd name="T37" fmla="*/ 19050 h 272"/>
              <a:gd name="T38" fmla="*/ 355600 w 250"/>
              <a:gd name="T39" fmla="*/ 22225 h 272"/>
              <a:gd name="T40" fmla="*/ 361950 w 250"/>
              <a:gd name="T41" fmla="*/ 22225 h 272"/>
              <a:gd name="T42" fmla="*/ 374650 w 250"/>
              <a:gd name="T43" fmla="*/ 31750 h 272"/>
              <a:gd name="T44" fmla="*/ 381000 w 250"/>
              <a:gd name="T45" fmla="*/ 31750 h 272"/>
              <a:gd name="T46" fmla="*/ 390525 w 250"/>
              <a:gd name="T47" fmla="*/ 41275 h 272"/>
              <a:gd name="T48" fmla="*/ 393700 w 250"/>
              <a:gd name="T49" fmla="*/ 50800 h 272"/>
              <a:gd name="T50" fmla="*/ 396875 w 250"/>
              <a:gd name="T51" fmla="*/ 53975 h 272"/>
              <a:gd name="T52" fmla="*/ 396875 w 250"/>
              <a:gd name="T53" fmla="*/ 53975 h 272"/>
              <a:gd name="T54" fmla="*/ 396875 w 250"/>
              <a:gd name="T55" fmla="*/ 53975 h 272"/>
              <a:gd name="T56" fmla="*/ 396875 w 250"/>
              <a:gd name="T57" fmla="*/ 53975 h 27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50" h="272">
                <a:moveTo>
                  <a:pt x="250" y="34"/>
                </a:moveTo>
                <a:lnTo>
                  <a:pt x="184" y="214"/>
                </a:lnTo>
                <a:lnTo>
                  <a:pt x="186" y="228"/>
                </a:lnTo>
                <a:lnTo>
                  <a:pt x="192" y="234"/>
                </a:lnTo>
                <a:lnTo>
                  <a:pt x="196" y="236"/>
                </a:lnTo>
                <a:lnTo>
                  <a:pt x="202" y="240"/>
                </a:lnTo>
                <a:lnTo>
                  <a:pt x="96" y="272"/>
                </a:lnTo>
                <a:lnTo>
                  <a:pt x="42" y="228"/>
                </a:lnTo>
                <a:lnTo>
                  <a:pt x="0" y="110"/>
                </a:lnTo>
                <a:lnTo>
                  <a:pt x="0" y="106"/>
                </a:lnTo>
                <a:lnTo>
                  <a:pt x="16" y="54"/>
                </a:lnTo>
                <a:lnTo>
                  <a:pt x="42" y="28"/>
                </a:lnTo>
                <a:lnTo>
                  <a:pt x="126" y="24"/>
                </a:lnTo>
                <a:lnTo>
                  <a:pt x="190" y="0"/>
                </a:lnTo>
                <a:lnTo>
                  <a:pt x="192" y="4"/>
                </a:lnTo>
                <a:lnTo>
                  <a:pt x="210" y="8"/>
                </a:lnTo>
                <a:lnTo>
                  <a:pt x="218" y="6"/>
                </a:lnTo>
                <a:lnTo>
                  <a:pt x="220" y="8"/>
                </a:lnTo>
                <a:lnTo>
                  <a:pt x="220" y="12"/>
                </a:lnTo>
                <a:lnTo>
                  <a:pt x="224" y="14"/>
                </a:lnTo>
                <a:lnTo>
                  <a:pt x="228" y="14"/>
                </a:lnTo>
                <a:lnTo>
                  <a:pt x="236" y="20"/>
                </a:lnTo>
                <a:lnTo>
                  <a:pt x="240" y="20"/>
                </a:lnTo>
                <a:lnTo>
                  <a:pt x="246" y="26"/>
                </a:lnTo>
                <a:lnTo>
                  <a:pt x="248" y="32"/>
                </a:lnTo>
                <a:lnTo>
                  <a:pt x="250" y="34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9" name="Freeform 143"/>
          <p:cNvSpPr>
            <a:spLocks/>
          </p:cNvSpPr>
          <p:nvPr/>
        </p:nvSpPr>
        <p:spPr bwMode="auto">
          <a:xfrm>
            <a:off x="4324985" y="3315653"/>
            <a:ext cx="679450" cy="688975"/>
          </a:xfrm>
          <a:custGeom>
            <a:avLst/>
            <a:gdLst>
              <a:gd name="T0" fmla="*/ 679450 w 428"/>
              <a:gd name="T1" fmla="*/ 292100 h 434"/>
              <a:gd name="T2" fmla="*/ 596900 w 428"/>
              <a:gd name="T3" fmla="*/ 352425 h 434"/>
              <a:gd name="T4" fmla="*/ 482600 w 428"/>
              <a:gd name="T5" fmla="*/ 511175 h 434"/>
              <a:gd name="T6" fmla="*/ 419100 w 428"/>
              <a:gd name="T7" fmla="*/ 615950 h 434"/>
              <a:gd name="T8" fmla="*/ 431800 w 428"/>
              <a:gd name="T9" fmla="*/ 619125 h 434"/>
              <a:gd name="T10" fmla="*/ 428625 w 428"/>
              <a:gd name="T11" fmla="*/ 635000 h 434"/>
              <a:gd name="T12" fmla="*/ 434975 w 428"/>
              <a:gd name="T13" fmla="*/ 650875 h 434"/>
              <a:gd name="T14" fmla="*/ 307975 w 428"/>
              <a:gd name="T15" fmla="*/ 688975 h 434"/>
              <a:gd name="T16" fmla="*/ 298450 w 428"/>
              <a:gd name="T17" fmla="*/ 647700 h 434"/>
              <a:gd name="T18" fmla="*/ 257175 w 428"/>
              <a:gd name="T19" fmla="*/ 609600 h 434"/>
              <a:gd name="T20" fmla="*/ 266700 w 428"/>
              <a:gd name="T21" fmla="*/ 565150 h 434"/>
              <a:gd name="T22" fmla="*/ 269875 w 428"/>
              <a:gd name="T23" fmla="*/ 501650 h 434"/>
              <a:gd name="T24" fmla="*/ 238125 w 428"/>
              <a:gd name="T25" fmla="*/ 479425 h 434"/>
              <a:gd name="T26" fmla="*/ 212725 w 428"/>
              <a:gd name="T27" fmla="*/ 466725 h 434"/>
              <a:gd name="T28" fmla="*/ 184150 w 428"/>
              <a:gd name="T29" fmla="*/ 447675 h 434"/>
              <a:gd name="T30" fmla="*/ 161925 w 428"/>
              <a:gd name="T31" fmla="*/ 428625 h 434"/>
              <a:gd name="T32" fmla="*/ 98425 w 428"/>
              <a:gd name="T33" fmla="*/ 425450 h 434"/>
              <a:gd name="T34" fmla="*/ 9525 w 428"/>
              <a:gd name="T35" fmla="*/ 415925 h 434"/>
              <a:gd name="T36" fmla="*/ 25400 w 428"/>
              <a:gd name="T37" fmla="*/ 396875 h 434"/>
              <a:gd name="T38" fmla="*/ 47625 w 428"/>
              <a:gd name="T39" fmla="*/ 415925 h 434"/>
              <a:gd name="T40" fmla="*/ 63500 w 428"/>
              <a:gd name="T41" fmla="*/ 393700 h 434"/>
              <a:gd name="T42" fmla="*/ 53975 w 428"/>
              <a:gd name="T43" fmla="*/ 342900 h 434"/>
              <a:gd name="T44" fmla="*/ 142875 w 428"/>
              <a:gd name="T45" fmla="*/ 273050 h 434"/>
              <a:gd name="T46" fmla="*/ 161925 w 428"/>
              <a:gd name="T47" fmla="*/ 260350 h 434"/>
              <a:gd name="T48" fmla="*/ 177800 w 428"/>
              <a:gd name="T49" fmla="*/ 228600 h 434"/>
              <a:gd name="T50" fmla="*/ 155575 w 428"/>
              <a:gd name="T51" fmla="*/ 193675 h 434"/>
              <a:gd name="T52" fmla="*/ 206375 w 428"/>
              <a:gd name="T53" fmla="*/ 139700 h 434"/>
              <a:gd name="T54" fmla="*/ 241300 w 428"/>
              <a:gd name="T55" fmla="*/ 88900 h 434"/>
              <a:gd name="T56" fmla="*/ 260350 w 428"/>
              <a:gd name="T57" fmla="*/ 73025 h 434"/>
              <a:gd name="T58" fmla="*/ 247650 w 428"/>
              <a:gd name="T59" fmla="*/ 60325 h 434"/>
              <a:gd name="T60" fmla="*/ 241300 w 428"/>
              <a:gd name="T61" fmla="*/ 34925 h 434"/>
              <a:gd name="T62" fmla="*/ 269875 w 428"/>
              <a:gd name="T63" fmla="*/ 31750 h 434"/>
              <a:gd name="T64" fmla="*/ 301625 w 428"/>
              <a:gd name="T65" fmla="*/ 31750 h 434"/>
              <a:gd name="T66" fmla="*/ 314325 w 428"/>
              <a:gd name="T67" fmla="*/ 19050 h 434"/>
              <a:gd name="T68" fmla="*/ 336550 w 428"/>
              <a:gd name="T69" fmla="*/ 0 h 434"/>
              <a:gd name="T70" fmla="*/ 349250 w 428"/>
              <a:gd name="T71" fmla="*/ 15875 h 434"/>
              <a:gd name="T72" fmla="*/ 396875 w 428"/>
              <a:gd name="T73" fmla="*/ 25400 h 434"/>
              <a:gd name="T74" fmla="*/ 409575 w 428"/>
              <a:gd name="T75" fmla="*/ 22225 h 434"/>
              <a:gd name="T76" fmla="*/ 428625 w 428"/>
              <a:gd name="T77" fmla="*/ 34925 h 434"/>
              <a:gd name="T78" fmla="*/ 447675 w 428"/>
              <a:gd name="T79" fmla="*/ 41275 h 434"/>
              <a:gd name="T80" fmla="*/ 463550 w 428"/>
              <a:gd name="T81" fmla="*/ 47625 h 434"/>
              <a:gd name="T82" fmla="*/ 476250 w 428"/>
              <a:gd name="T83" fmla="*/ 41275 h 434"/>
              <a:gd name="T84" fmla="*/ 495300 w 428"/>
              <a:gd name="T85" fmla="*/ 34925 h 434"/>
              <a:gd name="T86" fmla="*/ 527050 w 428"/>
              <a:gd name="T87" fmla="*/ 34925 h 434"/>
              <a:gd name="T88" fmla="*/ 527050 w 428"/>
              <a:gd name="T89" fmla="*/ 34925 h 43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28" h="434">
                <a:moveTo>
                  <a:pt x="332" y="22"/>
                </a:moveTo>
                <a:lnTo>
                  <a:pt x="374" y="140"/>
                </a:lnTo>
                <a:lnTo>
                  <a:pt x="428" y="184"/>
                </a:lnTo>
                <a:lnTo>
                  <a:pt x="412" y="226"/>
                </a:lnTo>
                <a:lnTo>
                  <a:pt x="410" y="238"/>
                </a:lnTo>
                <a:lnTo>
                  <a:pt x="376" y="222"/>
                </a:lnTo>
                <a:lnTo>
                  <a:pt x="330" y="254"/>
                </a:lnTo>
                <a:lnTo>
                  <a:pt x="310" y="288"/>
                </a:lnTo>
                <a:lnTo>
                  <a:pt x="304" y="322"/>
                </a:lnTo>
                <a:lnTo>
                  <a:pt x="260" y="386"/>
                </a:lnTo>
                <a:lnTo>
                  <a:pt x="262" y="388"/>
                </a:lnTo>
                <a:lnTo>
                  <a:pt x="264" y="388"/>
                </a:lnTo>
                <a:lnTo>
                  <a:pt x="268" y="388"/>
                </a:lnTo>
                <a:lnTo>
                  <a:pt x="272" y="390"/>
                </a:lnTo>
                <a:lnTo>
                  <a:pt x="270" y="396"/>
                </a:lnTo>
                <a:lnTo>
                  <a:pt x="272" y="398"/>
                </a:lnTo>
                <a:lnTo>
                  <a:pt x="270" y="400"/>
                </a:lnTo>
                <a:lnTo>
                  <a:pt x="272" y="404"/>
                </a:lnTo>
                <a:lnTo>
                  <a:pt x="270" y="406"/>
                </a:lnTo>
                <a:lnTo>
                  <a:pt x="274" y="410"/>
                </a:lnTo>
                <a:lnTo>
                  <a:pt x="242" y="430"/>
                </a:lnTo>
                <a:lnTo>
                  <a:pt x="212" y="430"/>
                </a:lnTo>
                <a:lnTo>
                  <a:pt x="194" y="434"/>
                </a:lnTo>
                <a:lnTo>
                  <a:pt x="194" y="418"/>
                </a:lnTo>
                <a:lnTo>
                  <a:pt x="192" y="410"/>
                </a:lnTo>
                <a:lnTo>
                  <a:pt x="188" y="408"/>
                </a:lnTo>
                <a:lnTo>
                  <a:pt x="178" y="398"/>
                </a:lnTo>
                <a:lnTo>
                  <a:pt x="168" y="398"/>
                </a:lnTo>
                <a:lnTo>
                  <a:pt x="162" y="384"/>
                </a:lnTo>
                <a:lnTo>
                  <a:pt x="158" y="384"/>
                </a:lnTo>
                <a:lnTo>
                  <a:pt x="156" y="376"/>
                </a:lnTo>
                <a:lnTo>
                  <a:pt x="168" y="356"/>
                </a:lnTo>
                <a:lnTo>
                  <a:pt x="168" y="338"/>
                </a:lnTo>
                <a:lnTo>
                  <a:pt x="176" y="316"/>
                </a:lnTo>
                <a:lnTo>
                  <a:pt x="170" y="316"/>
                </a:lnTo>
                <a:lnTo>
                  <a:pt x="170" y="310"/>
                </a:lnTo>
                <a:lnTo>
                  <a:pt x="164" y="306"/>
                </a:lnTo>
                <a:lnTo>
                  <a:pt x="150" y="302"/>
                </a:lnTo>
                <a:lnTo>
                  <a:pt x="142" y="296"/>
                </a:lnTo>
                <a:lnTo>
                  <a:pt x="136" y="290"/>
                </a:lnTo>
                <a:lnTo>
                  <a:pt x="134" y="294"/>
                </a:lnTo>
                <a:lnTo>
                  <a:pt x="130" y="288"/>
                </a:lnTo>
                <a:lnTo>
                  <a:pt x="120" y="286"/>
                </a:lnTo>
                <a:lnTo>
                  <a:pt x="116" y="282"/>
                </a:lnTo>
                <a:lnTo>
                  <a:pt x="114" y="278"/>
                </a:lnTo>
                <a:lnTo>
                  <a:pt x="104" y="276"/>
                </a:lnTo>
                <a:lnTo>
                  <a:pt x="102" y="270"/>
                </a:lnTo>
                <a:lnTo>
                  <a:pt x="86" y="268"/>
                </a:lnTo>
                <a:lnTo>
                  <a:pt x="74" y="270"/>
                </a:lnTo>
                <a:lnTo>
                  <a:pt x="62" y="268"/>
                </a:lnTo>
                <a:lnTo>
                  <a:pt x="56" y="264"/>
                </a:lnTo>
                <a:lnTo>
                  <a:pt x="18" y="264"/>
                </a:lnTo>
                <a:lnTo>
                  <a:pt x="6" y="262"/>
                </a:lnTo>
                <a:lnTo>
                  <a:pt x="0" y="260"/>
                </a:lnTo>
                <a:lnTo>
                  <a:pt x="12" y="254"/>
                </a:lnTo>
                <a:lnTo>
                  <a:pt x="16" y="250"/>
                </a:lnTo>
                <a:lnTo>
                  <a:pt x="16" y="256"/>
                </a:lnTo>
                <a:lnTo>
                  <a:pt x="30" y="254"/>
                </a:lnTo>
                <a:lnTo>
                  <a:pt x="30" y="262"/>
                </a:lnTo>
                <a:lnTo>
                  <a:pt x="32" y="242"/>
                </a:lnTo>
                <a:lnTo>
                  <a:pt x="36" y="242"/>
                </a:lnTo>
                <a:lnTo>
                  <a:pt x="40" y="248"/>
                </a:lnTo>
                <a:lnTo>
                  <a:pt x="54" y="244"/>
                </a:lnTo>
                <a:lnTo>
                  <a:pt x="36" y="224"/>
                </a:lnTo>
                <a:lnTo>
                  <a:pt x="34" y="216"/>
                </a:lnTo>
                <a:lnTo>
                  <a:pt x="36" y="212"/>
                </a:lnTo>
                <a:lnTo>
                  <a:pt x="34" y="206"/>
                </a:lnTo>
                <a:lnTo>
                  <a:pt x="90" y="172"/>
                </a:lnTo>
                <a:lnTo>
                  <a:pt x="84" y="164"/>
                </a:lnTo>
                <a:lnTo>
                  <a:pt x="98" y="158"/>
                </a:lnTo>
                <a:lnTo>
                  <a:pt x="102" y="164"/>
                </a:lnTo>
                <a:lnTo>
                  <a:pt x="120" y="154"/>
                </a:lnTo>
                <a:lnTo>
                  <a:pt x="118" y="154"/>
                </a:lnTo>
                <a:lnTo>
                  <a:pt x="112" y="144"/>
                </a:lnTo>
                <a:lnTo>
                  <a:pt x="102" y="142"/>
                </a:lnTo>
                <a:lnTo>
                  <a:pt x="102" y="134"/>
                </a:lnTo>
                <a:lnTo>
                  <a:pt x="98" y="122"/>
                </a:lnTo>
                <a:lnTo>
                  <a:pt x="116" y="102"/>
                </a:lnTo>
                <a:lnTo>
                  <a:pt x="130" y="96"/>
                </a:lnTo>
                <a:lnTo>
                  <a:pt x="130" y="88"/>
                </a:lnTo>
                <a:lnTo>
                  <a:pt x="140" y="62"/>
                </a:lnTo>
                <a:lnTo>
                  <a:pt x="142" y="62"/>
                </a:lnTo>
                <a:lnTo>
                  <a:pt x="152" y="56"/>
                </a:lnTo>
                <a:lnTo>
                  <a:pt x="156" y="58"/>
                </a:lnTo>
                <a:lnTo>
                  <a:pt x="164" y="52"/>
                </a:lnTo>
                <a:lnTo>
                  <a:pt x="164" y="46"/>
                </a:lnTo>
                <a:lnTo>
                  <a:pt x="158" y="44"/>
                </a:lnTo>
                <a:lnTo>
                  <a:pt x="158" y="42"/>
                </a:lnTo>
                <a:lnTo>
                  <a:pt x="156" y="38"/>
                </a:lnTo>
                <a:lnTo>
                  <a:pt x="152" y="34"/>
                </a:lnTo>
                <a:lnTo>
                  <a:pt x="152" y="24"/>
                </a:lnTo>
                <a:lnTo>
                  <a:pt x="152" y="22"/>
                </a:lnTo>
                <a:lnTo>
                  <a:pt x="158" y="20"/>
                </a:lnTo>
                <a:lnTo>
                  <a:pt x="162" y="22"/>
                </a:lnTo>
                <a:lnTo>
                  <a:pt x="170" y="20"/>
                </a:lnTo>
                <a:lnTo>
                  <a:pt x="172" y="20"/>
                </a:lnTo>
                <a:lnTo>
                  <a:pt x="184" y="22"/>
                </a:lnTo>
                <a:lnTo>
                  <a:pt x="190" y="20"/>
                </a:lnTo>
                <a:lnTo>
                  <a:pt x="190" y="16"/>
                </a:lnTo>
                <a:lnTo>
                  <a:pt x="194" y="12"/>
                </a:lnTo>
                <a:lnTo>
                  <a:pt x="198" y="12"/>
                </a:lnTo>
                <a:lnTo>
                  <a:pt x="202" y="6"/>
                </a:lnTo>
                <a:lnTo>
                  <a:pt x="210" y="4"/>
                </a:lnTo>
                <a:lnTo>
                  <a:pt x="212" y="0"/>
                </a:lnTo>
                <a:lnTo>
                  <a:pt x="216" y="2"/>
                </a:lnTo>
                <a:lnTo>
                  <a:pt x="218" y="4"/>
                </a:lnTo>
                <a:lnTo>
                  <a:pt x="220" y="10"/>
                </a:lnTo>
                <a:lnTo>
                  <a:pt x="230" y="14"/>
                </a:lnTo>
                <a:lnTo>
                  <a:pt x="244" y="14"/>
                </a:lnTo>
                <a:lnTo>
                  <a:pt x="250" y="16"/>
                </a:lnTo>
                <a:lnTo>
                  <a:pt x="252" y="12"/>
                </a:lnTo>
                <a:lnTo>
                  <a:pt x="256" y="14"/>
                </a:lnTo>
                <a:lnTo>
                  <a:pt x="258" y="14"/>
                </a:lnTo>
                <a:lnTo>
                  <a:pt x="260" y="20"/>
                </a:lnTo>
                <a:lnTo>
                  <a:pt x="262" y="18"/>
                </a:lnTo>
                <a:lnTo>
                  <a:pt x="270" y="22"/>
                </a:lnTo>
                <a:lnTo>
                  <a:pt x="274" y="22"/>
                </a:lnTo>
                <a:lnTo>
                  <a:pt x="280" y="22"/>
                </a:lnTo>
                <a:lnTo>
                  <a:pt x="282" y="26"/>
                </a:lnTo>
                <a:lnTo>
                  <a:pt x="284" y="26"/>
                </a:lnTo>
                <a:lnTo>
                  <a:pt x="288" y="32"/>
                </a:lnTo>
                <a:lnTo>
                  <a:pt x="292" y="30"/>
                </a:lnTo>
                <a:lnTo>
                  <a:pt x="294" y="30"/>
                </a:lnTo>
                <a:lnTo>
                  <a:pt x="298" y="26"/>
                </a:lnTo>
                <a:lnTo>
                  <a:pt x="300" y="26"/>
                </a:lnTo>
                <a:lnTo>
                  <a:pt x="304" y="26"/>
                </a:lnTo>
                <a:lnTo>
                  <a:pt x="312" y="22"/>
                </a:lnTo>
                <a:lnTo>
                  <a:pt x="316" y="24"/>
                </a:lnTo>
                <a:lnTo>
                  <a:pt x="324" y="20"/>
                </a:lnTo>
                <a:lnTo>
                  <a:pt x="332" y="22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0" name="Freeform 144"/>
          <p:cNvSpPr>
            <a:spLocks/>
          </p:cNvSpPr>
          <p:nvPr/>
        </p:nvSpPr>
        <p:spPr bwMode="auto">
          <a:xfrm>
            <a:off x="4737735" y="3668078"/>
            <a:ext cx="352425" cy="361950"/>
          </a:xfrm>
          <a:custGeom>
            <a:avLst/>
            <a:gdLst>
              <a:gd name="T0" fmla="*/ 238125 w 222"/>
              <a:gd name="T1" fmla="*/ 25400 h 228"/>
              <a:gd name="T2" fmla="*/ 298450 w 222"/>
              <a:gd name="T3" fmla="*/ 57150 h 228"/>
              <a:gd name="T4" fmla="*/ 298450 w 222"/>
              <a:gd name="T5" fmla="*/ 60325 h 228"/>
              <a:gd name="T6" fmla="*/ 292100 w 222"/>
              <a:gd name="T7" fmla="*/ 66675 h 228"/>
              <a:gd name="T8" fmla="*/ 288925 w 222"/>
              <a:gd name="T9" fmla="*/ 73025 h 228"/>
              <a:gd name="T10" fmla="*/ 292100 w 222"/>
              <a:gd name="T11" fmla="*/ 92075 h 228"/>
              <a:gd name="T12" fmla="*/ 292100 w 222"/>
              <a:gd name="T13" fmla="*/ 101600 h 228"/>
              <a:gd name="T14" fmla="*/ 292100 w 222"/>
              <a:gd name="T15" fmla="*/ 114300 h 228"/>
              <a:gd name="T16" fmla="*/ 304800 w 222"/>
              <a:gd name="T17" fmla="*/ 120650 h 228"/>
              <a:gd name="T18" fmla="*/ 307975 w 222"/>
              <a:gd name="T19" fmla="*/ 133350 h 228"/>
              <a:gd name="T20" fmla="*/ 314325 w 222"/>
              <a:gd name="T21" fmla="*/ 133350 h 228"/>
              <a:gd name="T22" fmla="*/ 317500 w 222"/>
              <a:gd name="T23" fmla="*/ 146050 h 228"/>
              <a:gd name="T24" fmla="*/ 333375 w 222"/>
              <a:gd name="T25" fmla="*/ 155575 h 228"/>
              <a:gd name="T26" fmla="*/ 333375 w 222"/>
              <a:gd name="T27" fmla="*/ 168275 h 228"/>
              <a:gd name="T28" fmla="*/ 352425 w 222"/>
              <a:gd name="T29" fmla="*/ 180975 h 228"/>
              <a:gd name="T30" fmla="*/ 314325 w 222"/>
              <a:gd name="T31" fmla="*/ 317500 h 228"/>
              <a:gd name="T32" fmla="*/ 311150 w 222"/>
              <a:gd name="T33" fmla="*/ 342900 h 228"/>
              <a:gd name="T34" fmla="*/ 301625 w 222"/>
              <a:gd name="T35" fmla="*/ 361950 h 228"/>
              <a:gd name="T36" fmla="*/ 269875 w 222"/>
              <a:gd name="T37" fmla="*/ 352425 h 228"/>
              <a:gd name="T38" fmla="*/ 241300 w 222"/>
              <a:gd name="T39" fmla="*/ 349250 h 228"/>
              <a:gd name="T40" fmla="*/ 22225 w 222"/>
              <a:gd name="T41" fmla="*/ 298450 h 228"/>
              <a:gd name="T42" fmla="*/ 15875 w 222"/>
              <a:gd name="T43" fmla="*/ 292100 h 228"/>
              <a:gd name="T44" fmla="*/ 19050 w 222"/>
              <a:gd name="T45" fmla="*/ 288925 h 228"/>
              <a:gd name="T46" fmla="*/ 15875 w 222"/>
              <a:gd name="T47" fmla="*/ 282575 h 228"/>
              <a:gd name="T48" fmla="*/ 19050 w 222"/>
              <a:gd name="T49" fmla="*/ 279400 h 228"/>
              <a:gd name="T50" fmla="*/ 15875 w 222"/>
              <a:gd name="T51" fmla="*/ 276225 h 228"/>
              <a:gd name="T52" fmla="*/ 19050 w 222"/>
              <a:gd name="T53" fmla="*/ 266700 h 228"/>
              <a:gd name="T54" fmla="*/ 12700 w 222"/>
              <a:gd name="T55" fmla="*/ 263525 h 228"/>
              <a:gd name="T56" fmla="*/ 12700 w 222"/>
              <a:gd name="T57" fmla="*/ 263525 h 228"/>
              <a:gd name="T58" fmla="*/ 6350 w 222"/>
              <a:gd name="T59" fmla="*/ 263525 h 228"/>
              <a:gd name="T60" fmla="*/ 3175 w 222"/>
              <a:gd name="T61" fmla="*/ 263525 h 228"/>
              <a:gd name="T62" fmla="*/ 0 w 222"/>
              <a:gd name="T63" fmla="*/ 260350 h 228"/>
              <a:gd name="T64" fmla="*/ 69850 w 222"/>
              <a:gd name="T65" fmla="*/ 158750 h 228"/>
              <a:gd name="T66" fmla="*/ 79375 w 222"/>
              <a:gd name="T67" fmla="*/ 104775 h 228"/>
              <a:gd name="T68" fmla="*/ 111125 w 222"/>
              <a:gd name="T69" fmla="*/ 50800 h 228"/>
              <a:gd name="T70" fmla="*/ 184150 w 222"/>
              <a:gd name="T71" fmla="*/ 0 h 228"/>
              <a:gd name="T72" fmla="*/ 238125 w 222"/>
              <a:gd name="T73" fmla="*/ 25400 h 228"/>
              <a:gd name="T74" fmla="*/ 238125 w 222"/>
              <a:gd name="T75" fmla="*/ 25400 h 228"/>
              <a:gd name="T76" fmla="*/ 238125 w 222"/>
              <a:gd name="T77" fmla="*/ 25400 h 228"/>
              <a:gd name="T78" fmla="*/ 238125 w 222"/>
              <a:gd name="T79" fmla="*/ 25400 h 2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22" h="228">
                <a:moveTo>
                  <a:pt x="150" y="16"/>
                </a:moveTo>
                <a:lnTo>
                  <a:pt x="188" y="36"/>
                </a:lnTo>
                <a:lnTo>
                  <a:pt x="188" y="38"/>
                </a:lnTo>
                <a:lnTo>
                  <a:pt x="184" y="42"/>
                </a:lnTo>
                <a:lnTo>
                  <a:pt x="182" y="46"/>
                </a:lnTo>
                <a:lnTo>
                  <a:pt x="184" y="58"/>
                </a:lnTo>
                <a:lnTo>
                  <a:pt x="184" y="64"/>
                </a:lnTo>
                <a:lnTo>
                  <a:pt x="184" y="72"/>
                </a:lnTo>
                <a:lnTo>
                  <a:pt x="192" y="76"/>
                </a:lnTo>
                <a:lnTo>
                  <a:pt x="194" y="84"/>
                </a:lnTo>
                <a:lnTo>
                  <a:pt x="198" y="84"/>
                </a:lnTo>
                <a:lnTo>
                  <a:pt x="200" y="92"/>
                </a:lnTo>
                <a:lnTo>
                  <a:pt x="210" y="98"/>
                </a:lnTo>
                <a:lnTo>
                  <a:pt x="210" y="106"/>
                </a:lnTo>
                <a:lnTo>
                  <a:pt x="222" y="114"/>
                </a:lnTo>
                <a:lnTo>
                  <a:pt x="198" y="200"/>
                </a:lnTo>
                <a:lnTo>
                  <a:pt x="196" y="216"/>
                </a:lnTo>
                <a:lnTo>
                  <a:pt x="190" y="228"/>
                </a:lnTo>
                <a:lnTo>
                  <a:pt x="170" y="222"/>
                </a:lnTo>
                <a:lnTo>
                  <a:pt x="152" y="220"/>
                </a:lnTo>
                <a:lnTo>
                  <a:pt x="14" y="188"/>
                </a:lnTo>
                <a:lnTo>
                  <a:pt x="10" y="184"/>
                </a:lnTo>
                <a:lnTo>
                  <a:pt x="12" y="182"/>
                </a:lnTo>
                <a:lnTo>
                  <a:pt x="10" y="178"/>
                </a:lnTo>
                <a:lnTo>
                  <a:pt x="12" y="176"/>
                </a:lnTo>
                <a:lnTo>
                  <a:pt x="10" y="174"/>
                </a:lnTo>
                <a:lnTo>
                  <a:pt x="12" y="168"/>
                </a:lnTo>
                <a:lnTo>
                  <a:pt x="8" y="166"/>
                </a:lnTo>
                <a:lnTo>
                  <a:pt x="4" y="166"/>
                </a:lnTo>
                <a:lnTo>
                  <a:pt x="2" y="166"/>
                </a:lnTo>
                <a:lnTo>
                  <a:pt x="0" y="164"/>
                </a:lnTo>
                <a:lnTo>
                  <a:pt x="44" y="100"/>
                </a:lnTo>
                <a:lnTo>
                  <a:pt x="50" y="66"/>
                </a:lnTo>
                <a:lnTo>
                  <a:pt x="70" y="32"/>
                </a:lnTo>
                <a:lnTo>
                  <a:pt x="116" y="0"/>
                </a:lnTo>
                <a:lnTo>
                  <a:pt x="150" y="16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1" name="Freeform 145"/>
          <p:cNvSpPr>
            <a:spLocks/>
          </p:cNvSpPr>
          <p:nvPr/>
        </p:nvSpPr>
        <p:spPr bwMode="auto">
          <a:xfrm>
            <a:off x="4979035" y="4017328"/>
            <a:ext cx="323850" cy="288925"/>
          </a:xfrm>
          <a:custGeom>
            <a:avLst/>
            <a:gdLst>
              <a:gd name="T0" fmla="*/ 60325 w 204"/>
              <a:gd name="T1" fmla="*/ 12700 h 182"/>
              <a:gd name="T2" fmla="*/ 60325 w 204"/>
              <a:gd name="T3" fmla="*/ 15875 h 182"/>
              <a:gd name="T4" fmla="*/ 66675 w 204"/>
              <a:gd name="T5" fmla="*/ 9525 h 182"/>
              <a:gd name="T6" fmla="*/ 73025 w 204"/>
              <a:gd name="T7" fmla="*/ 15875 h 182"/>
              <a:gd name="T8" fmla="*/ 111125 w 204"/>
              <a:gd name="T9" fmla="*/ 6350 h 182"/>
              <a:gd name="T10" fmla="*/ 139700 w 204"/>
              <a:gd name="T11" fmla="*/ 6350 h 182"/>
              <a:gd name="T12" fmla="*/ 158750 w 204"/>
              <a:gd name="T13" fmla="*/ 15875 h 182"/>
              <a:gd name="T14" fmla="*/ 161925 w 204"/>
              <a:gd name="T15" fmla="*/ 25400 h 182"/>
              <a:gd name="T16" fmla="*/ 171450 w 204"/>
              <a:gd name="T17" fmla="*/ 28575 h 182"/>
              <a:gd name="T18" fmla="*/ 171450 w 204"/>
              <a:gd name="T19" fmla="*/ 31750 h 182"/>
              <a:gd name="T20" fmla="*/ 174625 w 204"/>
              <a:gd name="T21" fmla="*/ 28575 h 182"/>
              <a:gd name="T22" fmla="*/ 184150 w 204"/>
              <a:gd name="T23" fmla="*/ 38100 h 182"/>
              <a:gd name="T24" fmla="*/ 187325 w 204"/>
              <a:gd name="T25" fmla="*/ 38100 h 182"/>
              <a:gd name="T26" fmla="*/ 193675 w 204"/>
              <a:gd name="T27" fmla="*/ 47625 h 182"/>
              <a:gd name="T28" fmla="*/ 200025 w 204"/>
              <a:gd name="T29" fmla="*/ 44450 h 182"/>
              <a:gd name="T30" fmla="*/ 206375 w 204"/>
              <a:gd name="T31" fmla="*/ 53975 h 182"/>
              <a:gd name="T32" fmla="*/ 222250 w 204"/>
              <a:gd name="T33" fmla="*/ 53975 h 182"/>
              <a:gd name="T34" fmla="*/ 225425 w 204"/>
              <a:gd name="T35" fmla="*/ 60325 h 182"/>
              <a:gd name="T36" fmla="*/ 222250 w 204"/>
              <a:gd name="T37" fmla="*/ 63500 h 182"/>
              <a:gd name="T38" fmla="*/ 231775 w 204"/>
              <a:gd name="T39" fmla="*/ 73025 h 182"/>
              <a:gd name="T40" fmla="*/ 228600 w 204"/>
              <a:gd name="T41" fmla="*/ 95250 h 182"/>
              <a:gd name="T42" fmla="*/ 234950 w 204"/>
              <a:gd name="T43" fmla="*/ 104775 h 182"/>
              <a:gd name="T44" fmla="*/ 238125 w 204"/>
              <a:gd name="T45" fmla="*/ 107950 h 182"/>
              <a:gd name="T46" fmla="*/ 247650 w 204"/>
              <a:gd name="T47" fmla="*/ 107950 h 182"/>
              <a:gd name="T48" fmla="*/ 254000 w 204"/>
              <a:gd name="T49" fmla="*/ 127000 h 182"/>
              <a:gd name="T50" fmla="*/ 257175 w 204"/>
              <a:gd name="T51" fmla="*/ 130175 h 182"/>
              <a:gd name="T52" fmla="*/ 257175 w 204"/>
              <a:gd name="T53" fmla="*/ 139700 h 182"/>
              <a:gd name="T54" fmla="*/ 260350 w 204"/>
              <a:gd name="T55" fmla="*/ 149225 h 182"/>
              <a:gd name="T56" fmla="*/ 257175 w 204"/>
              <a:gd name="T57" fmla="*/ 149225 h 182"/>
              <a:gd name="T58" fmla="*/ 257175 w 204"/>
              <a:gd name="T59" fmla="*/ 158750 h 182"/>
              <a:gd name="T60" fmla="*/ 257175 w 204"/>
              <a:gd name="T61" fmla="*/ 158750 h 182"/>
              <a:gd name="T62" fmla="*/ 257175 w 204"/>
              <a:gd name="T63" fmla="*/ 165100 h 182"/>
              <a:gd name="T64" fmla="*/ 260350 w 204"/>
              <a:gd name="T65" fmla="*/ 171450 h 182"/>
              <a:gd name="T66" fmla="*/ 260350 w 204"/>
              <a:gd name="T67" fmla="*/ 184150 h 182"/>
              <a:gd name="T68" fmla="*/ 266700 w 204"/>
              <a:gd name="T69" fmla="*/ 187325 h 182"/>
              <a:gd name="T70" fmla="*/ 269875 w 204"/>
              <a:gd name="T71" fmla="*/ 190500 h 182"/>
              <a:gd name="T72" fmla="*/ 269875 w 204"/>
              <a:gd name="T73" fmla="*/ 200025 h 182"/>
              <a:gd name="T74" fmla="*/ 279400 w 204"/>
              <a:gd name="T75" fmla="*/ 200025 h 182"/>
              <a:gd name="T76" fmla="*/ 273050 w 204"/>
              <a:gd name="T77" fmla="*/ 203200 h 182"/>
              <a:gd name="T78" fmla="*/ 282575 w 204"/>
              <a:gd name="T79" fmla="*/ 203200 h 182"/>
              <a:gd name="T80" fmla="*/ 282575 w 204"/>
              <a:gd name="T81" fmla="*/ 212725 h 182"/>
              <a:gd name="T82" fmla="*/ 285750 w 204"/>
              <a:gd name="T83" fmla="*/ 212725 h 182"/>
              <a:gd name="T84" fmla="*/ 282575 w 204"/>
              <a:gd name="T85" fmla="*/ 215900 h 182"/>
              <a:gd name="T86" fmla="*/ 282575 w 204"/>
              <a:gd name="T87" fmla="*/ 219075 h 182"/>
              <a:gd name="T88" fmla="*/ 292100 w 204"/>
              <a:gd name="T89" fmla="*/ 222250 h 182"/>
              <a:gd name="T90" fmla="*/ 298450 w 204"/>
              <a:gd name="T91" fmla="*/ 219075 h 182"/>
              <a:gd name="T92" fmla="*/ 311150 w 204"/>
              <a:gd name="T93" fmla="*/ 228600 h 182"/>
              <a:gd name="T94" fmla="*/ 314325 w 204"/>
              <a:gd name="T95" fmla="*/ 225425 h 182"/>
              <a:gd name="T96" fmla="*/ 314325 w 204"/>
              <a:gd name="T97" fmla="*/ 231775 h 182"/>
              <a:gd name="T98" fmla="*/ 323850 w 204"/>
              <a:gd name="T99" fmla="*/ 238125 h 182"/>
              <a:gd name="T100" fmla="*/ 279400 w 204"/>
              <a:gd name="T101" fmla="*/ 288925 h 182"/>
              <a:gd name="T102" fmla="*/ 142875 w 204"/>
              <a:gd name="T103" fmla="*/ 285750 h 182"/>
              <a:gd name="T104" fmla="*/ 47625 w 204"/>
              <a:gd name="T105" fmla="*/ 247650 h 182"/>
              <a:gd name="T106" fmla="*/ 0 w 204"/>
              <a:gd name="T107" fmla="*/ 0 h 182"/>
              <a:gd name="T108" fmla="*/ 28575 w 204"/>
              <a:gd name="T109" fmla="*/ 3175 h 182"/>
              <a:gd name="T110" fmla="*/ 60325 w 204"/>
              <a:gd name="T111" fmla="*/ 12700 h 182"/>
              <a:gd name="T112" fmla="*/ 60325 w 204"/>
              <a:gd name="T113" fmla="*/ 12700 h 182"/>
              <a:gd name="T114" fmla="*/ 60325 w 204"/>
              <a:gd name="T115" fmla="*/ 12700 h 182"/>
              <a:gd name="T116" fmla="*/ 60325 w 204"/>
              <a:gd name="T117" fmla="*/ 12700 h 18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04" h="182">
                <a:moveTo>
                  <a:pt x="38" y="8"/>
                </a:moveTo>
                <a:lnTo>
                  <a:pt x="38" y="10"/>
                </a:lnTo>
                <a:lnTo>
                  <a:pt x="42" y="6"/>
                </a:lnTo>
                <a:lnTo>
                  <a:pt x="46" y="10"/>
                </a:lnTo>
                <a:lnTo>
                  <a:pt x="70" y="4"/>
                </a:lnTo>
                <a:lnTo>
                  <a:pt x="88" y="4"/>
                </a:lnTo>
                <a:lnTo>
                  <a:pt x="100" y="10"/>
                </a:lnTo>
                <a:lnTo>
                  <a:pt x="102" y="16"/>
                </a:lnTo>
                <a:lnTo>
                  <a:pt x="108" y="18"/>
                </a:lnTo>
                <a:lnTo>
                  <a:pt x="108" y="20"/>
                </a:lnTo>
                <a:lnTo>
                  <a:pt x="110" y="18"/>
                </a:lnTo>
                <a:lnTo>
                  <a:pt x="116" y="24"/>
                </a:lnTo>
                <a:lnTo>
                  <a:pt x="118" y="24"/>
                </a:lnTo>
                <a:lnTo>
                  <a:pt x="122" y="30"/>
                </a:lnTo>
                <a:lnTo>
                  <a:pt x="126" y="28"/>
                </a:lnTo>
                <a:lnTo>
                  <a:pt x="130" y="34"/>
                </a:lnTo>
                <a:lnTo>
                  <a:pt x="140" y="34"/>
                </a:lnTo>
                <a:lnTo>
                  <a:pt x="142" y="38"/>
                </a:lnTo>
                <a:lnTo>
                  <a:pt x="140" y="40"/>
                </a:lnTo>
                <a:lnTo>
                  <a:pt x="146" y="46"/>
                </a:lnTo>
                <a:lnTo>
                  <a:pt x="144" y="60"/>
                </a:lnTo>
                <a:lnTo>
                  <a:pt x="148" y="66"/>
                </a:lnTo>
                <a:lnTo>
                  <a:pt x="150" y="68"/>
                </a:lnTo>
                <a:lnTo>
                  <a:pt x="156" y="68"/>
                </a:lnTo>
                <a:lnTo>
                  <a:pt x="160" y="80"/>
                </a:lnTo>
                <a:lnTo>
                  <a:pt x="162" y="82"/>
                </a:lnTo>
                <a:lnTo>
                  <a:pt x="162" y="88"/>
                </a:lnTo>
                <a:lnTo>
                  <a:pt x="164" y="94"/>
                </a:lnTo>
                <a:lnTo>
                  <a:pt x="162" y="94"/>
                </a:lnTo>
                <a:lnTo>
                  <a:pt x="162" y="100"/>
                </a:lnTo>
                <a:lnTo>
                  <a:pt x="162" y="104"/>
                </a:lnTo>
                <a:lnTo>
                  <a:pt x="164" y="108"/>
                </a:lnTo>
                <a:lnTo>
                  <a:pt x="164" y="116"/>
                </a:lnTo>
                <a:lnTo>
                  <a:pt x="168" y="118"/>
                </a:lnTo>
                <a:lnTo>
                  <a:pt x="170" y="120"/>
                </a:lnTo>
                <a:lnTo>
                  <a:pt x="170" y="126"/>
                </a:lnTo>
                <a:lnTo>
                  <a:pt x="176" y="126"/>
                </a:lnTo>
                <a:lnTo>
                  <a:pt x="172" y="128"/>
                </a:lnTo>
                <a:lnTo>
                  <a:pt x="178" y="128"/>
                </a:lnTo>
                <a:lnTo>
                  <a:pt x="178" y="134"/>
                </a:lnTo>
                <a:lnTo>
                  <a:pt x="180" y="134"/>
                </a:lnTo>
                <a:lnTo>
                  <a:pt x="178" y="136"/>
                </a:lnTo>
                <a:lnTo>
                  <a:pt x="178" y="138"/>
                </a:lnTo>
                <a:lnTo>
                  <a:pt x="184" y="140"/>
                </a:lnTo>
                <a:lnTo>
                  <a:pt x="188" y="138"/>
                </a:lnTo>
                <a:lnTo>
                  <a:pt x="196" y="144"/>
                </a:lnTo>
                <a:lnTo>
                  <a:pt x="198" y="142"/>
                </a:lnTo>
                <a:lnTo>
                  <a:pt x="198" y="146"/>
                </a:lnTo>
                <a:lnTo>
                  <a:pt x="204" y="150"/>
                </a:lnTo>
                <a:lnTo>
                  <a:pt x="176" y="182"/>
                </a:lnTo>
                <a:lnTo>
                  <a:pt x="90" y="180"/>
                </a:lnTo>
                <a:lnTo>
                  <a:pt x="30" y="156"/>
                </a:lnTo>
                <a:lnTo>
                  <a:pt x="0" y="0"/>
                </a:lnTo>
                <a:lnTo>
                  <a:pt x="18" y="2"/>
                </a:lnTo>
                <a:lnTo>
                  <a:pt x="38" y="8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2" name="Freeform 146"/>
          <p:cNvSpPr>
            <a:spLocks/>
          </p:cNvSpPr>
          <p:nvPr/>
        </p:nvSpPr>
        <p:spPr bwMode="auto">
          <a:xfrm>
            <a:off x="4852035" y="4582478"/>
            <a:ext cx="558800" cy="625475"/>
          </a:xfrm>
          <a:custGeom>
            <a:avLst/>
            <a:gdLst>
              <a:gd name="T0" fmla="*/ 203200 w 352"/>
              <a:gd name="T1" fmla="*/ 47625 h 394"/>
              <a:gd name="T2" fmla="*/ 209550 w 352"/>
              <a:gd name="T3" fmla="*/ 82550 h 394"/>
              <a:gd name="T4" fmla="*/ 234950 w 352"/>
              <a:gd name="T5" fmla="*/ 95250 h 394"/>
              <a:gd name="T6" fmla="*/ 250825 w 352"/>
              <a:gd name="T7" fmla="*/ 98425 h 394"/>
              <a:gd name="T8" fmla="*/ 273050 w 352"/>
              <a:gd name="T9" fmla="*/ 139700 h 394"/>
              <a:gd name="T10" fmla="*/ 292100 w 352"/>
              <a:gd name="T11" fmla="*/ 171450 h 394"/>
              <a:gd name="T12" fmla="*/ 314325 w 352"/>
              <a:gd name="T13" fmla="*/ 184150 h 394"/>
              <a:gd name="T14" fmla="*/ 320675 w 352"/>
              <a:gd name="T15" fmla="*/ 200025 h 394"/>
              <a:gd name="T16" fmla="*/ 333375 w 352"/>
              <a:gd name="T17" fmla="*/ 206375 h 394"/>
              <a:gd name="T18" fmla="*/ 352425 w 352"/>
              <a:gd name="T19" fmla="*/ 215900 h 394"/>
              <a:gd name="T20" fmla="*/ 352425 w 352"/>
              <a:gd name="T21" fmla="*/ 203200 h 394"/>
              <a:gd name="T22" fmla="*/ 365125 w 352"/>
              <a:gd name="T23" fmla="*/ 228600 h 394"/>
              <a:gd name="T24" fmla="*/ 374650 w 352"/>
              <a:gd name="T25" fmla="*/ 241300 h 394"/>
              <a:gd name="T26" fmla="*/ 387350 w 352"/>
              <a:gd name="T27" fmla="*/ 244475 h 394"/>
              <a:gd name="T28" fmla="*/ 400050 w 352"/>
              <a:gd name="T29" fmla="*/ 250825 h 394"/>
              <a:gd name="T30" fmla="*/ 400050 w 352"/>
              <a:gd name="T31" fmla="*/ 266700 h 394"/>
              <a:gd name="T32" fmla="*/ 415925 w 352"/>
              <a:gd name="T33" fmla="*/ 263525 h 394"/>
              <a:gd name="T34" fmla="*/ 419100 w 352"/>
              <a:gd name="T35" fmla="*/ 276225 h 394"/>
              <a:gd name="T36" fmla="*/ 425450 w 352"/>
              <a:gd name="T37" fmla="*/ 273050 h 394"/>
              <a:gd name="T38" fmla="*/ 438150 w 352"/>
              <a:gd name="T39" fmla="*/ 282575 h 394"/>
              <a:gd name="T40" fmla="*/ 444500 w 352"/>
              <a:gd name="T41" fmla="*/ 295275 h 394"/>
              <a:gd name="T42" fmla="*/ 454025 w 352"/>
              <a:gd name="T43" fmla="*/ 295275 h 394"/>
              <a:gd name="T44" fmla="*/ 460375 w 352"/>
              <a:gd name="T45" fmla="*/ 304800 h 394"/>
              <a:gd name="T46" fmla="*/ 473075 w 352"/>
              <a:gd name="T47" fmla="*/ 311150 h 394"/>
              <a:gd name="T48" fmla="*/ 469900 w 352"/>
              <a:gd name="T49" fmla="*/ 330200 h 394"/>
              <a:gd name="T50" fmla="*/ 476250 w 352"/>
              <a:gd name="T51" fmla="*/ 339725 h 394"/>
              <a:gd name="T52" fmla="*/ 488950 w 352"/>
              <a:gd name="T53" fmla="*/ 346075 h 394"/>
              <a:gd name="T54" fmla="*/ 495300 w 352"/>
              <a:gd name="T55" fmla="*/ 352425 h 394"/>
              <a:gd name="T56" fmla="*/ 504825 w 352"/>
              <a:gd name="T57" fmla="*/ 361950 h 394"/>
              <a:gd name="T58" fmla="*/ 517525 w 352"/>
              <a:gd name="T59" fmla="*/ 371475 h 394"/>
              <a:gd name="T60" fmla="*/ 511175 w 352"/>
              <a:gd name="T61" fmla="*/ 393700 h 394"/>
              <a:gd name="T62" fmla="*/ 523875 w 352"/>
              <a:gd name="T63" fmla="*/ 415925 h 394"/>
              <a:gd name="T64" fmla="*/ 558800 w 352"/>
              <a:gd name="T65" fmla="*/ 444500 h 394"/>
              <a:gd name="T66" fmla="*/ 508000 w 352"/>
              <a:gd name="T67" fmla="*/ 533400 h 394"/>
              <a:gd name="T68" fmla="*/ 473075 w 352"/>
              <a:gd name="T69" fmla="*/ 571500 h 394"/>
              <a:gd name="T70" fmla="*/ 444500 w 352"/>
              <a:gd name="T71" fmla="*/ 625475 h 394"/>
              <a:gd name="T72" fmla="*/ 400050 w 352"/>
              <a:gd name="T73" fmla="*/ 596900 h 394"/>
              <a:gd name="T74" fmla="*/ 234950 w 352"/>
              <a:gd name="T75" fmla="*/ 600075 h 394"/>
              <a:gd name="T76" fmla="*/ 107950 w 352"/>
              <a:gd name="T77" fmla="*/ 561975 h 394"/>
              <a:gd name="T78" fmla="*/ 107950 w 352"/>
              <a:gd name="T79" fmla="*/ 546100 h 394"/>
              <a:gd name="T80" fmla="*/ 107950 w 352"/>
              <a:gd name="T81" fmla="*/ 536575 h 394"/>
              <a:gd name="T82" fmla="*/ 92075 w 352"/>
              <a:gd name="T83" fmla="*/ 523875 h 394"/>
              <a:gd name="T84" fmla="*/ 98425 w 352"/>
              <a:gd name="T85" fmla="*/ 495300 h 394"/>
              <a:gd name="T86" fmla="*/ 92075 w 352"/>
              <a:gd name="T87" fmla="*/ 457200 h 394"/>
              <a:gd name="T88" fmla="*/ 47625 w 352"/>
              <a:gd name="T89" fmla="*/ 431800 h 394"/>
              <a:gd name="T90" fmla="*/ 12700 w 352"/>
              <a:gd name="T91" fmla="*/ 336550 h 394"/>
              <a:gd name="T92" fmla="*/ 12700 w 352"/>
              <a:gd name="T93" fmla="*/ 323850 h 394"/>
              <a:gd name="T94" fmla="*/ 60325 w 352"/>
              <a:gd name="T95" fmla="*/ 50800 h 394"/>
              <a:gd name="T96" fmla="*/ 63500 w 352"/>
              <a:gd name="T97" fmla="*/ 34925 h 394"/>
              <a:gd name="T98" fmla="*/ 76200 w 352"/>
              <a:gd name="T99" fmla="*/ 0 h 394"/>
              <a:gd name="T100" fmla="*/ 82550 w 352"/>
              <a:gd name="T101" fmla="*/ 3175 h 394"/>
              <a:gd name="T102" fmla="*/ 107950 w 352"/>
              <a:gd name="T103" fmla="*/ 9525 h 394"/>
              <a:gd name="T104" fmla="*/ 130175 w 352"/>
              <a:gd name="T105" fmla="*/ 12700 h 394"/>
              <a:gd name="T106" fmla="*/ 139700 w 352"/>
              <a:gd name="T107" fmla="*/ 19050 h 394"/>
              <a:gd name="T108" fmla="*/ 158750 w 352"/>
              <a:gd name="T109" fmla="*/ 34925 h 394"/>
              <a:gd name="T110" fmla="*/ 155575 w 352"/>
              <a:gd name="T111" fmla="*/ 41275 h 394"/>
              <a:gd name="T112" fmla="*/ 187325 w 352"/>
              <a:gd name="T113" fmla="*/ 47625 h 394"/>
              <a:gd name="T114" fmla="*/ 187325 w 352"/>
              <a:gd name="T115" fmla="*/ 47625 h 3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52" h="394">
                <a:moveTo>
                  <a:pt x="118" y="30"/>
                </a:moveTo>
                <a:lnTo>
                  <a:pt x="126" y="30"/>
                </a:lnTo>
                <a:lnTo>
                  <a:pt x="128" y="30"/>
                </a:lnTo>
                <a:lnTo>
                  <a:pt x="128" y="44"/>
                </a:lnTo>
                <a:lnTo>
                  <a:pt x="132" y="48"/>
                </a:lnTo>
                <a:lnTo>
                  <a:pt x="132" y="52"/>
                </a:lnTo>
                <a:lnTo>
                  <a:pt x="142" y="52"/>
                </a:lnTo>
                <a:lnTo>
                  <a:pt x="146" y="60"/>
                </a:lnTo>
                <a:lnTo>
                  <a:pt x="148" y="60"/>
                </a:lnTo>
                <a:lnTo>
                  <a:pt x="148" y="52"/>
                </a:lnTo>
                <a:lnTo>
                  <a:pt x="156" y="56"/>
                </a:lnTo>
                <a:lnTo>
                  <a:pt x="158" y="62"/>
                </a:lnTo>
                <a:lnTo>
                  <a:pt x="152" y="68"/>
                </a:lnTo>
                <a:lnTo>
                  <a:pt x="158" y="78"/>
                </a:lnTo>
                <a:lnTo>
                  <a:pt x="172" y="88"/>
                </a:lnTo>
                <a:lnTo>
                  <a:pt x="180" y="90"/>
                </a:lnTo>
                <a:lnTo>
                  <a:pt x="180" y="96"/>
                </a:lnTo>
                <a:lnTo>
                  <a:pt x="184" y="108"/>
                </a:lnTo>
                <a:lnTo>
                  <a:pt x="190" y="110"/>
                </a:lnTo>
                <a:lnTo>
                  <a:pt x="192" y="114"/>
                </a:lnTo>
                <a:lnTo>
                  <a:pt x="198" y="116"/>
                </a:lnTo>
                <a:lnTo>
                  <a:pt x="196" y="122"/>
                </a:lnTo>
                <a:lnTo>
                  <a:pt x="196" y="126"/>
                </a:lnTo>
                <a:lnTo>
                  <a:pt x="202" y="126"/>
                </a:lnTo>
                <a:lnTo>
                  <a:pt x="206" y="130"/>
                </a:lnTo>
                <a:lnTo>
                  <a:pt x="210" y="128"/>
                </a:lnTo>
                <a:lnTo>
                  <a:pt x="210" y="130"/>
                </a:lnTo>
                <a:lnTo>
                  <a:pt x="208" y="134"/>
                </a:lnTo>
                <a:lnTo>
                  <a:pt x="212" y="138"/>
                </a:lnTo>
                <a:lnTo>
                  <a:pt x="222" y="136"/>
                </a:lnTo>
                <a:lnTo>
                  <a:pt x="222" y="132"/>
                </a:lnTo>
                <a:lnTo>
                  <a:pt x="218" y="128"/>
                </a:lnTo>
                <a:lnTo>
                  <a:pt x="222" y="128"/>
                </a:lnTo>
                <a:lnTo>
                  <a:pt x="224" y="134"/>
                </a:lnTo>
                <a:lnTo>
                  <a:pt x="230" y="136"/>
                </a:lnTo>
                <a:lnTo>
                  <a:pt x="230" y="144"/>
                </a:lnTo>
                <a:lnTo>
                  <a:pt x="238" y="146"/>
                </a:lnTo>
                <a:lnTo>
                  <a:pt x="238" y="148"/>
                </a:lnTo>
                <a:lnTo>
                  <a:pt x="236" y="152"/>
                </a:lnTo>
                <a:lnTo>
                  <a:pt x="240" y="154"/>
                </a:lnTo>
                <a:lnTo>
                  <a:pt x="244" y="154"/>
                </a:lnTo>
                <a:lnTo>
                  <a:pt x="248" y="156"/>
                </a:lnTo>
                <a:lnTo>
                  <a:pt x="248" y="158"/>
                </a:lnTo>
                <a:lnTo>
                  <a:pt x="252" y="158"/>
                </a:lnTo>
                <a:lnTo>
                  <a:pt x="248" y="162"/>
                </a:lnTo>
                <a:lnTo>
                  <a:pt x="250" y="168"/>
                </a:lnTo>
                <a:lnTo>
                  <a:pt x="252" y="168"/>
                </a:lnTo>
                <a:lnTo>
                  <a:pt x="256" y="164"/>
                </a:lnTo>
                <a:lnTo>
                  <a:pt x="258" y="166"/>
                </a:lnTo>
                <a:lnTo>
                  <a:pt x="262" y="166"/>
                </a:lnTo>
                <a:lnTo>
                  <a:pt x="262" y="168"/>
                </a:lnTo>
                <a:lnTo>
                  <a:pt x="266" y="170"/>
                </a:lnTo>
                <a:lnTo>
                  <a:pt x="264" y="174"/>
                </a:lnTo>
                <a:lnTo>
                  <a:pt x="264" y="176"/>
                </a:lnTo>
                <a:lnTo>
                  <a:pt x="266" y="176"/>
                </a:lnTo>
                <a:lnTo>
                  <a:pt x="268" y="172"/>
                </a:lnTo>
                <a:lnTo>
                  <a:pt x="270" y="172"/>
                </a:lnTo>
                <a:lnTo>
                  <a:pt x="276" y="174"/>
                </a:lnTo>
                <a:lnTo>
                  <a:pt x="276" y="178"/>
                </a:lnTo>
                <a:lnTo>
                  <a:pt x="280" y="178"/>
                </a:lnTo>
                <a:lnTo>
                  <a:pt x="278" y="184"/>
                </a:lnTo>
                <a:lnTo>
                  <a:pt x="280" y="186"/>
                </a:lnTo>
                <a:lnTo>
                  <a:pt x="282" y="186"/>
                </a:lnTo>
                <a:lnTo>
                  <a:pt x="284" y="188"/>
                </a:lnTo>
                <a:lnTo>
                  <a:pt x="286" y="186"/>
                </a:lnTo>
                <a:lnTo>
                  <a:pt x="286" y="190"/>
                </a:lnTo>
                <a:lnTo>
                  <a:pt x="290" y="188"/>
                </a:lnTo>
                <a:lnTo>
                  <a:pt x="290" y="192"/>
                </a:lnTo>
                <a:lnTo>
                  <a:pt x="296" y="190"/>
                </a:lnTo>
                <a:lnTo>
                  <a:pt x="296" y="194"/>
                </a:lnTo>
                <a:lnTo>
                  <a:pt x="298" y="196"/>
                </a:lnTo>
                <a:lnTo>
                  <a:pt x="296" y="202"/>
                </a:lnTo>
                <a:lnTo>
                  <a:pt x="298" y="206"/>
                </a:lnTo>
                <a:lnTo>
                  <a:pt x="296" y="208"/>
                </a:lnTo>
                <a:lnTo>
                  <a:pt x="298" y="210"/>
                </a:lnTo>
                <a:lnTo>
                  <a:pt x="298" y="214"/>
                </a:lnTo>
                <a:lnTo>
                  <a:pt x="300" y="214"/>
                </a:lnTo>
                <a:lnTo>
                  <a:pt x="302" y="216"/>
                </a:lnTo>
                <a:lnTo>
                  <a:pt x="306" y="216"/>
                </a:lnTo>
                <a:lnTo>
                  <a:pt x="308" y="218"/>
                </a:lnTo>
                <a:lnTo>
                  <a:pt x="306" y="224"/>
                </a:lnTo>
                <a:lnTo>
                  <a:pt x="310" y="224"/>
                </a:lnTo>
                <a:lnTo>
                  <a:pt x="312" y="222"/>
                </a:lnTo>
                <a:lnTo>
                  <a:pt x="316" y="222"/>
                </a:lnTo>
                <a:lnTo>
                  <a:pt x="320" y="228"/>
                </a:lnTo>
                <a:lnTo>
                  <a:pt x="318" y="228"/>
                </a:lnTo>
                <a:lnTo>
                  <a:pt x="318" y="232"/>
                </a:lnTo>
                <a:lnTo>
                  <a:pt x="322" y="234"/>
                </a:lnTo>
                <a:lnTo>
                  <a:pt x="326" y="234"/>
                </a:lnTo>
                <a:lnTo>
                  <a:pt x="324" y="238"/>
                </a:lnTo>
                <a:lnTo>
                  <a:pt x="326" y="244"/>
                </a:lnTo>
                <a:lnTo>
                  <a:pt x="322" y="248"/>
                </a:lnTo>
                <a:lnTo>
                  <a:pt x="326" y="254"/>
                </a:lnTo>
                <a:lnTo>
                  <a:pt x="330" y="256"/>
                </a:lnTo>
                <a:lnTo>
                  <a:pt x="330" y="262"/>
                </a:lnTo>
                <a:lnTo>
                  <a:pt x="340" y="270"/>
                </a:lnTo>
                <a:lnTo>
                  <a:pt x="346" y="270"/>
                </a:lnTo>
                <a:lnTo>
                  <a:pt x="352" y="280"/>
                </a:lnTo>
                <a:lnTo>
                  <a:pt x="350" y="290"/>
                </a:lnTo>
                <a:lnTo>
                  <a:pt x="346" y="294"/>
                </a:lnTo>
                <a:lnTo>
                  <a:pt x="320" y="336"/>
                </a:lnTo>
                <a:lnTo>
                  <a:pt x="300" y="336"/>
                </a:lnTo>
                <a:lnTo>
                  <a:pt x="292" y="356"/>
                </a:lnTo>
                <a:lnTo>
                  <a:pt x="298" y="360"/>
                </a:lnTo>
                <a:lnTo>
                  <a:pt x="296" y="366"/>
                </a:lnTo>
                <a:lnTo>
                  <a:pt x="290" y="376"/>
                </a:lnTo>
                <a:lnTo>
                  <a:pt x="280" y="394"/>
                </a:lnTo>
                <a:lnTo>
                  <a:pt x="276" y="392"/>
                </a:lnTo>
                <a:lnTo>
                  <a:pt x="256" y="380"/>
                </a:lnTo>
                <a:lnTo>
                  <a:pt x="252" y="376"/>
                </a:lnTo>
                <a:lnTo>
                  <a:pt x="228" y="366"/>
                </a:lnTo>
                <a:lnTo>
                  <a:pt x="200" y="372"/>
                </a:lnTo>
                <a:lnTo>
                  <a:pt x="148" y="378"/>
                </a:lnTo>
                <a:lnTo>
                  <a:pt x="76" y="364"/>
                </a:lnTo>
                <a:lnTo>
                  <a:pt x="68" y="356"/>
                </a:lnTo>
                <a:lnTo>
                  <a:pt x="68" y="354"/>
                </a:lnTo>
                <a:lnTo>
                  <a:pt x="70" y="350"/>
                </a:lnTo>
                <a:lnTo>
                  <a:pt x="66" y="348"/>
                </a:lnTo>
                <a:lnTo>
                  <a:pt x="68" y="344"/>
                </a:lnTo>
                <a:lnTo>
                  <a:pt x="66" y="344"/>
                </a:lnTo>
                <a:lnTo>
                  <a:pt x="68" y="344"/>
                </a:lnTo>
                <a:lnTo>
                  <a:pt x="68" y="338"/>
                </a:lnTo>
                <a:lnTo>
                  <a:pt x="64" y="338"/>
                </a:lnTo>
                <a:lnTo>
                  <a:pt x="64" y="332"/>
                </a:lnTo>
                <a:lnTo>
                  <a:pt x="58" y="330"/>
                </a:lnTo>
                <a:lnTo>
                  <a:pt x="60" y="326"/>
                </a:lnTo>
                <a:lnTo>
                  <a:pt x="60" y="316"/>
                </a:lnTo>
                <a:lnTo>
                  <a:pt x="62" y="312"/>
                </a:lnTo>
                <a:lnTo>
                  <a:pt x="60" y="296"/>
                </a:lnTo>
                <a:lnTo>
                  <a:pt x="62" y="292"/>
                </a:lnTo>
                <a:lnTo>
                  <a:pt x="58" y="288"/>
                </a:lnTo>
                <a:lnTo>
                  <a:pt x="48" y="278"/>
                </a:lnTo>
                <a:lnTo>
                  <a:pt x="38" y="272"/>
                </a:lnTo>
                <a:lnTo>
                  <a:pt x="30" y="272"/>
                </a:lnTo>
                <a:lnTo>
                  <a:pt x="18" y="274"/>
                </a:lnTo>
                <a:lnTo>
                  <a:pt x="8" y="280"/>
                </a:lnTo>
                <a:lnTo>
                  <a:pt x="8" y="212"/>
                </a:lnTo>
                <a:lnTo>
                  <a:pt x="0" y="212"/>
                </a:lnTo>
                <a:lnTo>
                  <a:pt x="0" y="204"/>
                </a:lnTo>
                <a:lnTo>
                  <a:pt x="8" y="204"/>
                </a:lnTo>
                <a:lnTo>
                  <a:pt x="8" y="44"/>
                </a:lnTo>
                <a:lnTo>
                  <a:pt x="38" y="44"/>
                </a:lnTo>
                <a:lnTo>
                  <a:pt x="38" y="32"/>
                </a:lnTo>
                <a:lnTo>
                  <a:pt x="26" y="32"/>
                </a:lnTo>
                <a:lnTo>
                  <a:pt x="26" y="22"/>
                </a:lnTo>
                <a:lnTo>
                  <a:pt x="40" y="22"/>
                </a:lnTo>
                <a:lnTo>
                  <a:pt x="40" y="4"/>
                </a:lnTo>
                <a:lnTo>
                  <a:pt x="46" y="0"/>
                </a:lnTo>
                <a:lnTo>
                  <a:pt x="48" y="0"/>
                </a:lnTo>
                <a:lnTo>
                  <a:pt x="48" y="2"/>
                </a:lnTo>
                <a:lnTo>
                  <a:pt x="50" y="0"/>
                </a:lnTo>
                <a:lnTo>
                  <a:pt x="52" y="2"/>
                </a:lnTo>
                <a:lnTo>
                  <a:pt x="60" y="0"/>
                </a:lnTo>
                <a:lnTo>
                  <a:pt x="64" y="0"/>
                </a:lnTo>
                <a:lnTo>
                  <a:pt x="68" y="6"/>
                </a:lnTo>
                <a:lnTo>
                  <a:pt x="76" y="6"/>
                </a:lnTo>
                <a:lnTo>
                  <a:pt x="80" y="10"/>
                </a:lnTo>
                <a:lnTo>
                  <a:pt x="82" y="8"/>
                </a:lnTo>
                <a:lnTo>
                  <a:pt x="82" y="4"/>
                </a:lnTo>
                <a:lnTo>
                  <a:pt x="86" y="4"/>
                </a:lnTo>
                <a:lnTo>
                  <a:pt x="88" y="12"/>
                </a:lnTo>
                <a:lnTo>
                  <a:pt x="90" y="14"/>
                </a:lnTo>
                <a:lnTo>
                  <a:pt x="90" y="22"/>
                </a:lnTo>
                <a:lnTo>
                  <a:pt x="100" y="22"/>
                </a:lnTo>
                <a:lnTo>
                  <a:pt x="100" y="24"/>
                </a:lnTo>
                <a:lnTo>
                  <a:pt x="98" y="26"/>
                </a:lnTo>
                <a:lnTo>
                  <a:pt x="112" y="34"/>
                </a:lnTo>
                <a:lnTo>
                  <a:pt x="116" y="34"/>
                </a:lnTo>
                <a:lnTo>
                  <a:pt x="118" y="3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" name="Freeform 147"/>
          <p:cNvSpPr>
            <a:spLocks/>
          </p:cNvSpPr>
          <p:nvPr/>
        </p:nvSpPr>
        <p:spPr bwMode="auto">
          <a:xfrm>
            <a:off x="4563110" y="4950778"/>
            <a:ext cx="450850" cy="412750"/>
          </a:xfrm>
          <a:custGeom>
            <a:avLst/>
            <a:gdLst>
              <a:gd name="T0" fmla="*/ 231775 w 284"/>
              <a:gd name="T1" fmla="*/ 31750 h 260"/>
              <a:gd name="T2" fmla="*/ 301625 w 284"/>
              <a:gd name="T3" fmla="*/ 76200 h 260"/>
              <a:gd name="T4" fmla="*/ 349250 w 284"/>
              <a:gd name="T5" fmla="*/ 63500 h 260"/>
              <a:gd name="T6" fmla="*/ 387350 w 284"/>
              <a:gd name="T7" fmla="*/ 95250 h 260"/>
              <a:gd name="T8" fmla="*/ 384175 w 284"/>
              <a:gd name="T9" fmla="*/ 133350 h 260"/>
              <a:gd name="T10" fmla="*/ 390525 w 284"/>
              <a:gd name="T11" fmla="*/ 158750 h 260"/>
              <a:gd name="T12" fmla="*/ 396875 w 284"/>
              <a:gd name="T13" fmla="*/ 177800 h 260"/>
              <a:gd name="T14" fmla="*/ 393700 w 284"/>
              <a:gd name="T15" fmla="*/ 184150 h 260"/>
              <a:gd name="T16" fmla="*/ 396875 w 284"/>
              <a:gd name="T17" fmla="*/ 196850 h 260"/>
              <a:gd name="T18" fmla="*/ 403225 w 284"/>
              <a:gd name="T19" fmla="*/ 219075 h 260"/>
              <a:gd name="T20" fmla="*/ 422275 w 284"/>
              <a:gd name="T21" fmla="*/ 254000 h 260"/>
              <a:gd name="T22" fmla="*/ 434975 w 284"/>
              <a:gd name="T23" fmla="*/ 276225 h 260"/>
              <a:gd name="T24" fmla="*/ 441325 w 284"/>
              <a:gd name="T25" fmla="*/ 307975 h 260"/>
              <a:gd name="T26" fmla="*/ 434975 w 284"/>
              <a:gd name="T27" fmla="*/ 320675 h 260"/>
              <a:gd name="T28" fmla="*/ 428625 w 284"/>
              <a:gd name="T29" fmla="*/ 317500 h 260"/>
              <a:gd name="T30" fmla="*/ 412750 w 284"/>
              <a:gd name="T31" fmla="*/ 317500 h 260"/>
              <a:gd name="T32" fmla="*/ 409575 w 284"/>
              <a:gd name="T33" fmla="*/ 323850 h 260"/>
              <a:gd name="T34" fmla="*/ 396875 w 284"/>
              <a:gd name="T35" fmla="*/ 317500 h 260"/>
              <a:gd name="T36" fmla="*/ 387350 w 284"/>
              <a:gd name="T37" fmla="*/ 323850 h 260"/>
              <a:gd name="T38" fmla="*/ 377825 w 284"/>
              <a:gd name="T39" fmla="*/ 323850 h 260"/>
              <a:gd name="T40" fmla="*/ 361950 w 284"/>
              <a:gd name="T41" fmla="*/ 320675 h 260"/>
              <a:gd name="T42" fmla="*/ 349250 w 284"/>
              <a:gd name="T43" fmla="*/ 317500 h 260"/>
              <a:gd name="T44" fmla="*/ 346075 w 284"/>
              <a:gd name="T45" fmla="*/ 317500 h 260"/>
              <a:gd name="T46" fmla="*/ 333375 w 284"/>
              <a:gd name="T47" fmla="*/ 323850 h 260"/>
              <a:gd name="T48" fmla="*/ 314325 w 284"/>
              <a:gd name="T49" fmla="*/ 336550 h 260"/>
              <a:gd name="T50" fmla="*/ 307975 w 284"/>
              <a:gd name="T51" fmla="*/ 342900 h 260"/>
              <a:gd name="T52" fmla="*/ 301625 w 284"/>
              <a:gd name="T53" fmla="*/ 342900 h 260"/>
              <a:gd name="T54" fmla="*/ 295275 w 284"/>
              <a:gd name="T55" fmla="*/ 349250 h 260"/>
              <a:gd name="T56" fmla="*/ 295275 w 284"/>
              <a:gd name="T57" fmla="*/ 358775 h 260"/>
              <a:gd name="T58" fmla="*/ 288925 w 284"/>
              <a:gd name="T59" fmla="*/ 371475 h 260"/>
              <a:gd name="T60" fmla="*/ 282575 w 284"/>
              <a:gd name="T61" fmla="*/ 387350 h 260"/>
              <a:gd name="T62" fmla="*/ 269875 w 284"/>
              <a:gd name="T63" fmla="*/ 393700 h 260"/>
              <a:gd name="T64" fmla="*/ 266700 w 284"/>
              <a:gd name="T65" fmla="*/ 390525 h 260"/>
              <a:gd name="T66" fmla="*/ 260350 w 284"/>
              <a:gd name="T67" fmla="*/ 393700 h 260"/>
              <a:gd name="T68" fmla="*/ 257175 w 284"/>
              <a:gd name="T69" fmla="*/ 396875 h 260"/>
              <a:gd name="T70" fmla="*/ 241300 w 284"/>
              <a:gd name="T71" fmla="*/ 406400 h 260"/>
              <a:gd name="T72" fmla="*/ 238125 w 284"/>
              <a:gd name="T73" fmla="*/ 406400 h 260"/>
              <a:gd name="T74" fmla="*/ 228600 w 284"/>
              <a:gd name="T75" fmla="*/ 403225 h 260"/>
              <a:gd name="T76" fmla="*/ 206375 w 284"/>
              <a:gd name="T77" fmla="*/ 393700 h 260"/>
              <a:gd name="T78" fmla="*/ 190500 w 284"/>
              <a:gd name="T79" fmla="*/ 393700 h 260"/>
              <a:gd name="T80" fmla="*/ 174625 w 284"/>
              <a:gd name="T81" fmla="*/ 390525 h 260"/>
              <a:gd name="T82" fmla="*/ 165100 w 284"/>
              <a:gd name="T83" fmla="*/ 387350 h 260"/>
              <a:gd name="T84" fmla="*/ 155575 w 284"/>
              <a:gd name="T85" fmla="*/ 390525 h 260"/>
              <a:gd name="T86" fmla="*/ 149225 w 284"/>
              <a:gd name="T87" fmla="*/ 384175 h 260"/>
              <a:gd name="T88" fmla="*/ 139700 w 284"/>
              <a:gd name="T89" fmla="*/ 384175 h 260"/>
              <a:gd name="T90" fmla="*/ 127000 w 284"/>
              <a:gd name="T91" fmla="*/ 384175 h 260"/>
              <a:gd name="T92" fmla="*/ 111125 w 284"/>
              <a:gd name="T93" fmla="*/ 377825 h 260"/>
              <a:gd name="T94" fmla="*/ 92075 w 284"/>
              <a:gd name="T95" fmla="*/ 361950 h 260"/>
              <a:gd name="T96" fmla="*/ 82550 w 284"/>
              <a:gd name="T97" fmla="*/ 349250 h 260"/>
              <a:gd name="T98" fmla="*/ 63500 w 284"/>
              <a:gd name="T99" fmla="*/ 327025 h 260"/>
              <a:gd name="T100" fmla="*/ 63500 w 284"/>
              <a:gd name="T101" fmla="*/ 320675 h 260"/>
              <a:gd name="T102" fmla="*/ 50800 w 284"/>
              <a:gd name="T103" fmla="*/ 311150 h 260"/>
              <a:gd name="T104" fmla="*/ 38100 w 284"/>
              <a:gd name="T105" fmla="*/ 298450 h 260"/>
              <a:gd name="T106" fmla="*/ 34925 w 284"/>
              <a:gd name="T107" fmla="*/ 215900 h 260"/>
              <a:gd name="T108" fmla="*/ 0 w 284"/>
              <a:gd name="T109" fmla="*/ 190500 h 260"/>
              <a:gd name="T110" fmla="*/ 15875 w 284"/>
              <a:gd name="T111" fmla="*/ 161925 h 260"/>
              <a:gd name="T112" fmla="*/ 19050 w 284"/>
              <a:gd name="T113" fmla="*/ 146050 h 260"/>
              <a:gd name="T114" fmla="*/ 79375 w 284"/>
              <a:gd name="T115" fmla="*/ 114300 h 260"/>
              <a:gd name="T116" fmla="*/ 111125 w 284"/>
              <a:gd name="T117" fmla="*/ 95250 h 260"/>
              <a:gd name="T118" fmla="*/ 127000 w 284"/>
              <a:gd name="T119" fmla="*/ 50800 h 260"/>
              <a:gd name="T120" fmla="*/ 171450 w 284"/>
              <a:gd name="T121" fmla="*/ 31750 h 260"/>
              <a:gd name="T122" fmla="*/ 190500 w 284"/>
              <a:gd name="T123" fmla="*/ 3175 h 260"/>
              <a:gd name="T124" fmla="*/ 203200 w 284"/>
              <a:gd name="T125" fmla="*/ 0 h 26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84" h="260">
                <a:moveTo>
                  <a:pt x="128" y="0"/>
                </a:moveTo>
                <a:lnTo>
                  <a:pt x="132" y="12"/>
                </a:lnTo>
                <a:lnTo>
                  <a:pt x="146" y="20"/>
                </a:lnTo>
                <a:lnTo>
                  <a:pt x="170" y="44"/>
                </a:lnTo>
                <a:lnTo>
                  <a:pt x="180" y="48"/>
                </a:lnTo>
                <a:lnTo>
                  <a:pt x="190" y="48"/>
                </a:lnTo>
                <a:lnTo>
                  <a:pt x="200" y="42"/>
                </a:lnTo>
                <a:lnTo>
                  <a:pt x="212" y="40"/>
                </a:lnTo>
                <a:lnTo>
                  <a:pt x="220" y="40"/>
                </a:lnTo>
                <a:lnTo>
                  <a:pt x="230" y="46"/>
                </a:lnTo>
                <a:lnTo>
                  <a:pt x="240" y="56"/>
                </a:lnTo>
                <a:lnTo>
                  <a:pt x="244" y="60"/>
                </a:lnTo>
                <a:lnTo>
                  <a:pt x="242" y="64"/>
                </a:lnTo>
                <a:lnTo>
                  <a:pt x="244" y="80"/>
                </a:lnTo>
                <a:lnTo>
                  <a:pt x="242" y="84"/>
                </a:lnTo>
                <a:lnTo>
                  <a:pt x="242" y="94"/>
                </a:lnTo>
                <a:lnTo>
                  <a:pt x="240" y="98"/>
                </a:lnTo>
                <a:lnTo>
                  <a:pt x="246" y="100"/>
                </a:lnTo>
                <a:lnTo>
                  <a:pt x="246" y="106"/>
                </a:lnTo>
                <a:lnTo>
                  <a:pt x="250" y="106"/>
                </a:lnTo>
                <a:lnTo>
                  <a:pt x="250" y="112"/>
                </a:lnTo>
                <a:lnTo>
                  <a:pt x="248" y="112"/>
                </a:lnTo>
                <a:lnTo>
                  <a:pt x="250" y="112"/>
                </a:lnTo>
                <a:lnTo>
                  <a:pt x="248" y="116"/>
                </a:lnTo>
                <a:lnTo>
                  <a:pt x="252" y="118"/>
                </a:lnTo>
                <a:lnTo>
                  <a:pt x="250" y="122"/>
                </a:lnTo>
                <a:lnTo>
                  <a:pt x="250" y="124"/>
                </a:lnTo>
                <a:lnTo>
                  <a:pt x="252" y="128"/>
                </a:lnTo>
                <a:lnTo>
                  <a:pt x="252" y="134"/>
                </a:lnTo>
                <a:lnTo>
                  <a:pt x="254" y="138"/>
                </a:lnTo>
                <a:lnTo>
                  <a:pt x="258" y="146"/>
                </a:lnTo>
                <a:lnTo>
                  <a:pt x="260" y="146"/>
                </a:lnTo>
                <a:lnTo>
                  <a:pt x="266" y="160"/>
                </a:lnTo>
                <a:lnTo>
                  <a:pt x="270" y="164"/>
                </a:lnTo>
                <a:lnTo>
                  <a:pt x="270" y="168"/>
                </a:lnTo>
                <a:lnTo>
                  <a:pt x="274" y="174"/>
                </a:lnTo>
                <a:lnTo>
                  <a:pt x="284" y="176"/>
                </a:lnTo>
                <a:lnTo>
                  <a:pt x="280" y="192"/>
                </a:lnTo>
                <a:lnTo>
                  <a:pt x="278" y="194"/>
                </a:lnTo>
                <a:lnTo>
                  <a:pt x="278" y="196"/>
                </a:lnTo>
                <a:lnTo>
                  <a:pt x="274" y="194"/>
                </a:lnTo>
                <a:lnTo>
                  <a:pt x="274" y="202"/>
                </a:lnTo>
                <a:lnTo>
                  <a:pt x="272" y="200"/>
                </a:lnTo>
                <a:lnTo>
                  <a:pt x="270" y="202"/>
                </a:lnTo>
                <a:lnTo>
                  <a:pt x="270" y="200"/>
                </a:lnTo>
                <a:lnTo>
                  <a:pt x="264" y="200"/>
                </a:lnTo>
                <a:lnTo>
                  <a:pt x="264" y="202"/>
                </a:lnTo>
                <a:lnTo>
                  <a:pt x="260" y="200"/>
                </a:lnTo>
                <a:lnTo>
                  <a:pt x="260" y="202"/>
                </a:lnTo>
                <a:lnTo>
                  <a:pt x="258" y="200"/>
                </a:lnTo>
                <a:lnTo>
                  <a:pt x="258" y="204"/>
                </a:lnTo>
                <a:lnTo>
                  <a:pt x="254" y="202"/>
                </a:lnTo>
                <a:lnTo>
                  <a:pt x="252" y="204"/>
                </a:lnTo>
                <a:lnTo>
                  <a:pt x="250" y="200"/>
                </a:lnTo>
                <a:lnTo>
                  <a:pt x="246" y="202"/>
                </a:lnTo>
                <a:lnTo>
                  <a:pt x="246" y="204"/>
                </a:lnTo>
                <a:lnTo>
                  <a:pt x="244" y="204"/>
                </a:lnTo>
                <a:lnTo>
                  <a:pt x="242" y="204"/>
                </a:lnTo>
                <a:lnTo>
                  <a:pt x="238" y="200"/>
                </a:lnTo>
                <a:lnTo>
                  <a:pt x="238" y="204"/>
                </a:lnTo>
                <a:lnTo>
                  <a:pt x="232" y="200"/>
                </a:lnTo>
                <a:lnTo>
                  <a:pt x="230" y="202"/>
                </a:lnTo>
                <a:lnTo>
                  <a:pt x="228" y="202"/>
                </a:lnTo>
                <a:lnTo>
                  <a:pt x="224" y="204"/>
                </a:lnTo>
                <a:lnTo>
                  <a:pt x="224" y="202"/>
                </a:lnTo>
                <a:lnTo>
                  <a:pt x="220" y="200"/>
                </a:lnTo>
                <a:lnTo>
                  <a:pt x="220" y="202"/>
                </a:lnTo>
                <a:lnTo>
                  <a:pt x="220" y="204"/>
                </a:lnTo>
                <a:lnTo>
                  <a:pt x="218" y="200"/>
                </a:lnTo>
                <a:lnTo>
                  <a:pt x="214" y="202"/>
                </a:lnTo>
                <a:lnTo>
                  <a:pt x="212" y="200"/>
                </a:lnTo>
                <a:lnTo>
                  <a:pt x="210" y="204"/>
                </a:lnTo>
                <a:lnTo>
                  <a:pt x="202" y="206"/>
                </a:lnTo>
                <a:lnTo>
                  <a:pt x="202" y="208"/>
                </a:lnTo>
                <a:lnTo>
                  <a:pt x="198" y="212"/>
                </a:lnTo>
                <a:lnTo>
                  <a:pt x="198" y="214"/>
                </a:lnTo>
                <a:lnTo>
                  <a:pt x="194" y="214"/>
                </a:lnTo>
                <a:lnTo>
                  <a:pt x="194" y="216"/>
                </a:lnTo>
                <a:lnTo>
                  <a:pt x="192" y="216"/>
                </a:lnTo>
                <a:lnTo>
                  <a:pt x="190" y="218"/>
                </a:lnTo>
                <a:lnTo>
                  <a:pt x="190" y="216"/>
                </a:lnTo>
                <a:lnTo>
                  <a:pt x="186" y="216"/>
                </a:lnTo>
                <a:lnTo>
                  <a:pt x="182" y="220"/>
                </a:lnTo>
                <a:lnTo>
                  <a:pt x="186" y="220"/>
                </a:lnTo>
                <a:lnTo>
                  <a:pt x="182" y="222"/>
                </a:lnTo>
                <a:lnTo>
                  <a:pt x="184" y="226"/>
                </a:lnTo>
                <a:lnTo>
                  <a:pt x="186" y="226"/>
                </a:lnTo>
                <a:lnTo>
                  <a:pt x="184" y="232"/>
                </a:lnTo>
                <a:lnTo>
                  <a:pt x="180" y="234"/>
                </a:lnTo>
                <a:lnTo>
                  <a:pt x="182" y="234"/>
                </a:lnTo>
                <a:lnTo>
                  <a:pt x="182" y="240"/>
                </a:lnTo>
                <a:lnTo>
                  <a:pt x="180" y="238"/>
                </a:lnTo>
                <a:lnTo>
                  <a:pt x="178" y="244"/>
                </a:lnTo>
                <a:lnTo>
                  <a:pt x="174" y="246"/>
                </a:lnTo>
                <a:lnTo>
                  <a:pt x="172" y="244"/>
                </a:lnTo>
                <a:lnTo>
                  <a:pt x="170" y="248"/>
                </a:lnTo>
                <a:lnTo>
                  <a:pt x="170" y="246"/>
                </a:lnTo>
                <a:lnTo>
                  <a:pt x="168" y="248"/>
                </a:lnTo>
                <a:lnTo>
                  <a:pt x="168" y="246"/>
                </a:lnTo>
                <a:lnTo>
                  <a:pt x="168" y="248"/>
                </a:lnTo>
                <a:lnTo>
                  <a:pt x="166" y="246"/>
                </a:lnTo>
                <a:lnTo>
                  <a:pt x="164" y="248"/>
                </a:lnTo>
                <a:lnTo>
                  <a:pt x="164" y="246"/>
                </a:lnTo>
                <a:lnTo>
                  <a:pt x="162" y="246"/>
                </a:lnTo>
                <a:lnTo>
                  <a:pt x="162" y="250"/>
                </a:lnTo>
                <a:lnTo>
                  <a:pt x="154" y="256"/>
                </a:lnTo>
                <a:lnTo>
                  <a:pt x="158" y="258"/>
                </a:lnTo>
                <a:lnTo>
                  <a:pt x="152" y="256"/>
                </a:lnTo>
                <a:lnTo>
                  <a:pt x="150" y="260"/>
                </a:lnTo>
                <a:lnTo>
                  <a:pt x="148" y="258"/>
                </a:lnTo>
                <a:lnTo>
                  <a:pt x="150" y="256"/>
                </a:lnTo>
                <a:lnTo>
                  <a:pt x="144" y="254"/>
                </a:lnTo>
                <a:lnTo>
                  <a:pt x="142" y="254"/>
                </a:lnTo>
                <a:lnTo>
                  <a:pt x="144" y="254"/>
                </a:lnTo>
                <a:lnTo>
                  <a:pt x="140" y="250"/>
                </a:lnTo>
                <a:lnTo>
                  <a:pt x="140" y="248"/>
                </a:lnTo>
                <a:lnTo>
                  <a:pt x="130" y="248"/>
                </a:lnTo>
                <a:lnTo>
                  <a:pt x="132" y="246"/>
                </a:lnTo>
                <a:lnTo>
                  <a:pt x="128" y="244"/>
                </a:lnTo>
                <a:lnTo>
                  <a:pt x="120" y="248"/>
                </a:lnTo>
                <a:lnTo>
                  <a:pt x="114" y="246"/>
                </a:lnTo>
                <a:lnTo>
                  <a:pt x="112" y="244"/>
                </a:lnTo>
                <a:lnTo>
                  <a:pt x="110" y="246"/>
                </a:lnTo>
                <a:lnTo>
                  <a:pt x="110" y="244"/>
                </a:lnTo>
                <a:lnTo>
                  <a:pt x="106" y="246"/>
                </a:lnTo>
                <a:lnTo>
                  <a:pt x="104" y="244"/>
                </a:lnTo>
                <a:lnTo>
                  <a:pt x="102" y="248"/>
                </a:lnTo>
                <a:lnTo>
                  <a:pt x="100" y="246"/>
                </a:lnTo>
                <a:lnTo>
                  <a:pt x="98" y="246"/>
                </a:lnTo>
                <a:lnTo>
                  <a:pt x="98" y="244"/>
                </a:lnTo>
                <a:lnTo>
                  <a:pt x="92" y="244"/>
                </a:lnTo>
                <a:lnTo>
                  <a:pt x="94" y="242"/>
                </a:lnTo>
                <a:lnTo>
                  <a:pt x="90" y="240"/>
                </a:lnTo>
                <a:lnTo>
                  <a:pt x="90" y="242"/>
                </a:lnTo>
                <a:lnTo>
                  <a:pt x="88" y="242"/>
                </a:lnTo>
                <a:lnTo>
                  <a:pt x="88" y="240"/>
                </a:lnTo>
                <a:lnTo>
                  <a:pt x="84" y="240"/>
                </a:lnTo>
                <a:lnTo>
                  <a:pt x="80" y="242"/>
                </a:lnTo>
                <a:lnTo>
                  <a:pt x="78" y="240"/>
                </a:lnTo>
                <a:lnTo>
                  <a:pt x="70" y="240"/>
                </a:lnTo>
                <a:lnTo>
                  <a:pt x="70" y="238"/>
                </a:lnTo>
                <a:lnTo>
                  <a:pt x="68" y="236"/>
                </a:lnTo>
                <a:lnTo>
                  <a:pt x="66" y="232"/>
                </a:lnTo>
                <a:lnTo>
                  <a:pt x="58" y="228"/>
                </a:lnTo>
                <a:lnTo>
                  <a:pt x="58" y="226"/>
                </a:lnTo>
                <a:lnTo>
                  <a:pt x="52" y="222"/>
                </a:lnTo>
                <a:lnTo>
                  <a:pt x="52" y="220"/>
                </a:lnTo>
                <a:lnTo>
                  <a:pt x="46" y="218"/>
                </a:lnTo>
                <a:lnTo>
                  <a:pt x="44" y="214"/>
                </a:lnTo>
                <a:lnTo>
                  <a:pt x="40" y="206"/>
                </a:lnTo>
                <a:lnTo>
                  <a:pt x="38" y="204"/>
                </a:lnTo>
                <a:lnTo>
                  <a:pt x="40" y="204"/>
                </a:lnTo>
                <a:lnTo>
                  <a:pt x="40" y="202"/>
                </a:lnTo>
                <a:lnTo>
                  <a:pt x="34" y="202"/>
                </a:lnTo>
                <a:lnTo>
                  <a:pt x="32" y="200"/>
                </a:lnTo>
                <a:lnTo>
                  <a:pt x="32" y="196"/>
                </a:lnTo>
                <a:lnTo>
                  <a:pt x="34" y="194"/>
                </a:lnTo>
                <a:lnTo>
                  <a:pt x="30" y="192"/>
                </a:lnTo>
                <a:lnTo>
                  <a:pt x="24" y="188"/>
                </a:lnTo>
                <a:lnTo>
                  <a:pt x="24" y="184"/>
                </a:lnTo>
                <a:lnTo>
                  <a:pt x="22" y="184"/>
                </a:lnTo>
                <a:lnTo>
                  <a:pt x="22" y="136"/>
                </a:lnTo>
                <a:lnTo>
                  <a:pt x="10" y="136"/>
                </a:lnTo>
                <a:lnTo>
                  <a:pt x="10" y="120"/>
                </a:lnTo>
                <a:lnTo>
                  <a:pt x="0" y="120"/>
                </a:lnTo>
                <a:lnTo>
                  <a:pt x="0" y="112"/>
                </a:lnTo>
                <a:lnTo>
                  <a:pt x="10" y="112"/>
                </a:lnTo>
                <a:lnTo>
                  <a:pt x="10" y="102"/>
                </a:lnTo>
                <a:lnTo>
                  <a:pt x="0" y="102"/>
                </a:lnTo>
                <a:lnTo>
                  <a:pt x="0" y="92"/>
                </a:lnTo>
                <a:lnTo>
                  <a:pt x="12" y="92"/>
                </a:lnTo>
                <a:lnTo>
                  <a:pt x="12" y="80"/>
                </a:lnTo>
                <a:lnTo>
                  <a:pt x="50" y="80"/>
                </a:lnTo>
                <a:lnTo>
                  <a:pt x="50" y="72"/>
                </a:lnTo>
                <a:lnTo>
                  <a:pt x="60" y="72"/>
                </a:lnTo>
                <a:lnTo>
                  <a:pt x="60" y="60"/>
                </a:lnTo>
                <a:lnTo>
                  <a:pt x="70" y="60"/>
                </a:lnTo>
                <a:lnTo>
                  <a:pt x="70" y="52"/>
                </a:lnTo>
                <a:lnTo>
                  <a:pt x="80" y="52"/>
                </a:lnTo>
                <a:lnTo>
                  <a:pt x="80" y="32"/>
                </a:lnTo>
                <a:lnTo>
                  <a:pt x="100" y="32"/>
                </a:lnTo>
                <a:lnTo>
                  <a:pt x="100" y="20"/>
                </a:lnTo>
                <a:lnTo>
                  <a:pt x="108" y="20"/>
                </a:lnTo>
                <a:lnTo>
                  <a:pt x="108" y="12"/>
                </a:lnTo>
                <a:lnTo>
                  <a:pt x="120" y="12"/>
                </a:lnTo>
                <a:lnTo>
                  <a:pt x="120" y="2"/>
                </a:lnTo>
                <a:lnTo>
                  <a:pt x="128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4" name="Freeform 148"/>
          <p:cNvSpPr>
            <a:spLocks/>
          </p:cNvSpPr>
          <p:nvPr/>
        </p:nvSpPr>
        <p:spPr bwMode="auto">
          <a:xfrm>
            <a:off x="4705985" y="5147628"/>
            <a:ext cx="584200" cy="454025"/>
          </a:xfrm>
          <a:custGeom>
            <a:avLst/>
            <a:gdLst>
              <a:gd name="T0" fmla="*/ 574675 w 368"/>
              <a:gd name="T1" fmla="*/ 107950 h 286"/>
              <a:gd name="T2" fmla="*/ 546100 w 368"/>
              <a:gd name="T3" fmla="*/ 187325 h 286"/>
              <a:gd name="T4" fmla="*/ 530225 w 368"/>
              <a:gd name="T5" fmla="*/ 250825 h 286"/>
              <a:gd name="T6" fmla="*/ 542925 w 368"/>
              <a:gd name="T7" fmla="*/ 254000 h 286"/>
              <a:gd name="T8" fmla="*/ 508000 w 368"/>
              <a:gd name="T9" fmla="*/ 279400 h 286"/>
              <a:gd name="T10" fmla="*/ 476250 w 368"/>
              <a:gd name="T11" fmla="*/ 333375 h 286"/>
              <a:gd name="T12" fmla="*/ 415925 w 368"/>
              <a:gd name="T13" fmla="*/ 342900 h 286"/>
              <a:gd name="T14" fmla="*/ 393700 w 368"/>
              <a:gd name="T15" fmla="*/ 349250 h 286"/>
              <a:gd name="T16" fmla="*/ 381000 w 368"/>
              <a:gd name="T17" fmla="*/ 352425 h 286"/>
              <a:gd name="T18" fmla="*/ 377825 w 368"/>
              <a:gd name="T19" fmla="*/ 368300 h 286"/>
              <a:gd name="T20" fmla="*/ 374650 w 368"/>
              <a:gd name="T21" fmla="*/ 390525 h 286"/>
              <a:gd name="T22" fmla="*/ 371475 w 368"/>
              <a:gd name="T23" fmla="*/ 400050 h 286"/>
              <a:gd name="T24" fmla="*/ 368300 w 368"/>
              <a:gd name="T25" fmla="*/ 406400 h 286"/>
              <a:gd name="T26" fmla="*/ 158750 w 368"/>
              <a:gd name="T27" fmla="*/ 454025 h 286"/>
              <a:gd name="T28" fmla="*/ 79375 w 368"/>
              <a:gd name="T29" fmla="*/ 254000 h 286"/>
              <a:gd name="T30" fmla="*/ 0 w 368"/>
              <a:gd name="T31" fmla="*/ 225425 h 286"/>
              <a:gd name="T32" fmla="*/ 6350 w 368"/>
              <a:gd name="T33" fmla="*/ 187325 h 286"/>
              <a:gd name="T34" fmla="*/ 12700 w 368"/>
              <a:gd name="T35" fmla="*/ 193675 h 286"/>
              <a:gd name="T36" fmla="*/ 22225 w 368"/>
              <a:gd name="T37" fmla="*/ 190500 h 286"/>
              <a:gd name="T38" fmla="*/ 31750 w 368"/>
              <a:gd name="T39" fmla="*/ 193675 h 286"/>
              <a:gd name="T40" fmla="*/ 47625 w 368"/>
              <a:gd name="T41" fmla="*/ 196850 h 286"/>
              <a:gd name="T42" fmla="*/ 63500 w 368"/>
              <a:gd name="T43" fmla="*/ 196850 h 286"/>
              <a:gd name="T44" fmla="*/ 85725 w 368"/>
              <a:gd name="T45" fmla="*/ 206375 h 286"/>
              <a:gd name="T46" fmla="*/ 95250 w 368"/>
              <a:gd name="T47" fmla="*/ 209550 h 286"/>
              <a:gd name="T48" fmla="*/ 98425 w 368"/>
              <a:gd name="T49" fmla="*/ 209550 h 286"/>
              <a:gd name="T50" fmla="*/ 114300 w 368"/>
              <a:gd name="T51" fmla="*/ 200025 h 286"/>
              <a:gd name="T52" fmla="*/ 117475 w 368"/>
              <a:gd name="T53" fmla="*/ 196850 h 286"/>
              <a:gd name="T54" fmla="*/ 123825 w 368"/>
              <a:gd name="T55" fmla="*/ 193675 h 286"/>
              <a:gd name="T56" fmla="*/ 127000 w 368"/>
              <a:gd name="T57" fmla="*/ 196850 h 286"/>
              <a:gd name="T58" fmla="*/ 139700 w 368"/>
              <a:gd name="T59" fmla="*/ 190500 h 286"/>
              <a:gd name="T60" fmla="*/ 146050 w 368"/>
              <a:gd name="T61" fmla="*/ 174625 h 286"/>
              <a:gd name="T62" fmla="*/ 152400 w 368"/>
              <a:gd name="T63" fmla="*/ 161925 h 286"/>
              <a:gd name="T64" fmla="*/ 152400 w 368"/>
              <a:gd name="T65" fmla="*/ 152400 h 286"/>
              <a:gd name="T66" fmla="*/ 158750 w 368"/>
              <a:gd name="T67" fmla="*/ 146050 h 286"/>
              <a:gd name="T68" fmla="*/ 165100 w 368"/>
              <a:gd name="T69" fmla="*/ 146050 h 286"/>
              <a:gd name="T70" fmla="*/ 171450 w 368"/>
              <a:gd name="T71" fmla="*/ 139700 h 286"/>
              <a:gd name="T72" fmla="*/ 190500 w 368"/>
              <a:gd name="T73" fmla="*/ 127000 h 286"/>
              <a:gd name="T74" fmla="*/ 203200 w 368"/>
              <a:gd name="T75" fmla="*/ 120650 h 286"/>
              <a:gd name="T76" fmla="*/ 206375 w 368"/>
              <a:gd name="T77" fmla="*/ 120650 h 286"/>
              <a:gd name="T78" fmla="*/ 219075 w 368"/>
              <a:gd name="T79" fmla="*/ 123825 h 286"/>
              <a:gd name="T80" fmla="*/ 234950 w 368"/>
              <a:gd name="T81" fmla="*/ 127000 h 286"/>
              <a:gd name="T82" fmla="*/ 244475 w 368"/>
              <a:gd name="T83" fmla="*/ 127000 h 286"/>
              <a:gd name="T84" fmla="*/ 254000 w 368"/>
              <a:gd name="T85" fmla="*/ 120650 h 286"/>
              <a:gd name="T86" fmla="*/ 266700 w 368"/>
              <a:gd name="T87" fmla="*/ 127000 h 286"/>
              <a:gd name="T88" fmla="*/ 269875 w 368"/>
              <a:gd name="T89" fmla="*/ 120650 h 286"/>
              <a:gd name="T90" fmla="*/ 285750 w 368"/>
              <a:gd name="T91" fmla="*/ 120650 h 286"/>
              <a:gd name="T92" fmla="*/ 292100 w 368"/>
              <a:gd name="T93" fmla="*/ 123825 h 286"/>
              <a:gd name="T94" fmla="*/ 298450 w 368"/>
              <a:gd name="T95" fmla="*/ 111125 h 286"/>
              <a:gd name="T96" fmla="*/ 292100 w 368"/>
              <a:gd name="T97" fmla="*/ 79375 h 286"/>
              <a:gd name="T98" fmla="*/ 279400 w 368"/>
              <a:gd name="T99" fmla="*/ 57150 h 286"/>
              <a:gd name="T100" fmla="*/ 260350 w 368"/>
              <a:gd name="T101" fmla="*/ 22225 h 286"/>
              <a:gd name="T102" fmla="*/ 254000 w 368"/>
              <a:gd name="T103" fmla="*/ 0 h 286"/>
              <a:gd name="T104" fmla="*/ 463550 w 368"/>
              <a:gd name="T105" fmla="*/ 25400 h 286"/>
              <a:gd name="T106" fmla="*/ 552450 w 368"/>
              <a:gd name="T107" fmla="*/ 38100 h 286"/>
              <a:gd name="T108" fmla="*/ 584200 w 368"/>
              <a:gd name="T109" fmla="*/ 57150 h 28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68" h="286">
                <a:moveTo>
                  <a:pt x="368" y="36"/>
                </a:moveTo>
                <a:lnTo>
                  <a:pt x="364" y="60"/>
                </a:lnTo>
                <a:lnTo>
                  <a:pt x="362" y="68"/>
                </a:lnTo>
                <a:lnTo>
                  <a:pt x="356" y="74"/>
                </a:lnTo>
                <a:lnTo>
                  <a:pt x="348" y="112"/>
                </a:lnTo>
                <a:lnTo>
                  <a:pt x="344" y="118"/>
                </a:lnTo>
                <a:lnTo>
                  <a:pt x="342" y="136"/>
                </a:lnTo>
                <a:lnTo>
                  <a:pt x="336" y="156"/>
                </a:lnTo>
                <a:lnTo>
                  <a:pt x="334" y="158"/>
                </a:lnTo>
                <a:lnTo>
                  <a:pt x="334" y="164"/>
                </a:lnTo>
                <a:lnTo>
                  <a:pt x="336" y="164"/>
                </a:lnTo>
                <a:lnTo>
                  <a:pt x="342" y="160"/>
                </a:lnTo>
                <a:lnTo>
                  <a:pt x="330" y="176"/>
                </a:lnTo>
                <a:lnTo>
                  <a:pt x="328" y="180"/>
                </a:lnTo>
                <a:lnTo>
                  <a:pt x="320" y="176"/>
                </a:lnTo>
                <a:lnTo>
                  <a:pt x="310" y="186"/>
                </a:lnTo>
                <a:lnTo>
                  <a:pt x="300" y="202"/>
                </a:lnTo>
                <a:lnTo>
                  <a:pt x="300" y="210"/>
                </a:lnTo>
                <a:lnTo>
                  <a:pt x="294" y="218"/>
                </a:lnTo>
                <a:lnTo>
                  <a:pt x="268" y="218"/>
                </a:lnTo>
                <a:lnTo>
                  <a:pt x="262" y="216"/>
                </a:lnTo>
                <a:lnTo>
                  <a:pt x="248" y="218"/>
                </a:lnTo>
                <a:lnTo>
                  <a:pt x="244" y="220"/>
                </a:lnTo>
                <a:lnTo>
                  <a:pt x="248" y="220"/>
                </a:lnTo>
                <a:lnTo>
                  <a:pt x="244" y="220"/>
                </a:lnTo>
                <a:lnTo>
                  <a:pt x="242" y="222"/>
                </a:lnTo>
                <a:lnTo>
                  <a:pt x="240" y="222"/>
                </a:lnTo>
                <a:lnTo>
                  <a:pt x="242" y="224"/>
                </a:lnTo>
                <a:lnTo>
                  <a:pt x="238" y="224"/>
                </a:lnTo>
                <a:lnTo>
                  <a:pt x="238" y="232"/>
                </a:lnTo>
                <a:lnTo>
                  <a:pt x="236" y="232"/>
                </a:lnTo>
                <a:lnTo>
                  <a:pt x="238" y="246"/>
                </a:lnTo>
                <a:lnTo>
                  <a:pt x="236" y="246"/>
                </a:lnTo>
                <a:lnTo>
                  <a:pt x="234" y="244"/>
                </a:lnTo>
                <a:lnTo>
                  <a:pt x="230" y="246"/>
                </a:lnTo>
                <a:lnTo>
                  <a:pt x="234" y="252"/>
                </a:lnTo>
                <a:lnTo>
                  <a:pt x="230" y="254"/>
                </a:lnTo>
                <a:lnTo>
                  <a:pt x="234" y="256"/>
                </a:lnTo>
                <a:lnTo>
                  <a:pt x="232" y="256"/>
                </a:lnTo>
                <a:lnTo>
                  <a:pt x="148" y="236"/>
                </a:lnTo>
                <a:lnTo>
                  <a:pt x="136" y="286"/>
                </a:lnTo>
                <a:lnTo>
                  <a:pt x="100" y="286"/>
                </a:lnTo>
                <a:lnTo>
                  <a:pt x="80" y="256"/>
                </a:lnTo>
                <a:lnTo>
                  <a:pt x="52" y="226"/>
                </a:lnTo>
                <a:lnTo>
                  <a:pt x="50" y="160"/>
                </a:lnTo>
                <a:lnTo>
                  <a:pt x="36" y="162"/>
                </a:lnTo>
                <a:lnTo>
                  <a:pt x="22" y="152"/>
                </a:lnTo>
                <a:lnTo>
                  <a:pt x="0" y="142"/>
                </a:lnTo>
                <a:lnTo>
                  <a:pt x="0" y="118"/>
                </a:lnTo>
                <a:lnTo>
                  <a:pt x="0" y="116"/>
                </a:lnTo>
                <a:lnTo>
                  <a:pt x="4" y="118"/>
                </a:lnTo>
                <a:lnTo>
                  <a:pt x="2" y="120"/>
                </a:lnTo>
                <a:lnTo>
                  <a:pt x="8" y="120"/>
                </a:lnTo>
                <a:lnTo>
                  <a:pt x="8" y="122"/>
                </a:lnTo>
                <a:lnTo>
                  <a:pt x="10" y="122"/>
                </a:lnTo>
                <a:lnTo>
                  <a:pt x="12" y="124"/>
                </a:lnTo>
                <a:lnTo>
                  <a:pt x="14" y="120"/>
                </a:lnTo>
                <a:lnTo>
                  <a:pt x="16" y="122"/>
                </a:lnTo>
                <a:lnTo>
                  <a:pt x="20" y="120"/>
                </a:lnTo>
                <a:lnTo>
                  <a:pt x="20" y="122"/>
                </a:lnTo>
                <a:lnTo>
                  <a:pt x="22" y="120"/>
                </a:lnTo>
                <a:lnTo>
                  <a:pt x="24" y="122"/>
                </a:lnTo>
                <a:lnTo>
                  <a:pt x="30" y="124"/>
                </a:lnTo>
                <a:lnTo>
                  <a:pt x="38" y="120"/>
                </a:lnTo>
                <a:lnTo>
                  <a:pt x="42" y="122"/>
                </a:lnTo>
                <a:lnTo>
                  <a:pt x="40" y="124"/>
                </a:lnTo>
                <a:lnTo>
                  <a:pt x="50" y="124"/>
                </a:lnTo>
                <a:lnTo>
                  <a:pt x="50" y="126"/>
                </a:lnTo>
                <a:lnTo>
                  <a:pt x="54" y="130"/>
                </a:lnTo>
                <a:lnTo>
                  <a:pt x="52" y="130"/>
                </a:lnTo>
                <a:lnTo>
                  <a:pt x="54" y="130"/>
                </a:lnTo>
                <a:lnTo>
                  <a:pt x="60" y="132"/>
                </a:lnTo>
                <a:lnTo>
                  <a:pt x="58" y="134"/>
                </a:lnTo>
                <a:lnTo>
                  <a:pt x="60" y="136"/>
                </a:lnTo>
                <a:lnTo>
                  <a:pt x="62" y="132"/>
                </a:lnTo>
                <a:lnTo>
                  <a:pt x="68" y="134"/>
                </a:lnTo>
                <a:lnTo>
                  <a:pt x="64" y="132"/>
                </a:lnTo>
                <a:lnTo>
                  <a:pt x="72" y="126"/>
                </a:lnTo>
                <a:lnTo>
                  <a:pt x="72" y="122"/>
                </a:lnTo>
                <a:lnTo>
                  <a:pt x="74" y="122"/>
                </a:lnTo>
                <a:lnTo>
                  <a:pt x="74" y="124"/>
                </a:lnTo>
                <a:lnTo>
                  <a:pt x="76" y="122"/>
                </a:lnTo>
                <a:lnTo>
                  <a:pt x="78" y="124"/>
                </a:lnTo>
                <a:lnTo>
                  <a:pt x="78" y="122"/>
                </a:lnTo>
                <a:lnTo>
                  <a:pt x="78" y="124"/>
                </a:lnTo>
                <a:lnTo>
                  <a:pt x="80" y="122"/>
                </a:lnTo>
                <a:lnTo>
                  <a:pt x="80" y="124"/>
                </a:lnTo>
                <a:lnTo>
                  <a:pt x="82" y="120"/>
                </a:lnTo>
                <a:lnTo>
                  <a:pt x="84" y="122"/>
                </a:lnTo>
                <a:lnTo>
                  <a:pt x="88" y="120"/>
                </a:lnTo>
                <a:lnTo>
                  <a:pt x="90" y="114"/>
                </a:lnTo>
                <a:lnTo>
                  <a:pt x="92" y="116"/>
                </a:lnTo>
                <a:lnTo>
                  <a:pt x="92" y="110"/>
                </a:lnTo>
                <a:lnTo>
                  <a:pt x="90" y="110"/>
                </a:lnTo>
                <a:lnTo>
                  <a:pt x="94" y="108"/>
                </a:lnTo>
                <a:lnTo>
                  <a:pt x="96" y="102"/>
                </a:lnTo>
                <a:lnTo>
                  <a:pt x="94" y="102"/>
                </a:lnTo>
                <a:lnTo>
                  <a:pt x="92" y="98"/>
                </a:lnTo>
                <a:lnTo>
                  <a:pt x="96" y="96"/>
                </a:lnTo>
                <a:lnTo>
                  <a:pt x="92" y="96"/>
                </a:lnTo>
                <a:lnTo>
                  <a:pt x="96" y="92"/>
                </a:lnTo>
                <a:lnTo>
                  <a:pt x="100" y="92"/>
                </a:lnTo>
                <a:lnTo>
                  <a:pt x="100" y="94"/>
                </a:lnTo>
                <a:lnTo>
                  <a:pt x="102" y="92"/>
                </a:lnTo>
                <a:lnTo>
                  <a:pt x="104" y="92"/>
                </a:lnTo>
                <a:lnTo>
                  <a:pt x="104" y="90"/>
                </a:lnTo>
                <a:lnTo>
                  <a:pt x="108" y="90"/>
                </a:lnTo>
                <a:lnTo>
                  <a:pt x="108" y="88"/>
                </a:lnTo>
                <a:lnTo>
                  <a:pt x="112" y="84"/>
                </a:lnTo>
                <a:lnTo>
                  <a:pt x="112" y="82"/>
                </a:lnTo>
                <a:lnTo>
                  <a:pt x="120" y="80"/>
                </a:lnTo>
                <a:lnTo>
                  <a:pt x="122" y="76"/>
                </a:lnTo>
                <a:lnTo>
                  <a:pt x="124" y="78"/>
                </a:lnTo>
                <a:lnTo>
                  <a:pt x="128" y="76"/>
                </a:lnTo>
                <a:lnTo>
                  <a:pt x="130" y="80"/>
                </a:lnTo>
                <a:lnTo>
                  <a:pt x="130" y="78"/>
                </a:lnTo>
                <a:lnTo>
                  <a:pt x="130" y="76"/>
                </a:lnTo>
                <a:lnTo>
                  <a:pt x="134" y="78"/>
                </a:lnTo>
                <a:lnTo>
                  <a:pt x="134" y="80"/>
                </a:lnTo>
                <a:lnTo>
                  <a:pt x="138" y="78"/>
                </a:lnTo>
                <a:lnTo>
                  <a:pt x="140" y="78"/>
                </a:lnTo>
                <a:lnTo>
                  <a:pt x="142" y="76"/>
                </a:lnTo>
                <a:lnTo>
                  <a:pt x="148" y="80"/>
                </a:lnTo>
                <a:lnTo>
                  <a:pt x="148" y="76"/>
                </a:lnTo>
                <a:lnTo>
                  <a:pt x="152" y="80"/>
                </a:lnTo>
                <a:lnTo>
                  <a:pt x="154" y="80"/>
                </a:lnTo>
                <a:lnTo>
                  <a:pt x="156" y="80"/>
                </a:lnTo>
                <a:lnTo>
                  <a:pt x="156" y="78"/>
                </a:lnTo>
                <a:lnTo>
                  <a:pt x="160" y="76"/>
                </a:lnTo>
                <a:lnTo>
                  <a:pt x="162" y="80"/>
                </a:lnTo>
                <a:lnTo>
                  <a:pt x="164" y="78"/>
                </a:lnTo>
                <a:lnTo>
                  <a:pt x="168" y="80"/>
                </a:lnTo>
                <a:lnTo>
                  <a:pt x="168" y="76"/>
                </a:lnTo>
                <a:lnTo>
                  <a:pt x="170" y="78"/>
                </a:lnTo>
                <a:lnTo>
                  <a:pt x="170" y="76"/>
                </a:lnTo>
                <a:lnTo>
                  <a:pt x="174" y="78"/>
                </a:lnTo>
                <a:lnTo>
                  <a:pt x="174" y="76"/>
                </a:lnTo>
                <a:lnTo>
                  <a:pt x="180" y="76"/>
                </a:lnTo>
                <a:lnTo>
                  <a:pt x="180" y="78"/>
                </a:lnTo>
                <a:lnTo>
                  <a:pt x="182" y="76"/>
                </a:lnTo>
                <a:lnTo>
                  <a:pt x="184" y="78"/>
                </a:lnTo>
                <a:lnTo>
                  <a:pt x="184" y="70"/>
                </a:lnTo>
                <a:lnTo>
                  <a:pt x="188" y="72"/>
                </a:lnTo>
                <a:lnTo>
                  <a:pt x="188" y="70"/>
                </a:lnTo>
                <a:lnTo>
                  <a:pt x="190" y="68"/>
                </a:lnTo>
                <a:lnTo>
                  <a:pt x="194" y="52"/>
                </a:lnTo>
                <a:lnTo>
                  <a:pt x="184" y="50"/>
                </a:lnTo>
                <a:lnTo>
                  <a:pt x="180" y="44"/>
                </a:lnTo>
                <a:lnTo>
                  <a:pt x="180" y="40"/>
                </a:lnTo>
                <a:lnTo>
                  <a:pt x="176" y="36"/>
                </a:lnTo>
                <a:lnTo>
                  <a:pt x="170" y="22"/>
                </a:lnTo>
                <a:lnTo>
                  <a:pt x="168" y="22"/>
                </a:lnTo>
                <a:lnTo>
                  <a:pt x="164" y="14"/>
                </a:lnTo>
                <a:lnTo>
                  <a:pt x="162" y="10"/>
                </a:lnTo>
                <a:lnTo>
                  <a:pt x="162" y="4"/>
                </a:lnTo>
                <a:lnTo>
                  <a:pt x="160" y="0"/>
                </a:lnTo>
                <a:lnTo>
                  <a:pt x="168" y="8"/>
                </a:lnTo>
                <a:lnTo>
                  <a:pt x="240" y="22"/>
                </a:lnTo>
                <a:lnTo>
                  <a:pt x="292" y="16"/>
                </a:lnTo>
                <a:lnTo>
                  <a:pt x="320" y="10"/>
                </a:lnTo>
                <a:lnTo>
                  <a:pt x="344" y="20"/>
                </a:lnTo>
                <a:lnTo>
                  <a:pt x="348" y="24"/>
                </a:lnTo>
                <a:lnTo>
                  <a:pt x="368" y="36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5" name="Freeform 149"/>
          <p:cNvSpPr>
            <a:spLocks/>
          </p:cNvSpPr>
          <p:nvPr/>
        </p:nvSpPr>
        <p:spPr bwMode="auto">
          <a:xfrm>
            <a:off x="4563110" y="5522278"/>
            <a:ext cx="555625" cy="898525"/>
          </a:xfrm>
          <a:custGeom>
            <a:avLst/>
            <a:gdLst>
              <a:gd name="T0" fmla="*/ 517525 w 350"/>
              <a:gd name="T1" fmla="*/ 34925 h 566"/>
              <a:gd name="T2" fmla="*/ 536575 w 350"/>
              <a:gd name="T3" fmla="*/ 38100 h 566"/>
              <a:gd name="T4" fmla="*/ 539750 w 350"/>
              <a:gd name="T5" fmla="*/ 63500 h 566"/>
              <a:gd name="T6" fmla="*/ 536575 w 350"/>
              <a:gd name="T7" fmla="*/ 73025 h 566"/>
              <a:gd name="T8" fmla="*/ 539750 w 350"/>
              <a:gd name="T9" fmla="*/ 88900 h 566"/>
              <a:gd name="T10" fmla="*/ 530225 w 350"/>
              <a:gd name="T11" fmla="*/ 98425 h 566"/>
              <a:gd name="T12" fmla="*/ 530225 w 350"/>
              <a:gd name="T13" fmla="*/ 123825 h 566"/>
              <a:gd name="T14" fmla="*/ 546100 w 350"/>
              <a:gd name="T15" fmla="*/ 136525 h 566"/>
              <a:gd name="T16" fmla="*/ 536575 w 350"/>
              <a:gd name="T17" fmla="*/ 203200 h 566"/>
              <a:gd name="T18" fmla="*/ 549275 w 350"/>
              <a:gd name="T19" fmla="*/ 206375 h 566"/>
              <a:gd name="T20" fmla="*/ 539750 w 350"/>
              <a:gd name="T21" fmla="*/ 314325 h 566"/>
              <a:gd name="T22" fmla="*/ 511175 w 350"/>
              <a:gd name="T23" fmla="*/ 317500 h 566"/>
              <a:gd name="T24" fmla="*/ 504825 w 350"/>
              <a:gd name="T25" fmla="*/ 311150 h 566"/>
              <a:gd name="T26" fmla="*/ 479425 w 350"/>
              <a:gd name="T27" fmla="*/ 327025 h 566"/>
              <a:gd name="T28" fmla="*/ 473075 w 350"/>
              <a:gd name="T29" fmla="*/ 368300 h 566"/>
              <a:gd name="T30" fmla="*/ 431800 w 350"/>
              <a:gd name="T31" fmla="*/ 352425 h 566"/>
              <a:gd name="T32" fmla="*/ 419100 w 350"/>
              <a:gd name="T33" fmla="*/ 358775 h 566"/>
              <a:gd name="T34" fmla="*/ 419100 w 350"/>
              <a:gd name="T35" fmla="*/ 396875 h 566"/>
              <a:gd name="T36" fmla="*/ 396875 w 350"/>
              <a:gd name="T37" fmla="*/ 419100 h 566"/>
              <a:gd name="T38" fmla="*/ 400050 w 350"/>
              <a:gd name="T39" fmla="*/ 444500 h 566"/>
              <a:gd name="T40" fmla="*/ 396875 w 350"/>
              <a:gd name="T41" fmla="*/ 479425 h 566"/>
              <a:gd name="T42" fmla="*/ 393700 w 350"/>
              <a:gd name="T43" fmla="*/ 511175 h 566"/>
              <a:gd name="T44" fmla="*/ 396875 w 350"/>
              <a:gd name="T45" fmla="*/ 530225 h 566"/>
              <a:gd name="T46" fmla="*/ 409575 w 350"/>
              <a:gd name="T47" fmla="*/ 555625 h 566"/>
              <a:gd name="T48" fmla="*/ 412750 w 350"/>
              <a:gd name="T49" fmla="*/ 561975 h 566"/>
              <a:gd name="T50" fmla="*/ 428625 w 350"/>
              <a:gd name="T51" fmla="*/ 609600 h 566"/>
              <a:gd name="T52" fmla="*/ 434975 w 350"/>
              <a:gd name="T53" fmla="*/ 622300 h 566"/>
              <a:gd name="T54" fmla="*/ 431800 w 350"/>
              <a:gd name="T55" fmla="*/ 641350 h 566"/>
              <a:gd name="T56" fmla="*/ 428625 w 350"/>
              <a:gd name="T57" fmla="*/ 654050 h 566"/>
              <a:gd name="T58" fmla="*/ 425450 w 350"/>
              <a:gd name="T59" fmla="*/ 679450 h 566"/>
              <a:gd name="T60" fmla="*/ 425450 w 350"/>
              <a:gd name="T61" fmla="*/ 695325 h 566"/>
              <a:gd name="T62" fmla="*/ 425450 w 350"/>
              <a:gd name="T63" fmla="*/ 720725 h 566"/>
              <a:gd name="T64" fmla="*/ 422275 w 350"/>
              <a:gd name="T65" fmla="*/ 742950 h 566"/>
              <a:gd name="T66" fmla="*/ 412750 w 350"/>
              <a:gd name="T67" fmla="*/ 781050 h 566"/>
              <a:gd name="T68" fmla="*/ 403225 w 350"/>
              <a:gd name="T69" fmla="*/ 809625 h 566"/>
              <a:gd name="T70" fmla="*/ 396875 w 350"/>
              <a:gd name="T71" fmla="*/ 828675 h 566"/>
              <a:gd name="T72" fmla="*/ 403225 w 350"/>
              <a:gd name="T73" fmla="*/ 860425 h 566"/>
              <a:gd name="T74" fmla="*/ 393700 w 350"/>
              <a:gd name="T75" fmla="*/ 882650 h 566"/>
              <a:gd name="T76" fmla="*/ 371475 w 350"/>
              <a:gd name="T77" fmla="*/ 898525 h 566"/>
              <a:gd name="T78" fmla="*/ 336550 w 350"/>
              <a:gd name="T79" fmla="*/ 889000 h 566"/>
              <a:gd name="T80" fmla="*/ 317500 w 350"/>
              <a:gd name="T81" fmla="*/ 889000 h 566"/>
              <a:gd name="T82" fmla="*/ 295275 w 350"/>
              <a:gd name="T83" fmla="*/ 882650 h 566"/>
              <a:gd name="T84" fmla="*/ 263525 w 350"/>
              <a:gd name="T85" fmla="*/ 895350 h 566"/>
              <a:gd name="T86" fmla="*/ 250825 w 350"/>
              <a:gd name="T87" fmla="*/ 869950 h 566"/>
              <a:gd name="T88" fmla="*/ 231775 w 350"/>
              <a:gd name="T89" fmla="*/ 857250 h 566"/>
              <a:gd name="T90" fmla="*/ 225425 w 350"/>
              <a:gd name="T91" fmla="*/ 815975 h 566"/>
              <a:gd name="T92" fmla="*/ 228600 w 350"/>
              <a:gd name="T93" fmla="*/ 784225 h 566"/>
              <a:gd name="T94" fmla="*/ 228600 w 350"/>
              <a:gd name="T95" fmla="*/ 736600 h 566"/>
              <a:gd name="T96" fmla="*/ 190500 w 350"/>
              <a:gd name="T97" fmla="*/ 669925 h 566"/>
              <a:gd name="T98" fmla="*/ 212725 w 350"/>
              <a:gd name="T99" fmla="*/ 635000 h 566"/>
              <a:gd name="T100" fmla="*/ 6350 w 350"/>
              <a:gd name="T101" fmla="*/ 76200 h 5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50" h="566">
                <a:moveTo>
                  <a:pt x="190" y="50"/>
                </a:moveTo>
                <a:lnTo>
                  <a:pt x="226" y="50"/>
                </a:lnTo>
                <a:lnTo>
                  <a:pt x="238" y="0"/>
                </a:lnTo>
                <a:lnTo>
                  <a:pt x="322" y="20"/>
                </a:lnTo>
                <a:lnTo>
                  <a:pt x="326" y="22"/>
                </a:lnTo>
                <a:lnTo>
                  <a:pt x="328" y="24"/>
                </a:lnTo>
                <a:lnTo>
                  <a:pt x="332" y="24"/>
                </a:lnTo>
                <a:lnTo>
                  <a:pt x="334" y="26"/>
                </a:lnTo>
                <a:lnTo>
                  <a:pt x="338" y="24"/>
                </a:lnTo>
                <a:lnTo>
                  <a:pt x="342" y="28"/>
                </a:lnTo>
                <a:lnTo>
                  <a:pt x="342" y="36"/>
                </a:lnTo>
                <a:lnTo>
                  <a:pt x="344" y="36"/>
                </a:lnTo>
                <a:lnTo>
                  <a:pt x="342" y="36"/>
                </a:lnTo>
                <a:lnTo>
                  <a:pt x="340" y="40"/>
                </a:lnTo>
                <a:lnTo>
                  <a:pt x="342" y="40"/>
                </a:lnTo>
                <a:lnTo>
                  <a:pt x="342" y="42"/>
                </a:lnTo>
                <a:lnTo>
                  <a:pt x="340" y="42"/>
                </a:lnTo>
                <a:lnTo>
                  <a:pt x="340" y="46"/>
                </a:lnTo>
                <a:lnTo>
                  <a:pt x="338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38" y="54"/>
                </a:lnTo>
                <a:lnTo>
                  <a:pt x="340" y="56"/>
                </a:lnTo>
                <a:lnTo>
                  <a:pt x="338" y="56"/>
                </a:lnTo>
                <a:lnTo>
                  <a:pt x="340" y="58"/>
                </a:lnTo>
                <a:lnTo>
                  <a:pt x="340" y="62"/>
                </a:lnTo>
                <a:lnTo>
                  <a:pt x="338" y="64"/>
                </a:lnTo>
                <a:lnTo>
                  <a:pt x="334" y="62"/>
                </a:lnTo>
                <a:lnTo>
                  <a:pt x="338" y="64"/>
                </a:lnTo>
                <a:lnTo>
                  <a:pt x="334" y="66"/>
                </a:lnTo>
                <a:lnTo>
                  <a:pt x="334" y="68"/>
                </a:lnTo>
                <a:lnTo>
                  <a:pt x="332" y="70"/>
                </a:lnTo>
                <a:lnTo>
                  <a:pt x="334" y="78"/>
                </a:lnTo>
                <a:lnTo>
                  <a:pt x="338" y="80"/>
                </a:lnTo>
                <a:lnTo>
                  <a:pt x="340" y="78"/>
                </a:lnTo>
                <a:lnTo>
                  <a:pt x="340" y="80"/>
                </a:lnTo>
                <a:lnTo>
                  <a:pt x="344" y="82"/>
                </a:lnTo>
                <a:lnTo>
                  <a:pt x="344" y="86"/>
                </a:lnTo>
                <a:lnTo>
                  <a:pt x="350" y="88"/>
                </a:lnTo>
                <a:lnTo>
                  <a:pt x="350" y="96"/>
                </a:lnTo>
                <a:lnTo>
                  <a:pt x="344" y="102"/>
                </a:lnTo>
                <a:lnTo>
                  <a:pt x="334" y="126"/>
                </a:lnTo>
                <a:lnTo>
                  <a:pt x="338" y="128"/>
                </a:lnTo>
                <a:lnTo>
                  <a:pt x="340" y="126"/>
                </a:lnTo>
                <a:lnTo>
                  <a:pt x="344" y="126"/>
                </a:lnTo>
                <a:lnTo>
                  <a:pt x="342" y="130"/>
                </a:lnTo>
                <a:lnTo>
                  <a:pt x="346" y="130"/>
                </a:lnTo>
                <a:lnTo>
                  <a:pt x="346" y="132"/>
                </a:lnTo>
                <a:lnTo>
                  <a:pt x="348" y="132"/>
                </a:lnTo>
                <a:lnTo>
                  <a:pt x="350" y="128"/>
                </a:lnTo>
                <a:lnTo>
                  <a:pt x="342" y="192"/>
                </a:lnTo>
                <a:lnTo>
                  <a:pt x="340" y="198"/>
                </a:lnTo>
                <a:lnTo>
                  <a:pt x="342" y="202"/>
                </a:lnTo>
                <a:lnTo>
                  <a:pt x="340" y="204"/>
                </a:lnTo>
                <a:lnTo>
                  <a:pt x="326" y="202"/>
                </a:lnTo>
                <a:lnTo>
                  <a:pt x="326" y="200"/>
                </a:lnTo>
                <a:lnTo>
                  <a:pt x="322" y="200"/>
                </a:lnTo>
                <a:lnTo>
                  <a:pt x="322" y="198"/>
                </a:lnTo>
                <a:lnTo>
                  <a:pt x="320" y="192"/>
                </a:lnTo>
                <a:lnTo>
                  <a:pt x="320" y="196"/>
                </a:lnTo>
                <a:lnTo>
                  <a:pt x="318" y="192"/>
                </a:lnTo>
                <a:lnTo>
                  <a:pt x="318" y="196"/>
                </a:lnTo>
                <a:lnTo>
                  <a:pt x="312" y="196"/>
                </a:lnTo>
                <a:lnTo>
                  <a:pt x="306" y="200"/>
                </a:lnTo>
                <a:lnTo>
                  <a:pt x="302" y="202"/>
                </a:lnTo>
                <a:lnTo>
                  <a:pt x="304" y="204"/>
                </a:lnTo>
                <a:lnTo>
                  <a:pt x="302" y="206"/>
                </a:lnTo>
                <a:lnTo>
                  <a:pt x="304" y="208"/>
                </a:lnTo>
                <a:lnTo>
                  <a:pt x="302" y="210"/>
                </a:lnTo>
                <a:lnTo>
                  <a:pt x="304" y="220"/>
                </a:lnTo>
                <a:lnTo>
                  <a:pt x="300" y="224"/>
                </a:lnTo>
                <a:lnTo>
                  <a:pt x="298" y="232"/>
                </a:lnTo>
                <a:lnTo>
                  <a:pt x="292" y="236"/>
                </a:lnTo>
                <a:lnTo>
                  <a:pt x="286" y="230"/>
                </a:lnTo>
                <a:lnTo>
                  <a:pt x="274" y="222"/>
                </a:lnTo>
                <a:lnTo>
                  <a:pt x="274" y="224"/>
                </a:lnTo>
                <a:lnTo>
                  <a:pt x="272" y="222"/>
                </a:lnTo>
                <a:lnTo>
                  <a:pt x="268" y="224"/>
                </a:lnTo>
                <a:lnTo>
                  <a:pt x="270" y="224"/>
                </a:lnTo>
                <a:lnTo>
                  <a:pt x="268" y="222"/>
                </a:lnTo>
                <a:lnTo>
                  <a:pt x="266" y="226"/>
                </a:lnTo>
                <a:lnTo>
                  <a:pt x="264" y="226"/>
                </a:lnTo>
                <a:lnTo>
                  <a:pt x="262" y="228"/>
                </a:lnTo>
                <a:lnTo>
                  <a:pt x="270" y="244"/>
                </a:lnTo>
                <a:lnTo>
                  <a:pt x="264" y="248"/>
                </a:lnTo>
                <a:lnTo>
                  <a:pt x="266" y="250"/>
                </a:lnTo>
                <a:lnTo>
                  <a:pt x="264" y="250"/>
                </a:lnTo>
                <a:lnTo>
                  <a:pt x="260" y="256"/>
                </a:lnTo>
                <a:lnTo>
                  <a:pt x="258" y="256"/>
                </a:lnTo>
                <a:lnTo>
                  <a:pt x="254" y="250"/>
                </a:lnTo>
                <a:lnTo>
                  <a:pt x="252" y="252"/>
                </a:lnTo>
                <a:lnTo>
                  <a:pt x="250" y="264"/>
                </a:lnTo>
                <a:lnTo>
                  <a:pt x="252" y="266"/>
                </a:lnTo>
                <a:lnTo>
                  <a:pt x="248" y="272"/>
                </a:lnTo>
                <a:lnTo>
                  <a:pt x="252" y="278"/>
                </a:lnTo>
                <a:lnTo>
                  <a:pt x="252" y="280"/>
                </a:lnTo>
                <a:lnTo>
                  <a:pt x="252" y="282"/>
                </a:lnTo>
                <a:lnTo>
                  <a:pt x="254" y="288"/>
                </a:lnTo>
                <a:lnTo>
                  <a:pt x="252" y="292"/>
                </a:lnTo>
                <a:lnTo>
                  <a:pt x="250" y="292"/>
                </a:lnTo>
                <a:lnTo>
                  <a:pt x="250" y="302"/>
                </a:lnTo>
                <a:lnTo>
                  <a:pt x="248" y="306"/>
                </a:lnTo>
                <a:lnTo>
                  <a:pt x="246" y="308"/>
                </a:lnTo>
                <a:lnTo>
                  <a:pt x="248" y="308"/>
                </a:lnTo>
                <a:lnTo>
                  <a:pt x="246" y="312"/>
                </a:lnTo>
                <a:lnTo>
                  <a:pt x="248" y="322"/>
                </a:lnTo>
                <a:lnTo>
                  <a:pt x="246" y="322"/>
                </a:lnTo>
                <a:lnTo>
                  <a:pt x="248" y="326"/>
                </a:lnTo>
                <a:lnTo>
                  <a:pt x="246" y="324"/>
                </a:lnTo>
                <a:lnTo>
                  <a:pt x="246" y="330"/>
                </a:lnTo>
                <a:lnTo>
                  <a:pt x="250" y="334"/>
                </a:lnTo>
                <a:lnTo>
                  <a:pt x="252" y="342"/>
                </a:lnTo>
                <a:lnTo>
                  <a:pt x="250" y="344"/>
                </a:lnTo>
                <a:lnTo>
                  <a:pt x="254" y="348"/>
                </a:lnTo>
                <a:lnTo>
                  <a:pt x="254" y="350"/>
                </a:lnTo>
                <a:lnTo>
                  <a:pt x="258" y="350"/>
                </a:lnTo>
                <a:lnTo>
                  <a:pt x="254" y="352"/>
                </a:lnTo>
                <a:lnTo>
                  <a:pt x="258" y="354"/>
                </a:lnTo>
                <a:lnTo>
                  <a:pt x="258" y="358"/>
                </a:lnTo>
                <a:lnTo>
                  <a:pt x="260" y="358"/>
                </a:lnTo>
                <a:lnTo>
                  <a:pt x="260" y="354"/>
                </a:lnTo>
                <a:lnTo>
                  <a:pt x="262" y="368"/>
                </a:lnTo>
                <a:lnTo>
                  <a:pt x="266" y="370"/>
                </a:lnTo>
                <a:lnTo>
                  <a:pt x="268" y="372"/>
                </a:lnTo>
                <a:lnTo>
                  <a:pt x="270" y="378"/>
                </a:lnTo>
                <a:lnTo>
                  <a:pt x="270" y="384"/>
                </a:lnTo>
                <a:lnTo>
                  <a:pt x="272" y="384"/>
                </a:lnTo>
                <a:lnTo>
                  <a:pt x="270" y="386"/>
                </a:lnTo>
                <a:lnTo>
                  <a:pt x="274" y="390"/>
                </a:lnTo>
                <a:lnTo>
                  <a:pt x="272" y="390"/>
                </a:lnTo>
                <a:lnTo>
                  <a:pt x="274" y="392"/>
                </a:lnTo>
                <a:lnTo>
                  <a:pt x="272" y="394"/>
                </a:lnTo>
                <a:lnTo>
                  <a:pt x="274" y="400"/>
                </a:lnTo>
                <a:lnTo>
                  <a:pt x="272" y="402"/>
                </a:lnTo>
                <a:lnTo>
                  <a:pt x="274" y="402"/>
                </a:lnTo>
                <a:lnTo>
                  <a:pt x="272" y="404"/>
                </a:lnTo>
                <a:lnTo>
                  <a:pt x="272" y="408"/>
                </a:lnTo>
                <a:lnTo>
                  <a:pt x="270" y="410"/>
                </a:lnTo>
                <a:lnTo>
                  <a:pt x="272" y="412"/>
                </a:lnTo>
                <a:lnTo>
                  <a:pt x="270" y="412"/>
                </a:lnTo>
                <a:lnTo>
                  <a:pt x="270" y="420"/>
                </a:lnTo>
                <a:lnTo>
                  <a:pt x="266" y="426"/>
                </a:lnTo>
                <a:lnTo>
                  <a:pt x="266" y="428"/>
                </a:lnTo>
                <a:lnTo>
                  <a:pt x="268" y="428"/>
                </a:lnTo>
                <a:lnTo>
                  <a:pt x="266" y="430"/>
                </a:lnTo>
                <a:lnTo>
                  <a:pt x="266" y="432"/>
                </a:lnTo>
                <a:lnTo>
                  <a:pt x="268" y="434"/>
                </a:lnTo>
                <a:lnTo>
                  <a:pt x="266" y="438"/>
                </a:lnTo>
                <a:lnTo>
                  <a:pt x="268" y="438"/>
                </a:lnTo>
                <a:lnTo>
                  <a:pt x="268" y="442"/>
                </a:lnTo>
                <a:lnTo>
                  <a:pt x="268" y="446"/>
                </a:lnTo>
                <a:lnTo>
                  <a:pt x="268" y="452"/>
                </a:lnTo>
                <a:lnTo>
                  <a:pt x="266" y="454"/>
                </a:lnTo>
                <a:lnTo>
                  <a:pt x="268" y="454"/>
                </a:lnTo>
                <a:lnTo>
                  <a:pt x="266" y="458"/>
                </a:lnTo>
                <a:lnTo>
                  <a:pt x="268" y="464"/>
                </a:lnTo>
                <a:lnTo>
                  <a:pt x="266" y="466"/>
                </a:lnTo>
                <a:lnTo>
                  <a:pt x="268" y="468"/>
                </a:lnTo>
                <a:lnTo>
                  <a:pt x="266" y="468"/>
                </a:lnTo>
                <a:lnTo>
                  <a:pt x="268" y="470"/>
                </a:lnTo>
                <a:lnTo>
                  <a:pt x="264" y="478"/>
                </a:lnTo>
                <a:lnTo>
                  <a:pt x="264" y="482"/>
                </a:lnTo>
                <a:lnTo>
                  <a:pt x="260" y="486"/>
                </a:lnTo>
                <a:lnTo>
                  <a:pt x="260" y="492"/>
                </a:lnTo>
                <a:lnTo>
                  <a:pt x="258" y="498"/>
                </a:lnTo>
                <a:lnTo>
                  <a:pt x="252" y="502"/>
                </a:lnTo>
                <a:lnTo>
                  <a:pt x="258" y="508"/>
                </a:lnTo>
                <a:lnTo>
                  <a:pt x="254" y="510"/>
                </a:lnTo>
                <a:lnTo>
                  <a:pt x="258" y="514"/>
                </a:lnTo>
                <a:lnTo>
                  <a:pt x="250" y="520"/>
                </a:lnTo>
                <a:lnTo>
                  <a:pt x="252" y="520"/>
                </a:lnTo>
                <a:lnTo>
                  <a:pt x="250" y="520"/>
                </a:lnTo>
                <a:lnTo>
                  <a:pt x="250" y="522"/>
                </a:lnTo>
                <a:lnTo>
                  <a:pt x="250" y="524"/>
                </a:lnTo>
                <a:lnTo>
                  <a:pt x="250" y="526"/>
                </a:lnTo>
                <a:lnTo>
                  <a:pt x="248" y="526"/>
                </a:lnTo>
                <a:lnTo>
                  <a:pt x="250" y="528"/>
                </a:lnTo>
                <a:lnTo>
                  <a:pt x="254" y="542"/>
                </a:lnTo>
                <a:lnTo>
                  <a:pt x="252" y="544"/>
                </a:lnTo>
                <a:lnTo>
                  <a:pt x="254" y="552"/>
                </a:lnTo>
                <a:lnTo>
                  <a:pt x="248" y="556"/>
                </a:lnTo>
                <a:lnTo>
                  <a:pt x="250" y="556"/>
                </a:lnTo>
                <a:lnTo>
                  <a:pt x="248" y="556"/>
                </a:lnTo>
                <a:lnTo>
                  <a:pt x="246" y="560"/>
                </a:lnTo>
                <a:lnTo>
                  <a:pt x="240" y="564"/>
                </a:lnTo>
                <a:lnTo>
                  <a:pt x="238" y="562"/>
                </a:lnTo>
                <a:lnTo>
                  <a:pt x="234" y="566"/>
                </a:lnTo>
                <a:lnTo>
                  <a:pt x="230" y="562"/>
                </a:lnTo>
                <a:lnTo>
                  <a:pt x="224" y="564"/>
                </a:lnTo>
                <a:lnTo>
                  <a:pt x="214" y="562"/>
                </a:lnTo>
                <a:lnTo>
                  <a:pt x="212" y="560"/>
                </a:lnTo>
                <a:lnTo>
                  <a:pt x="210" y="556"/>
                </a:lnTo>
                <a:lnTo>
                  <a:pt x="208" y="554"/>
                </a:lnTo>
                <a:lnTo>
                  <a:pt x="206" y="556"/>
                </a:lnTo>
                <a:lnTo>
                  <a:pt x="202" y="554"/>
                </a:lnTo>
                <a:lnTo>
                  <a:pt x="200" y="560"/>
                </a:lnTo>
                <a:lnTo>
                  <a:pt x="194" y="554"/>
                </a:lnTo>
                <a:lnTo>
                  <a:pt x="192" y="556"/>
                </a:lnTo>
                <a:lnTo>
                  <a:pt x="194" y="556"/>
                </a:lnTo>
                <a:lnTo>
                  <a:pt x="190" y="560"/>
                </a:lnTo>
                <a:lnTo>
                  <a:pt x="186" y="556"/>
                </a:lnTo>
                <a:lnTo>
                  <a:pt x="180" y="562"/>
                </a:lnTo>
                <a:lnTo>
                  <a:pt x="174" y="562"/>
                </a:lnTo>
                <a:lnTo>
                  <a:pt x="170" y="564"/>
                </a:lnTo>
                <a:lnTo>
                  <a:pt x="168" y="562"/>
                </a:lnTo>
                <a:lnTo>
                  <a:pt x="166" y="564"/>
                </a:lnTo>
                <a:lnTo>
                  <a:pt x="164" y="556"/>
                </a:lnTo>
                <a:lnTo>
                  <a:pt x="160" y="554"/>
                </a:lnTo>
                <a:lnTo>
                  <a:pt x="160" y="552"/>
                </a:lnTo>
                <a:lnTo>
                  <a:pt x="158" y="550"/>
                </a:lnTo>
                <a:lnTo>
                  <a:pt x="158" y="548"/>
                </a:lnTo>
                <a:lnTo>
                  <a:pt x="152" y="550"/>
                </a:lnTo>
                <a:lnTo>
                  <a:pt x="150" y="548"/>
                </a:lnTo>
                <a:lnTo>
                  <a:pt x="150" y="542"/>
                </a:lnTo>
                <a:lnTo>
                  <a:pt x="150" y="540"/>
                </a:lnTo>
                <a:lnTo>
                  <a:pt x="146" y="540"/>
                </a:lnTo>
                <a:lnTo>
                  <a:pt x="148" y="536"/>
                </a:lnTo>
                <a:lnTo>
                  <a:pt x="144" y="528"/>
                </a:lnTo>
                <a:lnTo>
                  <a:pt x="144" y="526"/>
                </a:lnTo>
                <a:lnTo>
                  <a:pt x="142" y="526"/>
                </a:lnTo>
                <a:lnTo>
                  <a:pt x="142" y="514"/>
                </a:lnTo>
                <a:lnTo>
                  <a:pt x="140" y="510"/>
                </a:lnTo>
                <a:lnTo>
                  <a:pt x="140" y="504"/>
                </a:lnTo>
                <a:lnTo>
                  <a:pt x="142" y="502"/>
                </a:lnTo>
                <a:lnTo>
                  <a:pt x="142" y="500"/>
                </a:lnTo>
                <a:lnTo>
                  <a:pt x="144" y="494"/>
                </a:lnTo>
                <a:lnTo>
                  <a:pt x="144" y="488"/>
                </a:lnTo>
                <a:lnTo>
                  <a:pt x="142" y="486"/>
                </a:lnTo>
                <a:lnTo>
                  <a:pt x="142" y="484"/>
                </a:lnTo>
                <a:lnTo>
                  <a:pt x="146" y="470"/>
                </a:lnTo>
                <a:lnTo>
                  <a:pt x="144" y="464"/>
                </a:lnTo>
                <a:lnTo>
                  <a:pt x="138" y="452"/>
                </a:lnTo>
                <a:lnTo>
                  <a:pt x="128" y="444"/>
                </a:lnTo>
                <a:lnTo>
                  <a:pt x="126" y="438"/>
                </a:lnTo>
                <a:lnTo>
                  <a:pt x="126" y="430"/>
                </a:lnTo>
                <a:lnTo>
                  <a:pt x="120" y="422"/>
                </a:lnTo>
                <a:lnTo>
                  <a:pt x="120" y="418"/>
                </a:lnTo>
                <a:lnTo>
                  <a:pt x="124" y="412"/>
                </a:lnTo>
                <a:lnTo>
                  <a:pt x="124" y="406"/>
                </a:lnTo>
                <a:lnTo>
                  <a:pt x="130" y="402"/>
                </a:lnTo>
                <a:lnTo>
                  <a:pt x="134" y="400"/>
                </a:lnTo>
                <a:lnTo>
                  <a:pt x="138" y="398"/>
                </a:lnTo>
                <a:lnTo>
                  <a:pt x="180" y="228"/>
                </a:lnTo>
                <a:lnTo>
                  <a:pt x="160" y="224"/>
                </a:lnTo>
                <a:lnTo>
                  <a:pt x="0" y="220"/>
                </a:lnTo>
                <a:lnTo>
                  <a:pt x="4" y="48"/>
                </a:lnTo>
                <a:lnTo>
                  <a:pt x="190" y="5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6" name="Freeform 150"/>
          <p:cNvSpPr>
            <a:spLocks/>
          </p:cNvSpPr>
          <p:nvPr/>
        </p:nvSpPr>
        <p:spPr bwMode="auto">
          <a:xfrm>
            <a:off x="4671060" y="2747328"/>
            <a:ext cx="815975" cy="619125"/>
          </a:xfrm>
          <a:custGeom>
            <a:avLst/>
            <a:gdLst>
              <a:gd name="T0" fmla="*/ 511175 w 514"/>
              <a:gd name="T1" fmla="*/ 79375 h 390"/>
              <a:gd name="T2" fmla="*/ 536575 w 514"/>
              <a:gd name="T3" fmla="*/ 104775 h 390"/>
              <a:gd name="T4" fmla="*/ 568325 w 514"/>
              <a:gd name="T5" fmla="*/ 107950 h 390"/>
              <a:gd name="T6" fmla="*/ 577850 w 514"/>
              <a:gd name="T7" fmla="*/ 98425 h 390"/>
              <a:gd name="T8" fmla="*/ 587375 w 514"/>
              <a:gd name="T9" fmla="*/ 136525 h 390"/>
              <a:gd name="T10" fmla="*/ 574675 w 514"/>
              <a:gd name="T11" fmla="*/ 146050 h 390"/>
              <a:gd name="T12" fmla="*/ 600075 w 514"/>
              <a:gd name="T13" fmla="*/ 187325 h 390"/>
              <a:gd name="T14" fmla="*/ 654050 w 514"/>
              <a:gd name="T15" fmla="*/ 225425 h 390"/>
              <a:gd name="T16" fmla="*/ 704850 w 514"/>
              <a:gd name="T17" fmla="*/ 254000 h 390"/>
              <a:gd name="T18" fmla="*/ 746125 w 514"/>
              <a:gd name="T19" fmla="*/ 257175 h 390"/>
              <a:gd name="T20" fmla="*/ 755650 w 514"/>
              <a:gd name="T21" fmla="*/ 263525 h 390"/>
              <a:gd name="T22" fmla="*/ 752475 w 514"/>
              <a:gd name="T23" fmla="*/ 279400 h 390"/>
              <a:gd name="T24" fmla="*/ 762000 w 514"/>
              <a:gd name="T25" fmla="*/ 279400 h 390"/>
              <a:gd name="T26" fmla="*/ 781050 w 514"/>
              <a:gd name="T27" fmla="*/ 288925 h 390"/>
              <a:gd name="T28" fmla="*/ 777875 w 514"/>
              <a:gd name="T29" fmla="*/ 301625 h 390"/>
              <a:gd name="T30" fmla="*/ 790575 w 514"/>
              <a:gd name="T31" fmla="*/ 304800 h 390"/>
              <a:gd name="T32" fmla="*/ 793750 w 514"/>
              <a:gd name="T33" fmla="*/ 298450 h 390"/>
              <a:gd name="T34" fmla="*/ 790575 w 514"/>
              <a:gd name="T35" fmla="*/ 311150 h 390"/>
              <a:gd name="T36" fmla="*/ 815975 w 514"/>
              <a:gd name="T37" fmla="*/ 314325 h 390"/>
              <a:gd name="T38" fmla="*/ 571500 w 514"/>
              <a:gd name="T39" fmla="*/ 469900 h 390"/>
              <a:gd name="T40" fmla="*/ 542925 w 514"/>
              <a:gd name="T41" fmla="*/ 450850 h 390"/>
              <a:gd name="T42" fmla="*/ 530225 w 514"/>
              <a:gd name="T43" fmla="*/ 441325 h 390"/>
              <a:gd name="T44" fmla="*/ 485775 w 514"/>
              <a:gd name="T45" fmla="*/ 434975 h 390"/>
              <a:gd name="T46" fmla="*/ 247650 w 514"/>
              <a:gd name="T47" fmla="*/ 473075 h 390"/>
              <a:gd name="T48" fmla="*/ 180975 w 514"/>
              <a:gd name="T49" fmla="*/ 603250 h 390"/>
              <a:gd name="T50" fmla="*/ 155575 w 514"/>
              <a:gd name="T51" fmla="*/ 606425 h 390"/>
              <a:gd name="T52" fmla="*/ 136525 w 514"/>
              <a:gd name="T53" fmla="*/ 609600 h 390"/>
              <a:gd name="T54" fmla="*/ 120650 w 514"/>
              <a:gd name="T55" fmla="*/ 615950 h 390"/>
              <a:gd name="T56" fmla="*/ 104775 w 514"/>
              <a:gd name="T57" fmla="*/ 609600 h 390"/>
              <a:gd name="T58" fmla="*/ 88900 w 514"/>
              <a:gd name="T59" fmla="*/ 603250 h 390"/>
              <a:gd name="T60" fmla="*/ 66675 w 514"/>
              <a:gd name="T61" fmla="*/ 600075 h 390"/>
              <a:gd name="T62" fmla="*/ 53975 w 514"/>
              <a:gd name="T63" fmla="*/ 587375 h 390"/>
              <a:gd name="T64" fmla="*/ 19050 w 514"/>
              <a:gd name="T65" fmla="*/ 590550 h 390"/>
              <a:gd name="T66" fmla="*/ 25400 w 514"/>
              <a:gd name="T67" fmla="*/ 523875 h 390"/>
              <a:gd name="T68" fmla="*/ 38100 w 514"/>
              <a:gd name="T69" fmla="*/ 234950 h 390"/>
              <a:gd name="T70" fmla="*/ 82550 w 514"/>
              <a:gd name="T71" fmla="*/ 79375 h 390"/>
              <a:gd name="T72" fmla="*/ 69850 w 514"/>
              <a:gd name="T73" fmla="*/ 53975 h 390"/>
              <a:gd name="T74" fmla="*/ 152400 w 514"/>
              <a:gd name="T75" fmla="*/ 0 h 390"/>
              <a:gd name="T76" fmla="*/ 174625 w 514"/>
              <a:gd name="T77" fmla="*/ 19050 h 390"/>
              <a:gd name="T78" fmla="*/ 200025 w 514"/>
              <a:gd name="T79" fmla="*/ 57150 h 390"/>
              <a:gd name="T80" fmla="*/ 238125 w 514"/>
              <a:gd name="T81" fmla="*/ 85725 h 390"/>
              <a:gd name="T82" fmla="*/ 320675 w 514"/>
              <a:gd name="T83" fmla="*/ 79375 h 390"/>
              <a:gd name="T84" fmla="*/ 384175 w 514"/>
              <a:gd name="T85" fmla="*/ 73025 h 390"/>
              <a:gd name="T86" fmla="*/ 438150 w 514"/>
              <a:gd name="T87" fmla="*/ 44450 h 390"/>
              <a:gd name="T88" fmla="*/ 482600 w 514"/>
              <a:gd name="T89" fmla="*/ 63500 h 390"/>
              <a:gd name="T90" fmla="*/ 492125 w 514"/>
              <a:gd name="T91" fmla="*/ 60325 h 39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14" h="390">
                <a:moveTo>
                  <a:pt x="310" y="38"/>
                </a:moveTo>
                <a:lnTo>
                  <a:pt x="312" y="42"/>
                </a:lnTo>
                <a:lnTo>
                  <a:pt x="322" y="50"/>
                </a:lnTo>
                <a:lnTo>
                  <a:pt x="324" y="54"/>
                </a:lnTo>
                <a:lnTo>
                  <a:pt x="336" y="58"/>
                </a:lnTo>
                <a:lnTo>
                  <a:pt x="338" y="66"/>
                </a:lnTo>
                <a:lnTo>
                  <a:pt x="340" y="68"/>
                </a:lnTo>
                <a:lnTo>
                  <a:pt x="354" y="70"/>
                </a:lnTo>
                <a:lnTo>
                  <a:pt x="358" y="68"/>
                </a:lnTo>
                <a:lnTo>
                  <a:pt x="356" y="60"/>
                </a:lnTo>
                <a:lnTo>
                  <a:pt x="360" y="60"/>
                </a:lnTo>
                <a:lnTo>
                  <a:pt x="364" y="62"/>
                </a:lnTo>
                <a:lnTo>
                  <a:pt x="366" y="74"/>
                </a:lnTo>
                <a:lnTo>
                  <a:pt x="372" y="78"/>
                </a:lnTo>
                <a:lnTo>
                  <a:pt x="370" y="86"/>
                </a:lnTo>
                <a:lnTo>
                  <a:pt x="364" y="88"/>
                </a:lnTo>
                <a:lnTo>
                  <a:pt x="366" y="94"/>
                </a:lnTo>
                <a:lnTo>
                  <a:pt x="362" y="92"/>
                </a:lnTo>
                <a:lnTo>
                  <a:pt x="366" y="110"/>
                </a:lnTo>
                <a:lnTo>
                  <a:pt x="376" y="116"/>
                </a:lnTo>
                <a:lnTo>
                  <a:pt x="378" y="118"/>
                </a:lnTo>
                <a:lnTo>
                  <a:pt x="380" y="122"/>
                </a:lnTo>
                <a:lnTo>
                  <a:pt x="406" y="142"/>
                </a:lnTo>
                <a:lnTo>
                  <a:pt x="412" y="142"/>
                </a:lnTo>
                <a:lnTo>
                  <a:pt x="422" y="146"/>
                </a:lnTo>
                <a:lnTo>
                  <a:pt x="438" y="152"/>
                </a:lnTo>
                <a:lnTo>
                  <a:pt x="444" y="160"/>
                </a:lnTo>
                <a:lnTo>
                  <a:pt x="450" y="160"/>
                </a:lnTo>
                <a:lnTo>
                  <a:pt x="466" y="158"/>
                </a:lnTo>
                <a:lnTo>
                  <a:pt x="470" y="162"/>
                </a:lnTo>
                <a:lnTo>
                  <a:pt x="466" y="168"/>
                </a:lnTo>
                <a:lnTo>
                  <a:pt x="466" y="172"/>
                </a:lnTo>
                <a:lnTo>
                  <a:pt x="476" y="166"/>
                </a:lnTo>
                <a:lnTo>
                  <a:pt x="478" y="172"/>
                </a:lnTo>
                <a:lnTo>
                  <a:pt x="474" y="174"/>
                </a:lnTo>
                <a:lnTo>
                  <a:pt x="474" y="176"/>
                </a:lnTo>
                <a:lnTo>
                  <a:pt x="478" y="176"/>
                </a:lnTo>
                <a:lnTo>
                  <a:pt x="480" y="178"/>
                </a:lnTo>
                <a:lnTo>
                  <a:pt x="480" y="176"/>
                </a:lnTo>
                <a:lnTo>
                  <a:pt x="486" y="178"/>
                </a:lnTo>
                <a:lnTo>
                  <a:pt x="486" y="182"/>
                </a:lnTo>
                <a:lnTo>
                  <a:pt x="492" y="182"/>
                </a:lnTo>
                <a:lnTo>
                  <a:pt x="490" y="186"/>
                </a:lnTo>
                <a:lnTo>
                  <a:pt x="492" y="186"/>
                </a:lnTo>
                <a:lnTo>
                  <a:pt x="490" y="190"/>
                </a:lnTo>
                <a:lnTo>
                  <a:pt x="494" y="188"/>
                </a:lnTo>
                <a:lnTo>
                  <a:pt x="494" y="192"/>
                </a:lnTo>
                <a:lnTo>
                  <a:pt x="498" y="192"/>
                </a:lnTo>
                <a:lnTo>
                  <a:pt x="500" y="190"/>
                </a:lnTo>
                <a:lnTo>
                  <a:pt x="498" y="188"/>
                </a:lnTo>
                <a:lnTo>
                  <a:pt x="500" y="188"/>
                </a:lnTo>
                <a:lnTo>
                  <a:pt x="502" y="194"/>
                </a:lnTo>
                <a:lnTo>
                  <a:pt x="498" y="194"/>
                </a:lnTo>
                <a:lnTo>
                  <a:pt x="498" y="196"/>
                </a:lnTo>
                <a:lnTo>
                  <a:pt x="506" y="200"/>
                </a:lnTo>
                <a:lnTo>
                  <a:pt x="512" y="196"/>
                </a:lnTo>
                <a:lnTo>
                  <a:pt x="514" y="198"/>
                </a:lnTo>
                <a:lnTo>
                  <a:pt x="364" y="304"/>
                </a:lnTo>
                <a:lnTo>
                  <a:pt x="362" y="302"/>
                </a:lnTo>
                <a:lnTo>
                  <a:pt x="360" y="296"/>
                </a:lnTo>
                <a:lnTo>
                  <a:pt x="354" y="290"/>
                </a:lnTo>
                <a:lnTo>
                  <a:pt x="350" y="290"/>
                </a:lnTo>
                <a:lnTo>
                  <a:pt x="342" y="284"/>
                </a:lnTo>
                <a:lnTo>
                  <a:pt x="338" y="284"/>
                </a:lnTo>
                <a:lnTo>
                  <a:pt x="334" y="282"/>
                </a:lnTo>
                <a:lnTo>
                  <a:pt x="334" y="278"/>
                </a:lnTo>
                <a:lnTo>
                  <a:pt x="332" y="276"/>
                </a:lnTo>
                <a:lnTo>
                  <a:pt x="324" y="278"/>
                </a:lnTo>
                <a:lnTo>
                  <a:pt x="306" y="274"/>
                </a:lnTo>
                <a:lnTo>
                  <a:pt x="304" y="270"/>
                </a:lnTo>
                <a:lnTo>
                  <a:pt x="240" y="294"/>
                </a:lnTo>
                <a:lnTo>
                  <a:pt x="156" y="298"/>
                </a:lnTo>
                <a:lnTo>
                  <a:pt x="130" y="324"/>
                </a:lnTo>
                <a:lnTo>
                  <a:pt x="114" y="376"/>
                </a:lnTo>
                <a:lnTo>
                  <a:pt x="114" y="380"/>
                </a:lnTo>
                <a:lnTo>
                  <a:pt x="106" y="378"/>
                </a:lnTo>
                <a:lnTo>
                  <a:pt x="98" y="382"/>
                </a:lnTo>
                <a:lnTo>
                  <a:pt x="94" y="380"/>
                </a:lnTo>
                <a:lnTo>
                  <a:pt x="86" y="384"/>
                </a:lnTo>
                <a:lnTo>
                  <a:pt x="82" y="384"/>
                </a:lnTo>
                <a:lnTo>
                  <a:pt x="80" y="384"/>
                </a:lnTo>
                <a:lnTo>
                  <a:pt x="76" y="388"/>
                </a:lnTo>
                <a:lnTo>
                  <a:pt x="74" y="388"/>
                </a:lnTo>
                <a:lnTo>
                  <a:pt x="70" y="390"/>
                </a:lnTo>
                <a:lnTo>
                  <a:pt x="66" y="384"/>
                </a:lnTo>
                <a:lnTo>
                  <a:pt x="64" y="384"/>
                </a:lnTo>
                <a:lnTo>
                  <a:pt x="62" y="380"/>
                </a:lnTo>
                <a:lnTo>
                  <a:pt x="56" y="380"/>
                </a:lnTo>
                <a:lnTo>
                  <a:pt x="52" y="380"/>
                </a:lnTo>
                <a:lnTo>
                  <a:pt x="44" y="376"/>
                </a:lnTo>
                <a:lnTo>
                  <a:pt x="42" y="378"/>
                </a:lnTo>
                <a:lnTo>
                  <a:pt x="40" y="372"/>
                </a:lnTo>
                <a:lnTo>
                  <a:pt x="38" y="372"/>
                </a:lnTo>
                <a:lnTo>
                  <a:pt x="34" y="370"/>
                </a:lnTo>
                <a:lnTo>
                  <a:pt x="32" y="374"/>
                </a:lnTo>
                <a:lnTo>
                  <a:pt x="26" y="372"/>
                </a:lnTo>
                <a:lnTo>
                  <a:pt x="12" y="372"/>
                </a:lnTo>
                <a:lnTo>
                  <a:pt x="2" y="368"/>
                </a:lnTo>
                <a:lnTo>
                  <a:pt x="0" y="362"/>
                </a:lnTo>
                <a:lnTo>
                  <a:pt x="16" y="330"/>
                </a:lnTo>
                <a:lnTo>
                  <a:pt x="30" y="282"/>
                </a:lnTo>
                <a:lnTo>
                  <a:pt x="18" y="186"/>
                </a:lnTo>
                <a:lnTo>
                  <a:pt x="24" y="148"/>
                </a:lnTo>
                <a:lnTo>
                  <a:pt x="34" y="114"/>
                </a:lnTo>
                <a:lnTo>
                  <a:pt x="56" y="52"/>
                </a:lnTo>
                <a:lnTo>
                  <a:pt x="52" y="50"/>
                </a:lnTo>
                <a:lnTo>
                  <a:pt x="52" y="46"/>
                </a:lnTo>
                <a:lnTo>
                  <a:pt x="46" y="40"/>
                </a:lnTo>
                <a:lnTo>
                  <a:pt x="44" y="34"/>
                </a:lnTo>
                <a:lnTo>
                  <a:pt x="38" y="28"/>
                </a:lnTo>
                <a:lnTo>
                  <a:pt x="34" y="22"/>
                </a:lnTo>
                <a:lnTo>
                  <a:pt x="96" y="0"/>
                </a:lnTo>
                <a:lnTo>
                  <a:pt x="102" y="0"/>
                </a:lnTo>
                <a:lnTo>
                  <a:pt x="106" y="10"/>
                </a:lnTo>
                <a:lnTo>
                  <a:pt x="110" y="12"/>
                </a:lnTo>
                <a:lnTo>
                  <a:pt x="116" y="12"/>
                </a:lnTo>
                <a:lnTo>
                  <a:pt x="122" y="16"/>
                </a:lnTo>
                <a:lnTo>
                  <a:pt x="126" y="36"/>
                </a:lnTo>
                <a:lnTo>
                  <a:pt x="138" y="46"/>
                </a:lnTo>
                <a:lnTo>
                  <a:pt x="142" y="50"/>
                </a:lnTo>
                <a:lnTo>
                  <a:pt x="150" y="54"/>
                </a:lnTo>
                <a:lnTo>
                  <a:pt x="172" y="42"/>
                </a:lnTo>
                <a:lnTo>
                  <a:pt x="192" y="52"/>
                </a:lnTo>
                <a:lnTo>
                  <a:pt x="202" y="50"/>
                </a:lnTo>
                <a:lnTo>
                  <a:pt x="218" y="54"/>
                </a:lnTo>
                <a:lnTo>
                  <a:pt x="224" y="56"/>
                </a:lnTo>
                <a:lnTo>
                  <a:pt x="242" y="46"/>
                </a:lnTo>
                <a:lnTo>
                  <a:pt x="254" y="36"/>
                </a:lnTo>
                <a:lnTo>
                  <a:pt x="262" y="32"/>
                </a:lnTo>
                <a:lnTo>
                  <a:pt x="276" y="28"/>
                </a:lnTo>
                <a:lnTo>
                  <a:pt x="286" y="30"/>
                </a:lnTo>
                <a:lnTo>
                  <a:pt x="300" y="38"/>
                </a:lnTo>
                <a:lnTo>
                  <a:pt x="304" y="40"/>
                </a:lnTo>
                <a:lnTo>
                  <a:pt x="310" y="38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7" name="Freeform 151"/>
          <p:cNvSpPr>
            <a:spLocks/>
          </p:cNvSpPr>
          <p:nvPr/>
        </p:nvSpPr>
        <p:spPr bwMode="auto">
          <a:xfrm>
            <a:off x="4324985" y="1890078"/>
            <a:ext cx="447675" cy="431800"/>
          </a:xfrm>
          <a:custGeom>
            <a:avLst/>
            <a:gdLst>
              <a:gd name="T0" fmla="*/ 6350 w 282"/>
              <a:gd name="T1" fmla="*/ 3175 h 272"/>
              <a:gd name="T2" fmla="*/ 15875 w 282"/>
              <a:gd name="T3" fmla="*/ 12700 h 272"/>
              <a:gd name="T4" fmla="*/ 22225 w 282"/>
              <a:gd name="T5" fmla="*/ 3175 h 272"/>
              <a:gd name="T6" fmla="*/ 47625 w 282"/>
              <a:gd name="T7" fmla="*/ 6350 h 272"/>
              <a:gd name="T8" fmla="*/ 69850 w 282"/>
              <a:gd name="T9" fmla="*/ 22225 h 272"/>
              <a:gd name="T10" fmla="*/ 85725 w 282"/>
              <a:gd name="T11" fmla="*/ 34925 h 272"/>
              <a:gd name="T12" fmla="*/ 111125 w 282"/>
              <a:gd name="T13" fmla="*/ 53975 h 272"/>
              <a:gd name="T14" fmla="*/ 142875 w 282"/>
              <a:gd name="T15" fmla="*/ 57150 h 272"/>
              <a:gd name="T16" fmla="*/ 203200 w 282"/>
              <a:gd name="T17" fmla="*/ 130175 h 272"/>
              <a:gd name="T18" fmla="*/ 228600 w 282"/>
              <a:gd name="T19" fmla="*/ 146050 h 272"/>
              <a:gd name="T20" fmla="*/ 254000 w 282"/>
              <a:gd name="T21" fmla="*/ 146050 h 272"/>
              <a:gd name="T22" fmla="*/ 288925 w 282"/>
              <a:gd name="T23" fmla="*/ 174625 h 272"/>
              <a:gd name="T24" fmla="*/ 339725 w 282"/>
              <a:gd name="T25" fmla="*/ 203200 h 272"/>
              <a:gd name="T26" fmla="*/ 365125 w 282"/>
              <a:gd name="T27" fmla="*/ 228600 h 272"/>
              <a:gd name="T28" fmla="*/ 377825 w 282"/>
              <a:gd name="T29" fmla="*/ 257175 h 272"/>
              <a:gd name="T30" fmla="*/ 400050 w 282"/>
              <a:gd name="T31" fmla="*/ 269875 h 272"/>
              <a:gd name="T32" fmla="*/ 412750 w 282"/>
              <a:gd name="T33" fmla="*/ 279400 h 272"/>
              <a:gd name="T34" fmla="*/ 428625 w 282"/>
              <a:gd name="T35" fmla="*/ 314325 h 272"/>
              <a:gd name="T36" fmla="*/ 447675 w 282"/>
              <a:gd name="T37" fmla="*/ 371475 h 272"/>
              <a:gd name="T38" fmla="*/ 425450 w 282"/>
              <a:gd name="T39" fmla="*/ 361950 h 272"/>
              <a:gd name="T40" fmla="*/ 400050 w 282"/>
              <a:gd name="T41" fmla="*/ 371475 h 272"/>
              <a:gd name="T42" fmla="*/ 396875 w 282"/>
              <a:gd name="T43" fmla="*/ 374650 h 272"/>
              <a:gd name="T44" fmla="*/ 368300 w 282"/>
              <a:gd name="T45" fmla="*/ 361950 h 272"/>
              <a:gd name="T46" fmla="*/ 352425 w 282"/>
              <a:gd name="T47" fmla="*/ 358775 h 272"/>
              <a:gd name="T48" fmla="*/ 333375 w 282"/>
              <a:gd name="T49" fmla="*/ 365125 h 272"/>
              <a:gd name="T50" fmla="*/ 317500 w 282"/>
              <a:gd name="T51" fmla="*/ 368300 h 272"/>
              <a:gd name="T52" fmla="*/ 307975 w 282"/>
              <a:gd name="T53" fmla="*/ 361950 h 272"/>
              <a:gd name="T54" fmla="*/ 307975 w 282"/>
              <a:gd name="T55" fmla="*/ 377825 h 272"/>
              <a:gd name="T56" fmla="*/ 301625 w 282"/>
              <a:gd name="T57" fmla="*/ 387350 h 272"/>
              <a:gd name="T58" fmla="*/ 292100 w 282"/>
              <a:gd name="T59" fmla="*/ 374650 h 272"/>
              <a:gd name="T60" fmla="*/ 285750 w 282"/>
              <a:gd name="T61" fmla="*/ 387350 h 272"/>
              <a:gd name="T62" fmla="*/ 279400 w 282"/>
              <a:gd name="T63" fmla="*/ 390525 h 272"/>
              <a:gd name="T64" fmla="*/ 269875 w 282"/>
              <a:gd name="T65" fmla="*/ 396875 h 272"/>
              <a:gd name="T66" fmla="*/ 257175 w 282"/>
              <a:gd name="T67" fmla="*/ 390525 h 272"/>
              <a:gd name="T68" fmla="*/ 247650 w 282"/>
              <a:gd name="T69" fmla="*/ 396875 h 272"/>
              <a:gd name="T70" fmla="*/ 238125 w 282"/>
              <a:gd name="T71" fmla="*/ 406400 h 272"/>
              <a:gd name="T72" fmla="*/ 222250 w 282"/>
              <a:gd name="T73" fmla="*/ 409575 h 272"/>
              <a:gd name="T74" fmla="*/ 215900 w 282"/>
              <a:gd name="T75" fmla="*/ 415925 h 272"/>
              <a:gd name="T76" fmla="*/ 206375 w 282"/>
              <a:gd name="T77" fmla="*/ 415925 h 272"/>
              <a:gd name="T78" fmla="*/ 196850 w 282"/>
              <a:gd name="T79" fmla="*/ 425450 h 272"/>
              <a:gd name="T80" fmla="*/ 190500 w 282"/>
              <a:gd name="T81" fmla="*/ 428625 h 272"/>
              <a:gd name="T82" fmla="*/ 177800 w 282"/>
              <a:gd name="T83" fmla="*/ 425450 h 272"/>
              <a:gd name="T84" fmla="*/ 79375 w 282"/>
              <a:gd name="T85" fmla="*/ 247650 h 272"/>
              <a:gd name="T86" fmla="*/ 57150 w 282"/>
              <a:gd name="T87" fmla="*/ 187325 h 272"/>
              <a:gd name="T88" fmla="*/ 63500 w 282"/>
              <a:gd name="T89" fmla="*/ 171450 h 272"/>
              <a:gd name="T90" fmla="*/ 69850 w 282"/>
              <a:gd name="T91" fmla="*/ 165100 h 272"/>
              <a:gd name="T92" fmla="*/ 79375 w 282"/>
              <a:gd name="T93" fmla="*/ 146050 h 272"/>
              <a:gd name="T94" fmla="*/ 69850 w 282"/>
              <a:gd name="T95" fmla="*/ 136525 h 272"/>
              <a:gd name="T96" fmla="*/ 41275 w 282"/>
              <a:gd name="T97" fmla="*/ 152400 h 272"/>
              <a:gd name="T98" fmla="*/ 0 w 282"/>
              <a:gd name="T99" fmla="*/ 0 h 272"/>
              <a:gd name="T100" fmla="*/ 0 w 282"/>
              <a:gd name="T101" fmla="*/ 0 h 27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2" h="272">
                <a:moveTo>
                  <a:pt x="0" y="0"/>
                </a:moveTo>
                <a:lnTo>
                  <a:pt x="4" y="2"/>
                </a:lnTo>
                <a:lnTo>
                  <a:pt x="4" y="8"/>
                </a:lnTo>
                <a:lnTo>
                  <a:pt x="10" y="8"/>
                </a:lnTo>
                <a:lnTo>
                  <a:pt x="10" y="4"/>
                </a:lnTo>
                <a:lnTo>
                  <a:pt x="14" y="2"/>
                </a:lnTo>
                <a:lnTo>
                  <a:pt x="24" y="2"/>
                </a:lnTo>
                <a:lnTo>
                  <a:pt x="30" y="4"/>
                </a:lnTo>
                <a:lnTo>
                  <a:pt x="38" y="12"/>
                </a:lnTo>
                <a:lnTo>
                  <a:pt x="44" y="14"/>
                </a:lnTo>
                <a:lnTo>
                  <a:pt x="50" y="20"/>
                </a:lnTo>
                <a:lnTo>
                  <a:pt x="54" y="22"/>
                </a:lnTo>
                <a:lnTo>
                  <a:pt x="60" y="32"/>
                </a:lnTo>
                <a:lnTo>
                  <a:pt x="70" y="34"/>
                </a:lnTo>
                <a:lnTo>
                  <a:pt x="80" y="32"/>
                </a:lnTo>
                <a:lnTo>
                  <a:pt x="90" y="36"/>
                </a:lnTo>
                <a:lnTo>
                  <a:pt x="102" y="60"/>
                </a:lnTo>
                <a:lnTo>
                  <a:pt x="128" y="82"/>
                </a:lnTo>
                <a:lnTo>
                  <a:pt x="136" y="86"/>
                </a:lnTo>
                <a:lnTo>
                  <a:pt x="144" y="92"/>
                </a:lnTo>
                <a:lnTo>
                  <a:pt x="150" y="94"/>
                </a:lnTo>
                <a:lnTo>
                  <a:pt x="160" y="92"/>
                </a:lnTo>
                <a:lnTo>
                  <a:pt x="176" y="104"/>
                </a:lnTo>
                <a:lnTo>
                  <a:pt x="182" y="110"/>
                </a:lnTo>
                <a:lnTo>
                  <a:pt x="198" y="116"/>
                </a:lnTo>
                <a:lnTo>
                  <a:pt x="214" y="128"/>
                </a:lnTo>
                <a:lnTo>
                  <a:pt x="220" y="138"/>
                </a:lnTo>
                <a:lnTo>
                  <a:pt x="230" y="144"/>
                </a:lnTo>
                <a:lnTo>
                  <a:pt x="232" y="156"/>
                </a:lnTo>
                <a:lnTo>
                  <a:pt x="238" y="162"/>
                </a:lnTo>
                <a:lnTo>
                  <a:pt x="244" y="166"/>
                </a:lnTo>
                <a:lnTo>
                  <a:pt x="252" y="170"/>
                </a:lnTo>
                <a:lnTo>
                  <a:pt x="254" y="174"/>
                </a:lnTo>
                <a:lnTo>
                  <a:pt x="260" y="176"/>
                </a:lnTo>
                <a:lnTo>
                  <a:pt x="264" y="182"/>
                </a:lnTo>
                <a:lnTo>
                  <a:pt x="270" y="198"/>
                </a:lnTo>
                <a:lnTo>
                  <a:pt x="274" y="224"/>
                </a:lnTo>
                <a:lnTo>
                  <a:pt x="282" y="234"/>
                </a:lnTo>
                <a:lnTo>
                  <a:pt x="278" y="234"/>
                </a:lnTo>
                <a:lnTo>
                  <a:pt x="268" y="228"/>
                </a:lnTo>
                <a:lnTo>
                  <a:pt x="264" y="232"/>
                </a:lnTo>
                <a:lnTo>
                  <a:pt x="252" y="234"/>
                </a:lnTo>
                <a:lnTo>
                  <a:pt x="252" y="236"/>
                </a:lnTo>
                <a:lnTo>
                  <a:pt x="250" y="236"/>
                </a:lnTo>
                <a:lnTo>
                  <a:pt x="238" y="230"/>
                </a:lnTo>
                <a:lnTo>
                  <a:pt x="232" y="228"/>
                </a:lnTo>
                <a:lnTo>
                  <a:pt x="224" y="224"/>
                </a:lnTo>
                <a:lnTo>
                  <a:pt x="222" y="226"/>
                </a:lnTo>
                <a:lnTo>
                  <a:pt x="212" y="226"/>
                </a:lnTo>
                <a:lnTo>
                  <a:pt x="210" y="230"/>
                </a:lnTo>
                <a:lnTo>
                  <a:pt x="204" y="228"/>
                </a:lnTo>
                <a:lnTo>
                  <a:pt x="200" y="232"/>
                </a:lnTo>
                <a:lnTo>
                  <a:pt x="196" y="228"/>
                </a:lnTo>
                <a:lnTo>
                  <a:pt x="194" y="228"/>
                </a:lnTo>
                <a:lnTo>
                  <a:pt x="196" y="236"/>
                </a:lnTo>
                <a:lnTo>
                  <a:pt x="194" y="238"/>
                </a:lnTo>
                <a:lnTo>
                  <a:pt x="190" y="236"/>
                </a:lnTo>
                <a:lnTo>
                  <a:pt x="190" y="244"/>
                </a:lnTo>
                <a:lnTo>
                  <a:pt x="188" y="244"/>
                </a:lnTo>
                <a:lnTo>
                  <a:pt x="184" y="236"/>
                </a:lnTo>
                <a:lnTo>
                  <a:pt x="182" y="236"/>
                </a:lnTo>
                <a:lnTo>
                  <a:pt x="180" y="244"/>
                </a:lnTo>
                <a:lnTo>
                  <a:pt x="178" y="242"/>
                </a:lnTo>
                <a:lnTo>
                  <a:pt x="176" y="246"/>
                </a:lnTo>
                <a:lnTo>
                  <a:pt x="168" y="246"/>
                </a:lnTo>
                <a:lnTo>
                  <a:pt x="170" y="250"/>
                </a:lnTo>
                <a:lnTo>
                  <a:pt x="168" y="252"/>
                </a:lnTo>
                <a:lnTo>
                  <a:pt x="162" y="246"/>
                </a:lnTo>
                <a:lnTo>
                  <a:pt x="158" y="250"/>
                </a:lnTo>
                <a:lnTo>
                  <a:pt x="156" y="250"/>
                </a:lnTo>
                <a:lnTo>
                  <a:pt x="154" y="258"/>
                </a:lnTo>
                <a:lnTo>
                  <a:pt x="150" y="256"/>
                </a:lnTo>
                <a:lnTo>
                  <a:pt x="148" y="262"/>
                </a:lnTo>
                <a:lnTo>
                  <a:pt x="140" y="258"/>
                </a:lnTo>
                <a:lnTo>
                  <a:pt x="140" y="262"/>
                </a:lnTo>
                <a:lnTo>
                  <a:pt x="136" y="262"/>
                </a:lnTo>
                <a:lnTo>
                  <a:pt x="136" y="264"/>
                </a:lnTo>
                <a:lnTo>
                  <a:pt x="130" y="262"/>
                </a:lnTo>
                <a:lnTo>
                  <a:pt x="130" y="266"/>
                </a:lnTo>
                <a:lnTo>
                  <a:pt x="124" y="268"/>
                </a:lnTo>
                <a:lnTo>
                  <a:pt x="124" y="272"/>
                </a:lnTo>
                <a:lnTo>
                  <a:pt x="120" y="270"/>
                </a:lnTo>
                <a:lnTo>
                  <a:pt x="118" y="272"/>
                </a:lnTo>
                <a:lnTo>
                  <a:pt x="112" y="268"/>
                </a:lnTo>
                <a:lnTo>
                  <a:pt x="112" y="270"/>
                </a:lnTo>
                <a:lnTo>
                  <a:pt x="50" y="156"/>
                </a:lnTo>
                <a:lnTo>
                  <a:pt x="34" y="122"/>
                </a:lnTo>
                <a:lnTo>
                  <a:pt x="36" y="118"/>
                </a:lnTo>
                <a:lnTo>
                  <a:pt x="42" y="114"/>
                </a:lnTo>
                <a:lnTo>
                  <a:pt x="40" y="108"/>
                </a:lnTo>
                <a:lnTo>
                  <a:pt x="44" y="106"/>
                </a:lnTo>
                <a:lnTo>
                  <a:pt x="44" y="104"/>
                </a:lnTo>
                <a:lnTo>
                  <a:pt x="50" y="102"/>
                </a:lnTo>
                <a:lnTo>
                  <a:pt x="50" y="92"/>
                </a:lnTo>
                <a:lnTo>
                  <a:pt x="46" y="90"/>
                </a:lnTo>
                <a:lnTo>
                  <a:pt x="44" y="86"/>
                </a:lnTo>
                <a:lnTo>
                  <a:pt x="26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8" name="Freeform 152"/>
          <p:cNvSpPr>
            <a:spLocks/>
          </p:cNvSpPr>
          <p:nvPr/>
        </p:nvSpPr>
        <p:spPr bwMode="auto">
          <a:xfrm>
            <a:off x="4540885" y="2245678"/>
            <a:ext cx="434975" cy="428625"/>
          </a:xfrm>
          <a:custGeom>
            <a:avLst/>
            <a:gdLst>
              <a:gd name="T0" fmla="*/ 247650 w 274"/>
              <a:gd name="T1" fmla="*/ 38100 h 270"/>
              <a:gd name="T2" fmla="*/ 254000 w 274"/>
              <a:gd name="T3" fmla="*/ 66675 h 270"/>
              <a:gd name="T4" fmla="*/ 279400 w 274"/>
              <a:gd name="T5" fmla="*/ 104775 h 270"/>
              <a:gd name="T6" fmla="*/ 298450 w 274"/>
              <a:gd name="T7" fmla="*/ 114300 h 270"/>
              <a:gd name="T8" fmla="*/ 323850 w 274"/>
              <a:gd name="T9" fmla="*/ 136525 h 270"/>
              <a:gd name="T10" fmla="*/ 342900 w 274"/>
              <a:gd name="T11" fmla="*/ 130175 h 270"/>
              <a:gd name="T12" fmla="*/ 368300 w 274"/>
              <a:gd name="T13" fmla="*/ 146050 h 270"/>
              <a:gd name="T14" fmla="*/ 403225 w 274"/>
              <a:gd name="T15" fmla="*/ 165100 h 270"/>
              <a:gd name="T16" fmla="*/ 431800 w 274"/>
              <a:gd name="T17" fmla="*/ 190500 h 270"/>
              <a:gd name="T18" fmla="*/ 155575 w 274"/>
              <a:gd name="T19" fmla="*/ 428625 h 270"/>
              <a:gd name="T20" fmla="*/ 133350 w 274"/>
              <a:gd name="T21" fmla="*/ 403225 h 270"/>
              <a:gd name="T22" fmla="*/ 123825 w 274"/>
              <a:gd name="T23" fmla="*/ 390525 h 270"/>
              <a:gd name="T24" fmla="*/ 107950 w 274"/>
              <a:gd name="T25" fmla="*/ 368300 h 270"/>
              <a:gd name="T26" fmla="*/ 107950 w 274"/>
              <a:gd name="T27" fmla="*/ 358775 h 270"/>
              <a:gd name="T28" fmla="*/ 98425 w 274"/>
              <a:gd name="T29" fmla="*/ 339725 h 270"/>
              <a:gd name="T30" fmla="*/ 69850 w 274"/>
              <a:gd name="T31" fmla="*/ 301625 h 270"/>
              <a:gd name="T32" fmla="*/ 63500 w 274"/>
              <a:gd name="T33" fmla="*/ 285750 h 270"/>
              <a:gd name="T34" fmla="*/ 44450 w 274"/>
              <a:gd name="T35" fmla="*/ 257175 h 270"/>
              <a:gd name="T36" fmla="*/ 41275 w 274"/>
              <a:gd name="T37" fmla="*/ 228600 h 270"/>
              <a:gd name="T38" fmla="*/ 3175 w 274"/>
              <a:gd name="T39" fmla="*/ 184150 h 270"/>
              <a:gd name="T40" fmla="*/ 19050 w 274"/>
              <a:gd name="T41" fmla="*/ 152400 h 270"/>
              <a:gd name="T42" fmla="*/ 31750 w 274"/>
              <a:gd name="T43" fmla="*/ 127000 h 270"/>
              <a:gd name="T44" fmla="*/ 9525 w 274"/>
              <a:gd name="T45" fmla="*/ 114300 h 270"/>
              <a:gd name="T46" fmla="*/ 3175 w 274"/>
              <a:gd name="T47" fmla="*/ 85725 h 270"/>
              <a:gd name="T48" fmla="*/ 0 w 274"/>
              <a:gd name="T49" fmla="*/ 76200 h 270"/>
              <a:gd name="T50" fmla="*/ 19050 w 274"/>
              <a:gd name="T51" fmla="*/ 60325 h 270"/>
              <a:gd name="T52" fmla="*/ 28575 w 274"/>
              <a:gd name="T53" fmla="*/ 53975 h 270"/>
              <a:gd name="T54" fmla="*/ 34925 w 274"/>
              <a:gd name="T55" fmla="*/ 41275 h 270"/>
              <a:gd name="T56" fmla="*/ 50800 w 274"/>
              <a:gd name="T57" fmla="*/ 44450 h 270"/>
              <a:gd name="T58" fmla="*/ 50800 w 274"/>
              <a:gd name="T59" fmla="*/ 34925 h 270"/>
              <a:gd name="T60" fmla="*/ 66675 w 274"/>
              <a:gd name="T61" fmla="*/ 28575 h 270"/>
              <a:gd name="T62" fmla="*/ 73025 w 274"/>
              <a:gd name="T63" fmla="*/ 19050 h 270"/>
              <a:gd name="T64" fmla="*/ 82550 w 274"/>
              <a:gd name="T65" fmla="*/ 31750 h 270"/>
              <a:gd name="T66" fmla="*/ 85725 w 274"/>
              <a:gd name="T67" fmla="*/ 19050 h 270"/>
              <a:gd name="T68" fmla="*/ 95250 w 274"/>
              <a:gd name="T69" fmla="*/ 19050 h 270"/>
              <a:gd name="T70" fmla="*/ 95250 w 274"/>
              <a:gd name="T71" fmla="*/ 6350 h 270"/>
              <a:gd name="T72" fmla="*/ 107950 w 274"/>
              <a:gd name="T73" fmla="*/ 6350 h 270"/>
              <a:gd name="T74" fmla="*/ 120650 w 274"/>
              <a:gd name="T75" fmla="*/ 3175 h 270"/>
              <a:gd name="T76" fmla="*/ 139700 w 274"/>
              <a:gd name="T77" fmla="*/ 0 h 270"/>
              <a:gd name="T78" fmla="*/ 161925 w 274"/>
              <a:gd name="T79" fmla="*/ 9525 h 270"/>
              <a:gd name="T80" fmla="*/ 184150 w 274"/>
              <a:gd name="T81" fmla="*/ 19050 h 270"/>
              <a:gd name="T82" fmla="*/ 203200 w 274"/>
              <a:gd name="T83" fmla="*/ 12700 h 270"/>
              <a:gd name="T84" fmla="*/ 225425 w 274"/>
              <a:gd name="T85" fmla="*/ 15875 h 270"/>
              <a:gd name="T86" fmla="*/ 231775 w 274"/>
              <a:gd name="T87" fmla="*/ 15875 h 270"/>
              <a:gd name="T88" fmla="*/ 231775 w 274"/>
              <a:gd name="T89" fmla="*/ 15875 h 2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74" h="270">
                <a:moveTo>
                  <a:pt x="146" y="10"/>
                </a:moveTo>
                <a:lnTo>
                  <a:pt x="156" y="24"/>
                </a:lnTo>
                <a:lnTo>
                  <a:pt x="160" y="28"/>
                </a:lnTo>
                <a:lnTo>
                  <a:pt x="160" y="42"/>
                </a:lnTo>
                <a:lnTo>
                  <a:pt x="162" y="54"/>
                </a:lnTo>
                <a:lnTo>
                  <a:pt x="176" y="66"/>
                </a:lnTo>
                <a:lnTo>
                  <a:pt x="184" y="68"/>
                </a:lnTo>
                <a:lnTo>
                  <a:pt x="188" y="72"/>
                </a:lnTo>
                <a:lnTo>
                  <a:pt x="196" y="82"/>
                </a:lnTo>
                <a:lnTo>
                  <a:pt x="204" y="86"/>
                </a:lnTo>
                <a:lnTo>
                  <a:pt x="208" y="86"/>
                </a:lnTo>
                <a:lnTo>
                  <a:pt x="216" y="82"/>
                </a:lnTo>
                <a:lnTo>
                  <a:pt x="222" y="82"/>
                </a:lnTo>
                <a:lnTo>
                  <a:pt x="232" y="92"/>
                </a:lnTo>
                <a:lnTo>
                  <a:pt x="244" y="94"/>
                </a:lnTo>
                <a:lnTo>
                  <a:pt x="254" y="104"/>
                </a:lnTo>
                <a:lnTo>
                  <a:pt x="262" y="106"/>
                </a:lnTo>
                <a:lnTo>
                  <a:pt x="272" y="120"/>
                </a:lnTo>
                <a:lnTo>
                  <a:pt x="274" y="122"/>
                </a:lnTo>
                <a:lnTo>
                  <a:pt x="98" y="270"/>
                </a:lnTo>
                <a:lnTo>
                  <a:pt x="86" y="262"/>
                </a:lnTo>
                <a:lnTo>
                  <a:pt x="84" y="254"/>
                </a:lnTo>
                <a:lnTo>
                  <a:pt x="78" y="250"/>
                </a:lnTo>
                <a:lnTo>
                  <a:pt x="78" y="246"/>
                </a:lnTo>
                <a:lnTo>
                  <a:pt x="74" y="236"/>
                </a:lnTo>
                <a:lnTo>
                  <a:pt x="68" y="232"/>
                </a:lnTo>
                <a:lnTo>
                  <a:pt x="66" y="230"/>
                </a:lnTo>
                <a:lnTo>
                  <a:pt x="68" y="226"/>
                </a:lnTo>
                <a:lnTo>
                  <a:pt x="72" y="220"/>
                </a:lnTo>
                <a:lnTo>
                  <a:pt x="62" y="214"/>
                </a:lnTo>
                <a:lnTo>
                  <a:pt x="52" y="194"/>
                </a:lnTo>
                <a:lnTo>
                  <a:pt x="44" y="190"/>
                </a:lnTo>
                <a:lnTo>
                  <a:pt x="38" y="182"/>
                </a:lnTo>
                <a:lnTo>
                  <a:pt x="40" y="180"/>
                </a:lnTo>
                <a:lnTo>
                  <a:pt x="38" y="172"/>
                </a:lnTo>
                <a:lnTo>
                  <a:pt x="28" y="162"/>
                </a:lnTo>
                <a:lnTo>
                  <a:pt x="28" y="156"/>
                </a:lnTo>
                <a:lnTo>
                  <a:pt x="26" y="144"/>
                </a:lnTo>
                <a:lnTo>
                  <a:pt x="38" y="132"/>
                </a:lnTo>
                <a:lnTo>
                  <a:pt x="2" y="116"/>
                </a:lnTo>
                <a:lnTo>
                  <a:pt x="4" y="104"/>
                </a:lnTo>
                <a:lnTo>
                  <a:pt x="12" y="96"/>
                </a:lnTo>
                <a:lnTo>
                  <a:pt x="18" y="88"/>
                </a:lnTo>
                <a:lnTo>
                  <a:pt x="20" y="80"/>
                </a:lnTo>
                <a:lnTo>
                  <a:pt x="14" y="80"/>
                </a:lnTo>
                <a:lnTo>
                  <a:pt x="6" y="72"/>
                </a:lnTo>
                <a:lnTo>
                  <a:pt x="6" y="64"/>
                </a:lnTo>
                <a:lnTo>
                  <a:pt x="2" y="54"/>
                </a:lnTo>
                <a:lnTo>
                  <a:pt x="0" y="54"/>
                </a:lnTo>
                <a:lnTo>
                  <a:pt x="0" y="48"/>
                </a:lnTo>
                <a:lnTo>
                  <a:pt x="12" y="42"/>
                </a:lnTo>
                <a:lnTo>
                  <a:pt x="12" y="38"/>
                </a:lnTo>
                <a:lnTo>
                  <a:pt x="14" y="32"/>
                </a:lnTo>
                <a:lnTo>
                  <a:pt x="18" y="34"/>
                </a:lnTo>
                <a:lnTo>
                  <a:pt x="20" y="26"/>
                </a:lnTo>
                <a:lnTo>
                  <a:pt x="22" y="26"/>
                </a:lnTo>
                <a:lnTo>
                  <a:pt x="26" y="22"/>
                </a:lnTo>
                <a:lnTo>
                  <a:pt x="32" y="28"/>
                </a:lnTo>
                <a:lnTo>
                  <a:pt x="34" y="26"/>
                </a:lnTo>
                <a:lnTo>
                  <a:pt x="32" y="22"/>
                </a:lnTo>
                <a:lnTo>
                  <a:pt x="40" y="22"/>
                </a:lnTo>
                <a:lnTo>
                  <a:pt x="42" y="18"/>
                </a:lnTo>
                <a:lnTo>
                  <a:pt x="44" y="20"/>
                </a:lnTo>
                <a:lnTo>
                  <a:pt x="46" y="12"/>
                </a:lnTo>
                <a:lnTo>
                  <a:pt x="48" y="12"/>
                </a:lnTo>
                <a:lnTo>
                  <a:pt x="52" y="20"/>
                </a:lnTo>
                <a:lnTo>
                  <a:pt x="54" y="20"/>
                </a:lnTo>
                <a:lnTo>
                  <a:pt x="54" y="12"/>
                </a:lnTo>
                <a:lnTo>
                  <a:pt x="58" y="14"/>
                </a:lnTo>
                <a:lnTo>
                  <a:pt x="60" y="12"/>
                </a:lnTo>
                <a:lnTo>
                  <a:pt x="58" y="4"/>
                </a:lnTo>
                <a:lnTo>
                  <a:pt x="60" y="4"/>
                </a:lnTo>
                <a:lnTo>
                  <a:pt x="64" y="8"/>
                </a:lnTo>
                <a:lnTo>
                  <a:pt x="68" y="4"/>
                </a:lnTo>
                <a:lnTo>
                  <a:pt x="74" y="6"/>
                </a:lnTo>
                <a:lnTo>
                  <a:pt x="76" y="2"/>
                </a:lnTo>
                <a:lnTo>
                  <a:pt x="86" y="2"/>
                </a:lnTo>
                <a:lnTo>
                  <a:pt x="88" y="0"/>
                </a:lnTo>
                <a:lnTo>
                  <a:pt x="96" y="4"/>
                </a:lnTo>
                <a:lnTo>
                  <a:pt x="102" y="6"/>
                </a:lnTo>
                <a:lnTo>
                  <a:pt x="114" y="12"/>
                </a:lnTo>
                <a:lnTo>
                  <a:pt x="116" y="12"/>
                </a:lnTo>
                <a:lnTo>
                  <a:pt x="116" y="10"/>
                </a:lnTo>
                <a:lnTo>
                  <a:pt x="128" y="8"/>
                </a:lnTo>
                <a:lnTo>
                  <a:pt x="132" y="4"/>
                </a:lnTo>
                <a:lnTo>
                  <a:pt x="142" y="10"/>
                </a:lnTo>
                <a:lnTo>
                  <a:pt x="146" y="1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9" name="Freeform 153"/>
          <p:cNvSpPr>
            <a:spLocks/>
          </p:cNvSpPr>
          <p:nvPr/>
        </p:nvSpPr>
        <p:spPr bwMode="auto">
          <a:xfrm>
            <a:off x="4321810" y="2293303"/>
            <a:ext cx="374650" cy="434975"/>
          </a:xfrm>
          <a:custGeom>
            <a:avLst/>
            <a:gdLst>
              <a:gd name="T0" fmla="*/ 180975 w 236"/>
              <a:gd name="T1" fmla="*/ 22225 h 274"/>
              <a:gd name="T2" fmla="*/ 193675 w 236"/>
              <a:gd name="T3" fmla="*/ 25400 h 274"/>
              <a:gd name="T4" fmla="*/ 200025 w 236"/>
              <a:gd name="T5" fmla="*/ 22225 h 274"/>
              <a:gd name="T6" fmla="*/ 209550 w 236"/>
              <a:gd name="T7" fmla="*/ 12700 h 274"/>
              <a:gd name="T8" fmla="*/ 219075 w 236"/>
              <a:gd name="T9" fmla="*/ 12700 h 274"/>
              <a:gd name="T10" fmla="*/ 225425 w 236"/>
              <a:gd name="T11" fmla="*/ 6350 h 274"/>
              <a:gd name="T12" fmla="*/ 238125 w 236"/>
              <a:gd name="T13" fmla="*/ 19050 h 274"/>
              <a:gd name="T14" fmla="*/ 219075 w 236"/>
              <a:gd name="T15" fmla="*/ 38100 h 274"/>
              <a:gd name="T16" fmla="*/ 228600 w 236"/>
              <a:gd name="T17" fmla="*/ 53975 h 274"/>
              <a:gd name="T18" fmla="*/ 241300 w 236"/>
              <a:gd name="T19" fmla="*/ 79375 h 274"/>
              <a:gd name="T20" fmla="*/ 247650 w 236"/>
              <a:gd name="T21" fmla="*/ 92075 h 274"/>
              <a:gd name="T22" fmla="*/ 225425 w 236"/>
              <a:gd name="T23" fmla="*/ 117475 h 274"/>
              <a:gd name="T24" fmla="*/ 279400 w 236"/>
              <a:gd name="T25" fmla="*/ 161925 h 274"/>
              <a:gd name="T26" fmla="*/ 263525 w 236"/>
              <a:gd name="T27" fmla="*/ 200025 h 274"/>
              <a:gd name="T28" fmla="*/ 279400 w 236"/>
              <a:gd name="T29" fmla="*/ 225425 h 274"/>
              <a:gd name="T30" fmla="*/ 279400 w 236"/>
              <a:gd name="T31" fmla="*/ 241300 h 274"/>
              <a:gd name="T32" fmla="*/ 301625 w 236"/>
              <a:gd name="T33" fmla="*/ 260350 h 274"/>
              <a:gd name="T34" fmla="*/ 333375 w 236"/>
              <a:gd name="T35" fmla="*/ 301625 h 274"/>
              <a:gd name="T36" fmla="*/ 323850 w 236"/>
              <a:gd name="T37" fmla="*/ 317500 h 274"/>
              <a:gd name="T38" fmla="*/ 336550 w 236"/>
              <a:gd name="T39" fmla="*/ 327025 h 274"/>
              <a:gd name="T40" fmla="*/ 342900 w 236"/>
              <a:gd name="T41" fmla="*/ 349250 h 274"/>
              <a:gd name="T42" fmla="*/ 355600 w 236"/>
              <a:gd name="T43" fmla="*/ 368300 h 274"/>
              <a:gd name="T44" fmla="*/ 311150 w 236"/>
              <a:gd name="T45" fmla="*/ 434975 h 274"/>
              <a:gd name="T46" fmla="*/ 263525 w 236"/>
              <a:gd name="T47" fmla="*/ 434975 h 274"/>
              <a:gd name="T48" fmla="*/ 250825 w 236"/>
              <a:gd name="T49" fmla="*/ 419100 h 274"/>
              <a:gd name="T50" fmla="*/ 244475 w 236"/>
              <a:gd name="T51" fmla="*/ 409575 h 274"/>
              <a:gd name="T52" fmla="*/ 225425 w 236"/>
              <a:gd name="T53" fmla="*/ 409575 h 274"/>
              <a:gd name="T54" fmla="*/ 212725 w 236"/>
              <a:gd name="T55" fmla="*/ 403225 h 274"/>
              <a:gd name="T56" fmla="*/ 190500 w 236"/>
              <a:gd name="T57" fmla="*/ 400050 h 274"/>
              <a:gd name="T58" fmla="*/ 158750 w 236"/>
              <a:gd name="T59" fmla="*/ 403225 h 274"/>
              <a:gd name="T60" fmla="*/ 146050 w 236"/>
              <a:gd name="T61" fmla="*/ 400050 h 274"/>
              <a:gd name="T62" fmla="*/ 130175 w 236"/>
              <a:gd name="T63" fmla="*/ 387350 h 274"/>
              <a:gd name="T64" fmla="*/ 120650 w 236"/>
              <a:gd name="T65" fmla="*/ 377825 h 274"/>
              <a:gd name="T66" fmla="*/ 104775 w 236"/>
              <a:gd name="T67" fmla="*/ 384175 h 274"/>
              <a:gd name="T68" fmla="*/ 107950 w 236"/>
              <a:gd name="T69" fmla="*/ 355600 h 274"/>
              <a:gd name="T70" fmla="*/ 66675 w 236"/>
              <a:gd name="T71" fmla="*/ 263525 h 274"/>
              <a:gd name="T72" fmla="*/ 6350 w 236"/>
              <a:gd name="T73" fmla="*/ 66675 h 274"/>
              <a:gd name="T74" fmla="*/ 6350 w 236"/>
              <a:gd name="T75" fmla="*/ 53975 h 274"/>
              <a:gd name="T76" fmla="*/ 28575 w 236"/>
              <a:gd name="T77" fmla="*/ 60325 h 274"/>
              <a:gd name="T78" fmla="*/ 28575 w 236"/>
              <a:gd name="T79" fmla="*/ 50800 h 274"/>
              <a:gd name="T80" fmla="*/ 31750 w 236"/>
              <a:gd name="T81" fmla="*/ 34925 h 274"/>
              <a:gd name="T82" fmla="*/ 38100 w 236"/>
              <a:gd name="T83" fmla="*/ 34925 h 274"/>
              <a:gd name="T84" fmla="*/ 44450 w 236"/>
              <a:gd name="T85" fmla="*/ 44450 h 274"/>
              <a:gd name="T86" fmla="*/ 53975 w 236"/>
              <a:gd name="T87" fmla="*/ 31750 h 274"/>
              <a:gd name="T88" fmla="*/ 63500 w 236"/>
              <a:gd name="T89" fmla="*/ 28575 h 274"/>
              <a:gd name="T90" fmla="*/ 66675 w 236"/>
              <a:gd name="T91" fmla="*/ 31750 h 274"/>
              <a:gd name="T92" fmla="*/ 76200 w 236"/>
              <a:gd name="T93" fmla="*/ 28575 h 274"/>
              <a:gd name="T94" fmla="*/ 69850 w 236"/>
              <a:gd name="T95" fmla="*/ 12700 h 274"/>
              <a:gd name="T96" fmla="*/ 85725 w 236"/>
              <a:gd name="T97" fmla="*/ 22225 h 274"/>
              <a:gd name="T98" fmla="*/ 92075 w 236"/>
              <a:gd name="T99" fmla="*/ 22225 h 274"/>
              <a:gd name="T100" fmla="*/ 98425 w 236"/>
              <a:gd name="T101" fmla="*/ 22225 h 274"/>
              <a:gd name="T102" fmla="*/ 117475 w 236"/>
              <a:gd name="T103" fmla="*/ 25400 h 274"/>
              <a:gd name="T104" fmla="*/ 133350 w 236"/>
              <a:gd name="T105" fmla="*/ 22225 h 274"/>
              <a:gd name="T106" fmla="*/ 136525 w 236"/>
              <a:gd name="T107" fmla="*/ 12700 h 274"/>
              <a:gd name="T108" fmla="*/ 149225 w 236"/>
              <a:gd name="T109" fmla="*/ 0 h 274"/>
              <a:gd name="T110" fmla="*/ 149225 w 236"/>
              <a:gd name="T111" fmla="*/ 6350 h 274"/>
              <a:gd name="T112" fmla="*/ 158750 w 236"/>
              <a:gd name="T113" fmla="*/ 6350 h 274"/>
              <a:gd name="T114" fmla="*/ 171450 w 236"/>
              <a:gd name="T115" fmla="*/ 22225 h 274"/>
              <a:gd name="T116" fmla="*/ 180975 w 236"/>
              <a:gd name="T117" fmla="*/ 25400 h 274"/>
              <a:gd name="T118" fmla="*/ 180975 w 236"/>
              <a:gd name="T119" fmla="*/ 25400 h 27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36" h="274">
                <a:moveTo>
                  <a:pt x="114" y="16"/>
                </a:moveTo>
                <a:lnTo>
                  <a:pt x="114" y="14"/>
                </a:lnTo>
                <a:lnTo>
                  <a:pt x="120" y="18"/>
                </a:lnTo>
                <a:lnTo>
                  <a:pt x="122" y="16"/>
                </a:lnTo>
                <a:lnTo>
                  <a:pt x="126" y="18"/>
                </a:lnTo>
                <a:lnTo>
                  <a:pt x="126" y="14"/>
                </a:lnTo>
                <a:lnTo>
                  <a:pt x="132" y="12"/>
                </a:lnTo>
                <a:lnTo>
                  <a:pt x="132" y="8"/>
                </a:lnTo>
                <a:lnTo>
                  <a:pt x="138" y="10"/>
                </a:lnTo>
                <a:lnTo>
                  <a:pt x="138" y="8"/>
                </a:lnTo>
                <a:lnTo>
                  <a:pt x="142" y="8"/>
                </a:lnTo>
                <a:lnTo>
                  <a:pt x="142" y="4"/>
                </a:lnTo>
                <a:lnTo>
                  <a:pt x="150" y="8"/>
                </a:lnTo>
                <a:lnTo>
                  <a:pt x="150" y="12"/>
                </a:lnTo>
                <a:lnTo>
                  <a:pt x="138" y="18"/>
                </a:lnTo>
                <a:lnTo>
                  <a:pt x="138" y="24"/>
                </a:lnTo>
                <a:lnTo>
                  <a:pt x="140" y="24"/>
                </a:lnTo>
                <a:lnTo>
                  <a:pt x="144" y="34"/>
                </a:lnTo>
                <a:lnTo>
                  <a:pt x="144" y="42"/>
                </a:lnTo>
                <a:lnTo>
                  <a:pt x="152" y="50"/>
                </a:lnTo>
                <a:lnTo>
                  <a:pt x="158" y="50"/>
                </a:lnTo>
                <a:lnTo>
                  <a:pt x="156" y="58"/>
                </a:lnTo>
                <a:lnTo>
                  <a:pt x="150" y="66"/>
                </a:lnTo>
                <a:lnTo>
                  <a:pt x="142" y="74"/>
                </a:lnTo>
                <a:lnTo>
                  <a:pt x="140" y="86"/>
                </a:lnTo>
                <a:lnTo>
                  <a:pt x="176" y="102"/>
                </a:lnTo>
                <a:lnTo>
                  <a:pt x="164" y="114"/>
                </a:lnTo>
                <a:lnTo>
                  <a:pt x="166" y="126"/>
                </a:lnTo>
                <a:lnTo>
                  <a:pt x="166" y="132"/>
                </a:lnTo>
                <a:lnTo>
                  <a:pt x="176" y="142"/>
                </a:lnTo>
                <a:lnTo>
                  <a:pt x="178" y="150"/>
                </a:lnTo>
                <a:lnTo>
                  <a:pt x="176" y="152"/>
                </a:lnTo>
                <a:lnTo>
                  <a:pt x="182" y="160"/>
                </a:lnTo>
                <a:lnTo>
                  <a:pt x="190" y="164"/>
                </a:lnTo>
                <a:lnTo>
                  <a:pt x="200" y="184"/>
                </a:lnTo>
                <a:lnTo>
                  <a:pt x="210" y="190"/>
                </a:lnTo>
                <a:lnTo>
                  <a:pt x="206" y="196"/>
                </a:lnTo>
                <a:lnTo>
                  <a:pt x="204" y="200"/>
                </a:lnTo>
                <a:lnTo>
                  <a:pt x="206" y="202"/>
                </a:lnTo>
                <a:lnTo>
                  <a:pt x="212" y="206"/>
                </a:lnTo>
                <a:lnTo>
                  <a:pt x="216" y="216"/>
                </a:lnTo>
                <a:lnTo>
                  <a:pt x="216" y="220"/>
                </a:lnTo>
                <a:lnTo>
                  <a:pt x="222" y="224"/>
                </a:lnTo>
                <a:lnTo>
                  <a:pt x="224" y="232"/>
                </a:lnTo>
                <a:lnTo>
                  <a:pt x="236" y="240"/>
                </a:lnTo>
                <a:lnTo>
                  <a:pt x="196" y="274"/>
                </a:lnTo>
                <a:lnTo>
                  <a:pt x="176" y="274"/>
                </a:lnTo>
                <a:lnTo>
                  <a:pt x="166" y="274"/>
                </a:lnTo>
                <a:lnTo>
                  <a:pt x="158" y="268"/>
                </a:lnTo>
                <a:lnTo>
                  <a:pt x="158" y="264"/>
                </a:lnTo>
                <a:lnTo>
                  <a:pt x="154" y="262"/>
                </a:lnTo>
                <a:lnTo>
                  <a:pt x="154" y="258"/>
                </a:lnTo>
                <a:lnTo>
                  <a:pt x="146" y="260"/>
                </a:lnTo>
                <a:lnTo>
                  <a:pt x="142" y="258"/>
                </a:lnTo>
                <a:lnTo>
                  <a:pt x="140" y="256"/>
                </a:lnTo>
                <a:lnTo>
                  <a:pt x="134" y="254"/>
                </a:lnTo>
                <a:lnTo>
                  <a:pt x="132" y="252"/>
                </a:lnTo>
                <a:lnTo>
                  <a:pt x="120" y="252"/>
                </a:lnTo>
                <a:lnTo>
                  <a:pt x="116" y="254"/>
                </a:lnTo>
                <a:lnTo>
                  <a:pt x="100" y="254"/>
                </a:lnTo>
                <a:lnTo>
                  <a:pt x="98" y="252"/>
                </a:lnTo>
                <a:lnTo>
                  <a:pt x="92" y="252"/>
                </a:lnTo>
                <a:lnTo>
                  <a:pt x="86" y="244"/>
                </a:lnTo>
                <a:lnTo>
                  <a:pt x="82" y="244"/>
                </a:lnTo>
                <a:lnTo>
                  <a:pt x="82" y="242"/>
                </a:lnTo>
                <a:lnTo>
                  <a:pt x="76" y="238"/>
                </a:lnTo>
                <a:lnTo>
                  <a:pt x="68" y="242"/>
                </a:lnTo>
                <a:lnTo>
                  <a:pt x="66" y="242"/>
                </a:lnTo>
                <a:lnTo>
                  <a:pt x="66" y="238"/>
                </a:lnTo>
                <a:lnTo>
                  <a:pt x="68" y="224"/>
                </a:lnTo>
                <a:lnTo>
                  <a:pt x="64" y="194"/>
                </a:lnTo>
                <a:lnTo>
                  <a:pt x="42" y="166"/>
                </a:lnTo>
                <a:lnTo>
                  <a:pt x="0" y="40"/>
                </a:lnTo>
                <a:lnTo>
                  <a:pt x="4" y="42"/>
                </a:lnTo>
                <a:lnTo>
                  <a:pt x="2" y="36"/>
                </a:lnTo>
                <a:lnTo>
                  <a:pt x="4" y="34"/>
                </a:lnTo>
                <a:lnTo>
                  <a:pt x="12" y="38"/>
                </a:lnTo>
                <a:lnTo>
                  <a:pt x="18" y="38"/>
                </a:lnTo>
                <a:lnTo>
                  <a:pt x="22" y="38"/>
                </a:lnTo>
                <a:lnTo>
                  <a:pt x="18" y="32"/>
                </a:lnTo>
                <a:lnTo>
                  <a:pt x="22" y="28"/>
                </a:lnTo>
                <a:lnTo>
                  <a:pt x="20" y="22"/>
                </a:lnTo>
                <a:lnTo>
                  <a:pt x="22" y="20"/>
                </a:lnTo>
                <a:lnTo>
                  <a:pt x="24" y="22"/>
                </a:lnTo>
                <a:lnTo>
                  <a:pt x="26" y="28"/>
                </a:lnTo>
                <a:lnTo>
                  <a:pt x="28" y="28"/>
                </a:lnTo>
                <a:lnTo>
                  <a:pt x="26" y="20"/>
                </a:lnTo>
                <a:lnTo>
                  <a:pt x="34" y="20"/>
                </a:lnTo>
                <a:lnTo>
                  <a:pt x="36" y="18"/>
                </a:lnTo>
                <a:lnTo>
                  <a:pt x="40" y="18"/>
                </a:lnTo>
                <a:lnTo>
                  <a:pt x="40" y="14"/>
                </a:lnTo>
                <a:lnTo>
                  <a:pt x="42" y="20"/>
                </a:lnTo>
                <a:lnTo>
                  <a:pt x="46" y="22"/>
                </a:lnTo>
                <a:lnTo>
                  <a:pt x="48" y="18"/>
                </a:lnTo>
                <a:lnTo>
                  <a:pt x="42" y="16"/>
                </a:lnTo>
                <a:lnTo>
                  <a:pt x="44" y="8"/>
                </a:lnTo>
                <a:lnTo>
                  <a:pt x="52" y="18"/>
                </a:lnTo>
                <a:lnTo>
                  <a:pt x="54" y="14"/>
                </a:lnTo>
                <a:lnTo>
                  <a:pt x="54" y="12"/>
                </a:lnTo>
                <a:lnTo>
                  <a:pt x="58" y="14"/>
                </a:lnTo>
                <a:lnTo>
                  <a:pt x="62" y="20"/>
                </a:lnTo>
                <a:lnTo>
                  <a:pt x="62" y="14"/>
                </a:lnTo>
                <a:lnTo>
                  <a:pt x="72" y="18"/>
                </a:lnTo>
                <a:lnTo>
                  <a:pt x="74" y="16"/>
                </a:lnTo>
                <a:lnTo>
                  <a:pt x="76" y="10"/>
                </a:lnTo>
                <a:lnTo>
                  <a:pt x="84" y="14"/>
                </a:lnTo>
                <a:lnTo>
                  <a:pt x="86" y="12"/>
                </a:lnTo>
                <a:lnTo>
                  <a:pt x="86" y="8"/>
                </a:lnTo>
                <a:lnTo>
                  <a:pt x="92" y="0"/>
                </a:lnTo>
                <a:lnTo>
                  <a:pt x="94" y="0"/>
                </a:lnTo>
                <a:lnTo>
                  <a:pt x="96" y="0"/>
                </a:lnTo>
                <a:lnTo>
                  <a:pt x="94" y="4"/>
                </a:lnTo>
                <a:lnTo>
                  <a:pt x="96" y="8"/>
                </a:lnTo>
                <a:lnTo>
                  <a:pt x="100" y="4"/>
                </a:lnTo>
                <a:lnTo>
                  <a:pt x="108" y="12"/>
                </a:lnTo>
                <a:lnTo>
                  <a:pt x="108" y="14"/>
                </a:lnTo>
                <a:lnTo>
                  <a:pt x="114" y="1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0" name="Freeform 154"/>
          <p:cNvSpPr>
            <a:spLocks/>
          </p:cNvSpPr>
          <p:nvPr/>
        </p:nvSpPr>
        <p:spPr bwMode="auto">
          <a:xfrm>
            <a:off x="4632960" y="2439353"/>
            <a:ext cx="552450" cy="396875"/>
          </a:xfrm>
          <a:custGeom>
            <a:avLst/>
            <a:gdLst>
              <a:gd name="T0" fmla="*/ 349250 w 348"/>
              <a:gd name="T1" fmla="*/ 3175 h 250"/>
              <a:gd name="T2" fmla="*/ 358775 w 348"/>
              <a:gd name="T3" fmla="*/ 12700 h 250"/>
              <a:gd name="T4" fmla="*/ 371475 w 348"/>
              <a:gd name="T5" fmla="*/ 31750 h 250"/>
              <a:gd name="T6" fmla="*/ 384175 w 348"/>
              <a:gd name="T7" fmla="*/ 53975 h 250"/>
              <a:gd name="T8" fmla="*/ 387350 w 348"/>
              <a:gd name="T9" fmla="*/ 73025 h 250"/>
              <a:gd name="T10" fmla="*/ 460375 w 348"/>
              <a:gd name="T11" fmla="*/ 130175 h 250"/>
              <a:gd name="T12" fmla="*/ 447675 w 348"/>
              <a:gd name="T13" fmla="*/ 142875 h 250"/>
              <a:gd name="T14" fmla="*/ 454025 w 348"/>
              <a:gd name="T15" fmla="*/ 158750 h 250"/>
              <a:gd name="T16" fmla="*/ 466725 w 348"/>
              <a:gd name="T17" fmla="*/ 168275 h 250"/>
              <a:gd name="T18" fmla="*/ 450850 w 348"/>
              <a:gd name="T19" fmla="*/ 165100 h 250"/>
              <a:gd name="T20" fmla="*/ 434975 w 348"/>
              <a:gd name="T21" fmla="*/ 168275 h 250"/>
              <a:gd name="T22" fmla="*/ 428625 w 348"/>
              <a:gd name="T23" fmla="*/ 174625 h 250"/>
              <a:gd name="T24" fmla="*/ 444500 w 348"/>
              <a:gd name="T25" fmla="*/ 203200 h 250"/>
              <a:gd name="T26" fmla="*/ 444500 w 348"/>
              <a:gd name="T27" fmla="*/ 222250 h 250"/>
              <a:gd name="T28" fmla="*/ 428625 w 348"/>
              <a:gd name="T29" fmla="*/ 219075 h 250"/>
              <a:gd name="T30" fmla="*/ 441325 w 348"/>
              <a:gd name="T31" fmla="*/ 234950 h 250"/>
              <a:gd name="T32" fmla="*/ 444500 w 348"/>
              <a:gd name="T33" fmla="*/ 250825 h 250"/>
              <a:gd name="T34" fmla="*/ 457200 w 348"/>
              <a:gd name="T35" fmla="*/ 254000 h 250"/>
              <a:gd name="T36" fmla="*/ 469900 w 348"/>
              <a:gd name="T37" fmla="*/ 244475 h 250"/>
              <a:gd name="T38" fmla="*/ 460375 w 348"/>
              <a:gd name="T39" fmla="*/ 254000 h 250"/>
              <a:gd name="T40" fmla="*/ 469900 w 348"/>
              <a:gd name="T41" fmla="*/ 269875 h 250"/>
              <a:gd name="T42" fmla="*/ 473075 w 348"/>
              <a:gd name="T43" fmla="*/ 276225 h 250"/>
              <a:gd name="T44" fmla="*/ 473075 w 348"/>
              <a:gd name="T45" fmla="*/ 260350 h 250"/>
              <a:gd name="T46" fmla="*/ 482600 w 348"/>
              <a:gd name="T47" fmla="*/ 266700 h 250"/>
              <a:gd name="T48" fmla="*/ 488950 w 348"/>
              <a:gd name="T49" fmla="*/ 276225 h 250"/>
              <a:gd name="T50" fmla="*/ 492125 w 348"/>
              <a:gd name="T51" fmla="*/ 279400 h 250"/>
              <a:gd name="T52" fmla="*/ 492125 w 348"/>
              <a:gd name="T53" fmla="*/ 295275 h 250"/>
              <a:gd name="T54" fmla="*/ 508000 w 348"/>
              <a:gd name="T55" fmla="*/ 288925 h 250"/>
              <a:gd name="T56" fmla="*/ 514350 w 348"/>
              <a:gd name="T57" fmla="*/ 301625 h 250"/>
              <a:gd name="T58" fmla="*/ 536575 w 348"/>
              <a:gd name="T59" fmla="*/ 298450 h 250"/>
              <a:gd name="T60" fmla="*/ 523875 w 348"/>
              <a:gd name="T61" fmla="*/ 304800 h 250"/>
              <a:gd name="T62" fmla="*/ 517525 w 348"/>
              <a:gd name="T63" fmla="*/ 320675 h 250"/>
              <a:gd name="T64" fmla="*/ 536575 w 348"/>
              <a:gd name="T65" fmla="*/ 323850 h 250"/>
              <a:gd name="T66" fmla="*/ 542925 w 348"/>
              <a:gd name="T67" fmla="*/ 336550 h 250"/>
              <a:gd name="T68" fmla="*/ 546100 w 348"/>
              <a:gd name="T69" fmla="*/ 339725 h 250"/>
              <a:gd name="T70" fmla="*/ 546100 w 348"/>
              <a:gd name="T71" fmla="*/ 352425 h 250"/>
              <a:gd name="T72" fmla="*/ 552450 w 348"/>
              <a:gd name="T73" fmla="*/ 352425 h 250"/>
              <a:gd name="T74" fmla="*/ 539750 w 348"/>
              <a:gd name="T75" fmla="*/ 349250 h 250"/>
              <a:gd name="T76" fmla="*/ 536575 w 348"/>
              <a:gd name="T77" fmla="*/ 358775 h 250"/>
              <a:gd name="T78" fmla="*/ 530225 w 348"/>
              <a:gd name="T79" fmla="*/ 365125 h 250"/>
              <a:gd name="T80" fmla="*/ 520700 w 348"/>
              <a:gd name="T81" fmla="*/ 371475 h 250"/>
              <a:gd name="T82" fmla="*/ 492125 w 348"/>
              <a:gd name="T83" fmla="*/ 355600 h 250"/>
              <a:gd name="T84" fmla="*/ 454025 w 348"/>
              <a:gd name="T85" fmla="*/ 358775 h 250"/>
              <a:gd name="T86" fmla="*/ 422275 w 348"/>
              <a:gd name="T87" fmla="*/ 381000 h 250"/>
              <a:gd name="T88" fmla="*/ 384175 w 348"/>
              <a:gd name="T89" fmla="*/ 393700 h 250"/>
              <a:gd name="T90" fmla="*/ 342900 w 348"/>
              <a:gd name="T91" fmla="*/ 390525 h 250"/>
              <a:gd name="T92" fmla="*/ 276225 w 348"/>
              <a:gd name="T93" fmla="*/ 393700 h 250"/>
              <a:gd name="T94" fmla="*/ 257175 w 348"/>
              <a:gd name="T95" fmla="*/ 381000 h 250"/>
              <a:gd name="T96" fmla="*/ 231775 w 348"/>
              <a:gd name="T97" fmla="*/ 333375 h 250"/>
              <a:gd name="T98" fmla="*/ 212725 w 348"/>
              <a:gd name="T99" fmla="*/ 327025 h 250"/>
              <a:gd name="T100" fmla="*/ 200025 w 348"/>
              <a:gd name="T101" fmla="*/ 307975 h 250"/>
              <a:gd name="T102" fmla="*/ 92075 w 348"/>
              <a:gd name="T103" fmla="*/ 342900 h 250"/>
              <a:gd name="T104" fmla="*/ 60325 w 348"/>
              <a:gd name="T105" fmla="*/ 333375 h 250"/>
              <a:gd name="T106" fmla="*/ 53975 w 348"/>
              <a:gd name="T107" fmla="*/ 317500 h 250"/>
              <a:gd name="T108" fmla="*/ 31750 w 348"/>
              <a:gd name="T109" fmla="*/ 301625 h 250"/>
              <a:gd name="T110" fmla="*/ 12700 w 348"/>
              <a:gd name="T111" fmla="*/ 288925 h 250"/>
              <a:gd name="T112" fmla="*/ 63500 w 348"/>
              <a:gd name="T113" fmla="*/ 234950 h 250"/>
              <a:gd name="T114" fmla="*/ 342900 w 348"/>
              <a:gd name="T115" fmla="*/ 0 h 250"/>
              <a:gd name="T116" fmla="*/ 342900 w 348"/>
              <a:gd name="T117" fmla="*/ 0 h 25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48" h="250">
                <a:moveTo>
                  <a:pt x="216" y="0"/>
                </a:moveTo>
                <a:lnTo>
                  <a:pt x="220" y="2"/>
                </a:lnTo>
                <a:lnTo>
                  <a:pt x="220" y="4"/>
                </a:lnTo>
                <a:lnTo>
                  <a:pt x="226" y="8"/>
                </a:lnTo>
                <a:lnTo>
                  <a:pt x="228" y="18"/>
                </a:lnTo>
                <a:lnTo>
                  <a:pt x="234" y="20"/>
                </a:lnTo>
                <a:lnTo>
                  <a:pt x="238" y="26"/>
                </a:lnTo>
                <a:lnTo>
                  <a:pt x="242" y="34"/>
                </a:lnTo>
                <a:lnTo>
                  <a:pt x="242" y="42"/>
                </a:lnTo>
                <a:lnTo>
                  <a:pt x="244" y="46"/>
                </a:lnTo>
                <a:lnTo>
                  <a:pt x="282" y="62"/>
                </a:lnTo>
                <a:lnTo>
                  <a:pt x="290" y="82"/>
                </a:lnTo>
                <a:lnTo>
                  <a:pt x="290" y="88"/>
                </a:lnTo>
                <a:lnTo>
                  <a:pt x="282" y="90"/>
                </a:lnTo>
                <a:lnTo>
                  <a:pt x="280" y="92"/>
                </a:lnTo>
                <a:lnTo>
                  <a:pt x="286" y="100"/>
                </a:lnTo>
                <a:lnTo>
                  <a:pt x="294" y="102"/>
                </a:lnTo>
                <a:lnTo>
                  <a:pt x="294" y="106"/>
                </a:lnTo>
                <a:lnTo>
                  <a:pt x="290" y="106"/>
                </a:lnTo>
                <a:lnTo>
                  <a:pt x="284" y="104"/>
                </a:lnTo>
                <a:lnTo>
                  <a:pt x="280" y="108"/>
                </a:lnTo>
                <a:lnTo>
                  <a:pt x="274" y="106"/>
                </a:lnTo>
                <a:lnTo>
                  <a:pt x="270" y="108"/>
                </a:lnTo>
                <a:lnTo>
                  <a:pt x="270" y="110"/>
                </a:lnTo>
                <a:lnTo>
                  <a:pt x="278" y="114"/>
                </a:lnTo>
                <a:lnTo>
                  <a:pt x="280" y="128"/>
                </a:lnTo>
                <a:lnTo>
                  <a:pt x="284" y="132"/>
                </a:lnTo>
                <a:lnTo>
                  <a:pt x="280" y="140"/>
                </a:lnTo>
                <a:lnTo>
                  <a:pt x="276" y="134"/>
                </a:lnTo>
                <a:lnTo>
                  <a:pt x="270" y="138"/>
                </a:lnTo>
                <a:lnTo>
                  <a:pt x="270" y="142"/>
                </a:lnTo>
                <a:lnTo>
                  <a:pt x="278" y="148"/>
                </a:lnTo>
                <a:lnTo>
                  <a:pt x="276" y="158"/>
                </a:lnTo>
                <a:lnTo>
                  <a:pt x="280" y="158"/>
                </a:lnTo>
                <a:lnTo>
                  <a:pt x="284" y="158"/>
                </a:lnTo>
                <a:lnTo>
                  <a:pt x="288" y="160"/>
                </a:lnTo>
                <a:lnTo>
                  <a:pt x="294" y="154"/>
                </a:lnTo>
                <a:lnTo>
                  <a:pt x="296" y="154"/>
                </a:lnTo>
                <a:lnTo>
                  <a:pt x="296" y="158"/>
                </a:lnTo>
                <a:lnTo>
                  <a:pt x="290" y="160"/>
                </a:lnTo>
                <a:lnTo>
                  <a:pt x="288" y="164"/>
                </a:lnTo>
                <a:lnTo>
                  <a:pt x="296" y="170"/>
                </a:lnTo>
                <a:lnTo>
                  <a:pt x="290" y="176"/>
                </a:lnTo>
                <a:lnTo>
                  <a:pt x="298" y="174"/>
                </a:lnTo>
                <a:lnTo>
                  <a:pt x="300" y="168"/>
                </a:lnTo>
                <a:lnTo>
                  <a:pt x="298" y="164"/>
                </a:lnTo>
                <a:lnTo>
                  <a:pt x="300" y="164"/>
                </a:lnTo>
                <a:lnTo>
                  <a:pt x="304" y="168"/>
                </a:lnTo>
                <a:lnTo>
                  <a:pt x="302" y="172"/>
                </a:lnTo>
                <a:lnTo>
                  <a:pt x="308" y="174"/>
                </a:lnTo>
                <a:lnTo>
                  <a:pt x="306" y="180"/>
                </a:lnTo>
                <a:lnTo>
                  <a:pt x="310" y="176"/>
                </a:lnTo>
                <a:lnTo>
                  <a:pt x="314" y="180"/>
                </a:lnTo>
                <a:lnTo>
                  <a:pt x="310" y="186"/>
                </a:lnTo>
                <a:lnTo>
                  <a:pt x="314" y="190"/>
                </a:lnTo>
                <a:lnTo>
                  <a:pt x="320" y="182"/>
                </a:lnTo>
                <a:lnTo>
                  <a:pt x="324" y="182"/>
                </a:lnTo>
                <a:lnTo>
                  <a:pt x="324" y="190"/>
                </a:lnTo>
                <a:lnTo>
                  <a:pt x="330" y="184"/>
                </a:lnTo>
                <a:lnTo>
                  <a:pt x="338" y="188"/>
                </a:lnTo>
                <a:lnTo>
                  <a:pt x="336" y="194"/>
                </a:lnTo>
                <a:lnTo>
                  <a:pt x="330" y="192"/>
                </a:lnTo>
                <a:lnTo>
                  <a:pt x="326" y="192"/>
                </a:lnTo>
                <a:lnTo>
                  <a:pt x="326" y="202"/>
                </a:lnTo>
                <a:lnTo>
                  <a:pt x="334" y="206"/>
                </a:lnTo>
                <a:lnTo>
                  <a:pt x="338" y="204"/>
                </a:lnTo>
                <a:lnTo>
                  <a:pt x="338" y="208"/>
                </a:lnTo>
                <a:lnTo>
                  <a:pt x="342" y="212"/>
                </a:lnTo>
                <a:lnTo>
                  <a:pt x="346" y="210"/>
                </a:lnTo>
                <a:lnTo>
                  <a:pt x="344" y="214"/>
                </a:lnTo>
                <a:lnTo>
                  <a:pt x="344" y="222"/>
                </a:lnTo>
                <a:lnTo>
                  <a:pt x="346" y="220"/>
                </a:lnTo>
                <a:lnTo>
                  <a:pt x="348" y="222"/>
                </a:lnTo>
                <a:lnTo>
                  <a:pt x="344" y="224"/>
                </a:lnTo>
                <a:lnTo>
                  <a:pt x="340" y="220"/>
                </a:lnTo>
                <a:lnTo>
                  <a:pt x="336" y="220"/>
                </a:lnTo>
                <a:lnTo>
                  <a:pt x="338" y="226"/>
                </a:lnTo>
                <a:lnTo>
                  <a:pt x="340" y="228"/>
                </a:lnTo>
                <a:lnTo>
                  <a:pt x="334" y="230"/>
                </a:lnTo>
                <a:lnTo>
                  <a:pt x="334" y="232"/>
                </a:lnTo>
                <a:lnTo>
                  <a:pt x="328" y="234"/>
                </a:lnTo>
                <a:lnTo>
                  <a:pt x="324" y="232"/>
                </a:lnTo>
                <a:lnTo>
                  <a:pt x="310" y="224"/>
                </a:lnTo>
                <a:lnTo>
                  <a:pt x="300" y="222"/>
                </a:lnTo>
                <a:lnTo>
                  <a:pt x="286" y="226"/>
                </a:lnTo>
                <a:lnTo>
                  <a:pt x="278" y="230"/>
                </a:lnTo>
                <a:lnTo>
                  <a:pt x="266" y="240"/>
                </a:lnTo>
                <a:lnTo>
                  <a:pt x="248" y="250"/>
                </a:lnTo>
                <a:lnTo>
                  <a:pt x="242" y="248"/>
                </a:lnTo>
                <a:lnTo>
                  <a:pt x="226" y="244"/>
                </a:lnTo>
                <a:lnTo>
                  <a:pt x="216" y="246"/>
                </a:lnTo>
                <a:lnTo>
                  <a:pt x="196" y="236"/>
                </a:lnTo>
                <a:lnTo>
                  <a:pt x="174" y="248"/>
                </a:lnTo>
                <a:lnTo>
                  <a:pt x="166" y="244"/>
                </a:lnTo>
                <a:lnTo>
                  <a:pt x="162" y="240"/>
                </a:lnTo>
                <a:lnTo>
                  <a:pt x="150" y="230"/>
                </a:lnTo>
                <a:lnTo>
                  <a:pt x="146" y="210"/>
                </a:lnTo>
                <a:lnTo>
                  <a:pt x="140" y="206"/>
                </a:lnTo>
                <a:lnTo>
                  <a:pt x="134" y="206"/>
                </a:lnTo>
                <a:lnTo>
                  <a:pt x="130" y="204"/>
                </a:lnTo>
                <a:lnTo>
                  <a:pt x="126" y="194"/>
                </a:lnTo>
                <a:lnTo>
                  <a:pt x="120" y="194"/>
                </a:lnTo>
                <a:lnTo>
                  <a:pt x="58" y="216"/>
                </a:lnTo>
                <a:lnTo>
                  <a:pt x="50" y="216"/>
                </a:lnTo>
                <a:lnTo>
                  <a:pt x="38" y="210"/>
                </a:lnTo>
                <a:lnTo>
                  <a:pt x="38" y="206"/>
                </a:lnTo>
                <a:lnTo>
                  <a:pt x="34" y="200"/>
                </a:lnTo>
                <a:lnTo>
                  <a:pt x="28" y="194"/>
                </a:lnTo>
                <a:lnTo>
                  <a:pt x="20" y="190"/>
                </a:lnTo>
                <a:lnTo>
                  <a:pt x="16" y="186"/>
                </a:lnTo>
                <a:lnTo>
                  <a:pt x="8" y="182"/>
                </a:lnTo>
                <a:lnTo>
                  <a:pt x="0" y="182"/>
                </a:lnTo>
                <a:lnTo>
                  <a:pt x="40" y="148"/>
                </a:lnTo>
                <a:lnTo>
                  <a:pt x="21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1" name="Freeform 155"/>
          <p:cNvSpPr>
            <a:spLocks/>
          </p:cNvSpPr>
          <p:nvPr/>
        </p:nvSpPr>
        <p:spPr bwMode="auto">
          <a:xfrm>
            <a:off x="4309110" y="2728278"/>
            <a:ext cx="450850" cy="685800"/>
          </a:xfrm>
          <a:custGeom>
            <a:avLst/>
            <a:gdLst>
              <a:gd name="T0" fmla="*/ 336550 w 284"/>
              <a:gd name="T1" fmla="*/ 0 h 432"/>
              <a:gd name="T2" fmla="*/ 355600 w 284"/>
              <a:gd name="T3" fmla="*/ 12700 h 432"/>
              <a:gd name="T4" fmla="*/ 377825 w 284"/>
              <a:gd name="T5" fmla="*/ 28575 h 432"/>
              <a:gd name="T6" fmla="*/ 384175 w 284"/>
              <a:gd name="T7" fmla="*/ 44450 h 432"/>
              <a:gd name="T8" fmla="*/ 415925 w 284"/>
              <a:gd name="T9" fmla="*/ 53975 h 432"/>
              <a:gd name="T10" fmla="*/ 431800 w 284"/>
              <a:gd name="T11" fmla="*/ 73025 h 432"/>
              <a:gd name="T12" fmla="*/ 444500 w 284"/>
              <a:gd name="T13" fmla="*/ 92075 h 432"/>
              <a:gd name="T14" fmla="*/ 450850 w 284"/>
              <a:gd name="T15" fmla="*/ 101600 h 432"/>
              <a:gd name="T16" fmla="*/ 400050 w 284"/>
              <a:gd name="T17" fmla="*/ 254000 h 432"/>
              <a:gd name="T18" fmla="*/ 409575 w 284"/>
              <a:gd name="T19" fmla="*/ 466725 h 432"/>
              <a:gd name="T20" fmla="*/ 361950 w 284"/>
              <a:gd name="T21" fmla="*/ 593725 h 432"/>
              <a:gd name="T22" fmla="*/ 352425 w 284"/>
              <a:gd name="T23" fmla="*/ 587375 h 432"/>
              <a:gd name="T24" fmla="*/ 336550 w 284"/>
              <a:gd name="T25" fmla="*/ 596900 h 432"/>
              <a:gd name="T26" fmla="*/ 323850 w 284"/>
              <a:gd name="T27" fmla="*/ 606425 h 432"/>
              <a:gd name="T28" fmla="*/ 317500 w 284"/>
              <a:gd name="T29" fmla="*/ 619125 h 432"/>
              <a:gd name="T30" fmla="*/ 288925 w 284"/>
              <a:gd name="T31" fmla="*/ 619125 h 432"/>
              <a:gd name="T32" fmla="*/ 273050 w 284"/>
              <a:gd name="T33" fmla="*/ 622300 h 432"/>
              <a:gd name="T34" fmla="*/ 257175 w 284"/>
              <a:gd name="T35" fmla="*/ 622300 h 432"/>
              <a:gd name="T36" fmla="*/ 257175 w 284"/>
              <a:gd name="T37" fmla="*/ 641350 h 432"/>
              <a:gd name="T38" fmla="*/ 266700 w 284"/>
              <a:gd name="T39" fmla="*/ 654050 h 432"/>
              <a:gd name="T40" fmla="*/ 276225 w 284"/>
              <a:gd name="T41" fmla="*/ 660400 h 432"/>
              <a:gd name="T42" fmla="*/ 263525 w 284"/>
              <a:gd name="T43" fmla="*/ 679450 h 432"/>
              <a:gd name="T44" fmla="*/ 241300 w 284"/>
              <a:gd name="T45" fmla="*/ 685800 h 432"/>
              <a:gd name="T46" fmla="*/ 219075 w 284"/>
              <a:gd name="T47" fmla="*/ 679450 h 432"/>
              <a:gd name="T48" fmla="*/ 180975 w 284"/>
              <a:gd name="T49" fmla="*/ 647700 h 432"/>
              <a:gd name="T50" fmla="*/ 161925 w 284"/>
              <a:gd name="T51" fmla="*/ 628650 h 432"/>
              <a:gd name="T52" fmla="*/ 142875 w 284"/>
              <a:gd name="T53" fmla="*/ 596900 h 432"/>
              <a:gd name="T54" fmla="*/ 149225 w 284"/>
              <a:gd name="T55" fmla="*/ 555625 h 432"/>
              <a:gd name="T56" fmla="*/ 130175 w 284"/>
              <a:gd name="T57" fmla="*/ 454025 h 432"/>
              <a:gd name="T58" fmla="*/ 107950 w 284"/>
              <a:gd name="T59" fmla="*/ 371475 h 432"/>
              <a:gd name="T60" fmla="*/ 98425 w 284"/>
              <a:gd name="T61" fmla="*/ 365125 h 432"/>
              <a:gd name="T62" fmla="*/ 88900 w 284"/>
              <a:gd name="T63" fmla="*/ 358775 h 432"/>
              <a:gd name="T64" fmla="*/ 79375 w 284"/>
              <a:gd name="T65" fmla="*/ 352425 h 432"/>
              <a:gd name="T66" fmla="*/ 66675 w 284"/>
              <a:gd name="T67" fmla="*/ 349250 h 432"/>
              <a:gd name="T68" fmla="*/ 63500 w 284"/>
              <a:gd name="T69" fmla="*/ 342900 h 432"/>
              <a:gd name="T70" fmla="*/ 57150 w 284"/>
              <a:gd name="T71" fmla="*/ 333375 h 432"/>
              <a:gd name="T72" fmla="*/ 44450 w 284"/>
              <a:gd name="T73" fmla="*/ 327025 h 432"/>
              <a:gd name="T74" fmla="*/ 50800 w 284"/>
              <a:gd name="T75" fmla="*/ 320675 h 432"/>
              <a:gd name="T76" fmla="*/ 47625 w 284"/>
              <a:gd name="T77" fmla="*/ 314325 h 432"/>
              <a:gd name="T78" fmla="*/ 34925 w 284"/>
              <a:gd name="T79" fmla="*/ 307975 h 432"/>
              <a:gd name="T80" fmla="*/ 25400 w 284"/>
              <a:gd name="T81" fmla="*/ 295275 h 432"/>
              <a:gd name="T82" fmla="*/ 19050 w 284"/>
              <a:gd name="T83" fmla="*/ 285750 h 432"/>
              <a:gd name="T84" fmla="*/ 25400 w 284"/>
              <a:gd name="T85" fmla="*/ 273050 h 432"/>
              <a:gd name="T86" fmla="*/ 15875 w 284"/>
              <a:gd name="T87" fmla="*/ 263525 h 432"/>
              <a:gd name="T88" fmla="*/ 9525 w 284"/>
              <a:gd name="T89" fmla="*/ 244475 h 432"/>
              <a:gd name="T90" fmla="*/ 0 w 284"/>
              <a:gd name="T91" fmla="*/ 231775 h 432"/>
              <a:gd name="T92" fmla="*/ 19050 w 284"/>
              <a:gd name="T93" fmla="*/ 238125 h 432"/>
              <a:gd name="T94" fmla="*/ 66675 w 284"/>
              <a:gd name="T95" fmla="*/ 234950 h 432"/>
              <a:gd name="T96" fmla="*/ 82550 w 284"/>
              <a:gd name="T97" fmla="*/ 241300 h 432"/>
              <a:gd name="T98" fmla="*/ 88900 w 284"/>
              <a:gd name="T99" fmla="*/ 234950 h 432"/>
              <a:gd name="T100" fmla="*/ 88900 w 284"/>
              <a:gd name="T101" fmla="*/ 206375 h 432"/>
              <a:gd name="T102" fmla="*/ 88900 w 284"/>
              <a:gd name="T103" fmla="*/ 193675 h 432"/>
              <a:gd name="T104" fmla="*/ 79375 w 284"/>
              <a:gd name="T105" fmla="*/ 174625 h 432"/>
              <a:gd name="T106" fmla="*/ 292100 w 284"/>
              <a:gd name="T107" fmla="*/ 0 h 432"/>
              <a:gd name="T108" fmla="*/ 323850 w 284"/>
              <a:gd name="T109" fmla="*/ 0 h 432"/>
              <a:gd name="T110" fmla="*/ 323850 w 284"/>
              <a:gd name="T111" fmla="*/ 0 h 43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4" h="432">
                <a:moveTo>
                  <a:pt x="204" y="0"/>
                </a:moveTo>
                <a:lnTo>
                  <a:pt x="212" y="0"/>
                </a:lnTo>
                <a:lnTo>
                  <a:pt x="220" y="4"/>
                </a:lnTo>
                <a:lnTo>
                  <a:pt x="224" y="8"/>
                </a:lnTo>
                <a:lnTo>
                  <a:pt x="232" y="12"/>
                </a:lnTo>
                <a:lnTo>
                  <a:pt x="238" y="18"/>
                </a:lnTo>
                <a:lnTo>
                  <a:pt x="242" y="24"/>
                </a:lnTo>
                <a:lnTo>
                  <a:pt x="242" y="28"/>
                </a:lnTo>
                <a:lnTo>
                  <a:pt x="254" y="34"/>
                </a:lnTo>
                <a:lnTo>
                  <a:pt x="262" y="34"/>
                </a:lnTo>
                <a:lnTo>
                  <a:pt x="266" y="40"/>
                </a:lnTo>
                <a:lnTo>
                  <a:pt x="272" y="46"/>
                </a:lnTo>
                <a:lnTo>
                  <a:pt x="274" y="52"/>
                </a:lnTo>
                <a:lnTo>
                  <a:pt x="280" y="58"/>
                </a:lnTo>
                <a:lnTo>
                  <a:pt x="280" y="62"/>
                </a:lnTo>
                <a:lnTo>
                  <a:pt x="284" y="64"/>
                </a:lnTo>
                <a:lnTo>
                  <a:pt x="262" y="126"/>
                </a:lnTo>
                <a:lnTo>
                  <a:pt x="252" y="160"/>
                </a:lnTo>
                <a:lnTo>
                  <a:pt x="246" y="198"/>
                </a:lnTo>
                <a:lnTo>
                  <a:pt x="258" y="294"/>
                </a:lnTo>
                <a:lnTo>
                  <a:pt x="244" y="342"/>
                </a:lnTo>
                <a:lnTo>
                  <a:pt x="228" y="374"/>
                </a:lnTo>
                <a:lnTo>
                  <a:pt x="226" y="372"/>
                </a:lnTo>
                <a:lnTo>
                  <a:pt x="222" y="370"/>
                </a:lnTo>
                <a:lnTo>
                  <a:pt x="220" y="374"/>
                </a:lnTo>
                <a:lnTo>
                  <a:pt x="212" y="376"/>
                </a:lnTo>
                <a:lnTo>
                  <a:pt x="208" y="382"/>
                </a:lnTo>
                <a:lnTo>
                  <a:pt x="204" y="382"/>
                </a:lnTo>
                <a:lnTo>
                  <a:pt x="200" y="386"/>
                </a:lnTo>
                <a:lnTo>
                  <a:pt x="200" y="390"/>
                </a:lnTo>
                <a:lnTo>
                  <a:pt x="194" y="392"/>
                </a:lnTo>
                <a:lnTo>
                  <a:pt x="182" y="390"/>
                </a:lnTo>
                <a:lnTo>
                  <a:pt x="180" y="390"/>
                </a:lnTo>
                <a:lnTo>
                  <a:pt x="172" y="392"/>
                </a:lnTo>
                <a:lnTo>
                  <a:pt x="168" y="390"/>
                </a:lnTo>
                <a:lnTo>
                  <a:pt x="162" y="392"/>
                </a:lnTo>
                <a:lnTo>
                  <a:pt x="162" y="394"/>
                </a:lnTo>
                <a:lnTo>
                  <a:pt x="162" y="404"/>
                </a:lnTo>
                <a:lnTo>
                  <a:pt x="166" y="408"/>
                </a:lnTo>
                <a:lnTo>
                  <a:pt x="168" y="412"/>
                </a:lnTo>
                <a:lnTo>
                  <a:pt x="168" y="414"/>
                </a:lnTo>
                <a:lnTo>
                  <a:pt x="174" y="416"/>
                </a:lnTo>
                <a:lnTo>
                  <a:pt x="174" y="422"/>
                </a:lnTo>
                <a:lnTo>
                  <a:pt x="166" y="428"/>
                </a:lnTo>
                <a:lnTo>
                  <a:pt x="162" y="426"/>
                </a:lnTo>
                <a:lnTo>
                  <a:pt x="152" y="432"/>
                </a:lnTo>
                <a:lnTo>
                  <a:pt x="150" y="432"/>
                </a:lnTo>
                <a:lnTo>
                  <a:pt x="138" y="428"/>
                </a:lnTo>
                <a:lnTo>
                  <a:pt x="126" y="422"/>
                </a:lnTo>
                <a:lnTo>
                  <a:pt x="114" y="408"/>
                </a:lnTo>
                <a:lnTo>
                  <a:pt x="106" y="404"/>
                </a:lnTo>
                <a:lnTo>
                  <a:pt x="102" y="396"/>
                </a:lnTo>
                <a:lnTo>
                  <a:pt x="92" y="386"/>
                </a:lnTo>
                <a:lnTo>
                  <a:pt x="90" y="376"/>
                </a:lnTo>
                <a:lnTo>
                  <a:pt x="92" y="352"/>
                </a:lnTo>
                <a:lnTo>
                  <a:pt x="94" y="350"/>
                </a:lnTo>
                <a:lnTo>
                  <a:pt x="100" y="310"/>
                </a:lnTo>
                <a:lnTo>
                  <a:pt x="82" y="286"/>
                </a:lnTo>
                <a:lnTo>
                  <a:pt x="74" y="230"/>
                </a:lnTo>
                <a:lnTo>
                  <a:pt x="68" y="234"/>
                </a:lnTo>
                <a:lnTo>
                  <a:pt x="64" y="230"/>
                </a:lnTo>
                <a:lnTo>
                  <a:pt x="62" y="230"/>
                </a:lnTo>
                <a:lnTo>
                  <a:pt x="54" y="226"/>
                </a:lnTo>
                <a:lnTo>
                  <a:pt x="56" y="226"/>
                </a:lnTo>
                <a:lnTo>
                  <a:pt x="54" y="222"/>
                </a:lnTo>
                <a:lnTo>
                  <a:pt x="50" y="222"/>
                </a:lnTo>
                <a:lnTo>
                  <a:pt x="46" y="220"/>
                </a:lnTo>
                <a:lnTo>
                  <a:pt x="42" y="220"/>
                </a:lnTo>
                <a:lnTo>
                  <a:pt x="40" y="216"/>
                </a:lnTo>
                <a:lnTo>
                  <a:pt x="40" y="210"/>
                </a:lnTo>
                <a:lnTo>
                  <a:pt x="36" y="210"/>
                </a:lnTo>
                <a:lnTo>
                  <a:pt x="34" y="206"/>
                </a:lnTo>
                <a:lnTo>
                  <a:pt x="28" y="206"/>
                </a:lnTo>
                <a:lnTo>
                  <a:pt x="30" y="204"/>
                </a:lnTo>
                <a:lnTo>
                  <a:pt x="32" y="202"/>
                </a:lnTo>
                <a:lnTo>
                  <a:pt x="32" y="198"/>
                </a:lnTo>
                <a:lnTo>
                  <a:pt x="30" y="198"/>
                </a:lnTo>
                <a:lnTo>
                  <a:pt x="28" y="198"/>
                </a:lnTo>
                <a:lnTo>
                  <a:pt x="22" y="194"/>
                </a:lnTo>
                <a:lnTo>
                  <a:pt x="24" y="188"/>
                </a:lnTo>
                <a:lnTo>
                  <a:pt x="16" y="186"/>
                </a:lnTo>
                <a:lnTo>
                  <a:pt x="16" y="182"/>
                </a:lnTo>
                <a:lnTo>
                  <a:pt x="12" y="180"/>
                </a:lnTo>
                <a:lnTo>
                  <a:pt x="14" y="174"/>
                </a:lnTo>
                <a:lnTo>
                  <a:pt x="16" y="172"/>
                </a:lnTo>
                <a:lnTo>
                  <a:pt x="14" y="166"/>
                </a:lnTo>
                <a:lnTo>
                  <a:pt x="10" y="166"/>
                </a:lnTo>
                <a:lnTo>
                  <a:pt x="6" y="160"/>
                </a:lnTo>
                <a:lnTo>
                  <a:pt x="6" y="154"/>
                </a:lnTo>
                <a:lnTo>
                  <a:pt x="4" y="152"/>
                </a:lnTo>
                <a:lnTo>
                  <a:pt x="0" y="146"/>
                </a:lnTo>
                <a:lnTo>
                  <a:pt x="6" y="146"/>
                </a:lnTo>
                <a:lnTo>
                  <a:pt x="12" y="150"/>
                </a:lnTo>
                <a:lnTo>
                  <a:pt x="14" y="148"/>
                </a:lnTo>
                <a:lnTo>
                  <a:pt x="42" y="148"/>
                </a:lnTo>
                <a:lnTo>
                  <a:pt x="48" y="148"/>
                </a:lnTo>
                <a:lnTo>
                  <a:pt x="52" y="152"/>
                </a:lnTo>
                <a:lnTo>
                  <a:pt x="54" y="152"/>
                </a:lnTo>
                <a:lnTo>
                  <a:pt x="56" y="148"/>
                </a:lnTo>
                <a:lnTo>
                  <a:pt x="54" y="134"/>
                </a:lnTo>
                <a:lnTo>
                  <a:pt x="56" y="130"/>
                </a:lnTo>
                <a:lnTo>
                  <a:pt x="60" y="126"/>
                </a:lnTo>
                <a:lnTo>
                  <a:pt x="56" y="122"/>
                </a:lnTo>
                <a:lnTo>
                  <a:pt x="52" y="120"/>
                </a:lnTo>
                <a:lnTo>
                  <a:pt x="50" y="110"/>
                </a:lnTo>
                <a:lnTo>
                  <a:pt x="152" y="30"/>
                </a:lnTo>
                <a:lnTo>
                  <a:pt x="184" y="0"/>
                </a:lnTo>
                <a:lnTo>
                  <a:pt x="204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2" name="Freeform 156"/>
          <p:cNvSpPr>
            <a:spLocks/>
          </p:cNvSpPr>
          <p:nvPr/>
        </p:nvSpPr>
        <p:spPr bwMode="auto">
          <a:xfrm>
            <a:off x="5144135" y="3061653"/>
            <a:ext cx="504825" cy="695325"/>
          </a:xfrm>
          <a:custGeom>
            <a:avLst/>
            <a:gdLst>
              <a:gd name="T0" fmla="*/ 355600 w 318"/>
              <a:gd name="T1" fmla="*/ 6350 h 438"/>
              <a:gd name="T2" fmla="*/ 374650 w 318"/>
              <a:gd name="T3" fmla="*/ 25400 h 438"/>
              <a:gd name="T4" fmla="*/ 377825 w 318"/>
              <a:gd name="T5" fmla="*/ 34925 h 438"/>
              <a:gd name="T6" fmla="*/ 387350 w 318"/>
              <a:gd name="T7" fmla="*/ 53975 h 438"/>
              <a:gd name="T8" fmla="*/ 387350 w 318"/>
              <a:gd name="T9" fmla="*/ 98425 h 438"/>
              <a:gd name="T10" fmla="*/ 377825 w 318"/>
              <a:gd name="T11" fmla="*/ 95250 h 438"/>
              <a:gd name="T12" fmla="*/ 384175 w 318"/>
              <a:gd name="T13" fmla="*/ 136525 h 438"/>
              <a:gd name="T14" fmla="*/ 406400 w 318"/>
              <a:gd name="T15" fmla="*/ 184150 h 438"/>
              <a:gd name="T16" fmla="*/ 419100 w 318"/>
              <a:gd name="T17" fmla="*/ 190500 h 438"/>
              <a:gd name="T18" fmla="*/ 409575 w 318"/>
              <a:gd name="T19" fmla="*/ 206375 h 438"/>
              <a:gd name="T20" fmla="*/ 438150 w 318"/>
              <a:gd name="T21" fmla="*/ 215900 h 438"/>
              <a:gd name="T22" fmla="*/ 434975 w 318"/>
              <a:gd name="T23" fmla="*/ 247650 h 438"/>
              <a:gd name="T24" fmla="*/ 444500 w 318"/>
              <a:gd name="T25" fmla="*/ 244475 h 438"/>
              <a:gd name="T26" fmla="*/ 469900 w 318"/>
              <a:gd name="T27" fmla="*/ 269875 h 438"/>
              <a:gd name="T28" fmla="*/ 463550 w 318"/>
              <a:gd name="T29" fmla="*/ 282575 h 438"/>
              <a:gd name="T30" fmla="*/ 466725 w 318"/>
              <a:gd name="T31" fmla="*/ 292100 h 438"/>
              <a:gd name="T32" fmla="*/ 473075 w 318"/>
              <a:gd name="T33" fmla="*/ 314325 h 438"/>
              <a:gd name="T34" fmla="*/ 463550 w 318"/>
              <a:gd name="T35" fmla="*/ 323850 h 438"/>
              <a:gd name="T36" fmla="*/ 476250 w 318"/>
              <a:gd name="T37" fmla="*/ 336550 h 438"/>
              <a:gd name="T38" fmla="*/ 473075 w 318"/>
              <a:gd name="T39" fmla="*/ 346075 h 438"/>
              <a:gd name="T40" fmla="*/ 479425 w 318"/>
              <a:gd name="T41" fmla="*/ 352425 h 438"/>
              <a:gd name="T42" fmla="*/ 476250 w 318"/>
              <a:gd name="T43" fmla="*/ 361950 h 438"/>
              <a:gd name="T44" fmla="*/ 482600 w 318"/>
              <a:gd name="T45" fmla="*/ 381000 h 438"/>
              <a:gd name="T46" fmla="*/ 473075 w 318"/>
              <a:gd name="T47" fmla="*/ 400050 h 438"/>
              <a:gd name="T48" fmla="*/ 469900 w 318"/>
              <a:gd name="T49" fmla="*/ 415925 h 438"/>
              <a:gd name="T50" fmla="*/ 463550 w 318"/>
              <a:gd name="T51" fmla="*/ 431800 h 438"/>
              <a:gd name="T52" fmla="*/ 479425 w 318"/>
              <a:gd name="T53" fmla="*/ 441325 h 438"/>
              <a:gd name="T54" fmla="*/ 485775 w 318"/>
              <a:gd name="T55" fmla="*/ 444500 h 438"/>
              <a:gd name="T56" fmla="*/ 495300 w 318"/>
              <a:gd name="T57" fmla="*/ 479425 h 438"/>
              <a:gd name="T58" fmla="*/ 485775 w 318"/>
              <a:gd name="T59" fmla="*/ 485775 h 438"/>
              <a:gd name="T60" fmla="*/ 479425 w 318"/>
              <a:gd name="T61" fmla="*/ 504825 h 438"/>
              <a:gd name="T62" fmla="*/ 482600 w 318"/>
              <a:gd name="T63" fmla="*/ 517525 h 438"/>
              <a:gd name="T64" fmla="*/ 479425 w 318"/>
              <a:gd name="T65" fmla="*/ 527050 h 438"/>
              <a:gd name="T66" fmla="*/ 346075 w 318"/>
              <a:gd name="T67" fmla="*/ 669925 h 438"/>
              <a:gd name="T68" fmla="*/ 320675 w 318"/>
              <a:gd name="T69" fmla="*/ 679450 h 438"/>
              <a:gd name="T70" fmla="*/ 311150 w 318"/>
              <a:gd name="T71" fmla="*/ 669925 h 438"/>
              <a:gd name="T72" fmla="*/ 288925 w 318"/>
              <a:gd name="T73" fmla="*/ 673100 h 438"/>
              <a:gd name="T74" fmla="*/ 276225 w 318"/>
              <a:gd name="T75" fmla="*/ 663575 h 438"/>
              <a:gd name="T76" fmla="*/ 263525 w 318"/>
              <a:gd name="T77" fmla="*/ 663575 h 438"/>
              <a:gd name="T78" fmla="*/ 247650 w 318"/>
              <a:gd name="T79" fmla="*/ 641350 h 438"/>
              <a:gd name="T80" fmla="*/ 241300 w 318"/>
              <a:gd name="T81" fmla="*/ 644525 h 438"/>
              <a:gd name="T82" fmla="*/ 222250 w 318"/>
              <a:gd name="T83" fmla="*/ 631825 h 438"/>
              <a:gd name="T84" fmla="*/ 203200 w 318"/>
              <a:gd name="T85" fmla="*/ 625475 h 438"/>
              <a:gd name="T86" fmla="*/ 177800 w 318"/>
              <a:gd name="T87" fmla="*/ 609600 h 438"/>
              <a:gd name="T88" fmla="*/ 165100 w 318"/>
              <a:gd name="T89" fmla="*/ 600075 h 438"/>
              <a:gd name="T90" fmla="*/ 146050 w 318"/>
              <a:gd name="T91" fmla="*/ 590550 h 438"/>
              <a:gd name="T92" fmla="*/ 130175 w 318"/>
              <a:gd name="T93" fmla="*/ 568325 h 438"/>
              <a:gd name="T94" fmla="*/ 120650 w 318"/>
              <a:gd name="T95" fmla="*/ 558800 h 438"/>
              <a:gd name="T96" fmla="*/ 101600 w 318"/>
              <a:gd name="T97" fmla="*/ 542925 h 438"/>
              <a:gd name="T98" fmla="*/ 85725 w 318"/>
              <a:gd name="T99" fmla="*/ 530225 h 438"/>
              <a:gd name="T100" fmla="*/ 73025 w 318"/>
              <a:gd name="T101" fmla="*/ 514350 h 438"/>
              <a:gd name="T102" fmla="*/ 63500 w 318"/>
              <a:gd name="T103" fmla="*/ 501650 h 438"/>
              <a:gd name="T104" fmla="*/ 31750 w 318"/>
              <a:gd name="T105" fmla="*/ 488950 h 438"/>
              <a:gd name="T106" fmla="*/ 3175 w 318"/>
              <a:gd name="T107" fmla="*/ 476250 h 438"/>
              <a:gd name="T108" fmla="*/ 104775 w 318"/>
              <a:gd name="T109" fmla="*/ 168275 h 4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18" h="438">
                <a:moveTo>
                  <a:pt x="66" y="106"/>
                </a:moveTo>
                <a:lnTo>
                  <a:pt x="216" y="0"/>
                </a:lnTo>
                <a:lnTo>
                  <a:pt x="218" y="4"/>
                </a:lnTo>
                <a:lnTo>
                  <a:pt x="224" y="4"/>
                </a:lnTo>
                <a:lnTo>
                  <a:pt x="224" y="6"/>
                </a:lnTo>
                <a:lnTo>
                  <a:pt x="228" y="12"/>
                </a:lnTo>
                <a:lnTo>
                  <a:pt x="236" y="14"/>
                </a:lnTo>
                <a:lnTo>
                  <a:pt x="236" y="16"/>
                </a:lnTo>
                <a:lnTo>
                  <a:pt x="232" y="18"/>
                </a:lnTo>
                <a:lnTo>
                  <a:pt x="234" y="20"/>
                </a:lnTo>
                <a:lnTo>
                  <a:pt x="238" y="18"/>
                </a:lnTo>
                <a:lnTo>
                  <a:pt x="238" y="22"/>
                </a:lnTo>
                <a:lnTo>
                  <a:pt x="238" y="26"/>
                </a:lnTo>
                <a:lnTo>
                  <a:pt x="242" y="22"/>
                </a:lnTo>
                <a:lnTo>
                  <a:pt x="248" y="30"/>
                </a:lnTo>
                <a:lnTo>
                  <a:pt x="244" y="34"/>
                </a:lnTo>
                <a:lnTo>
                  <a:pt x="248" y="38"/>
                </a:lnTo>
                <a:lnTo>
                  <a:pt x="246" y="42"/>
                </a:lnTo>
                <a:lnTo>
                  <a:pt x="246" y="52"/>
                </a:lnTo>
                <a:lnTo>
                  <a:pt x="244" y="62"/>
                </a:lnTo>
                <a:lnTo>
                  <a:pt x="242" y="64"/>
                </a:lnTo>
                <a:lnTo>
                  <a:pt x="240" y="64"/>
                </a:lnTo>
                <a:lnTo>
                  <a:pt x="238" y="60"/>
                </a:lnTo>
                <a:lnTo>
                  <a:pt x="238" y="70"/>
                </a:lnTo>
                <a:lnTo>
                  <a:pt x="238" y="74"/>
                </a:lnTo>
                <a:lnTo>
                  <a:pt x="244" y="78"/>
                </a:lnTo>
                <a:lnTo>
                  <a:pt x="242" y="86"/>
                </a:lnTo>
                <a:lnTo>
                  <a:pt x="256" y="98"/>
                </a:lnTo>
                <a:lnTo>
                  <a:pt x="252" y="102"/>
                </a:lnTo>
                <a:lnTo>
                  <a:pt x="258" y="104"/>
                </a:lnTo>
                <a:lnTo>
                  <a:pt x="256" y="116"/>
                </a:lnTo>
                <a:lnTo>
                  <a:pt x="262" y="120"/>
                </a:lnTo>
                <a:lnTo>
                  <a:pt x="262" y="114"/>
                </a:lnTo>
                <a:lnTo>
                  <a:pt x="266" y="116"/>
                </a:lnTo>
                <a:lnTo>
                  <a:pt x="264" y="120"/>
                </a:lnTo>
                <a:lnTo>
                  <a:pt x="266" y="122"/>
                </a:lnTo>
                <a:lnTo>
                  <a:pt x="262" y="122"/>
                </a:lnTo>
                <a:lnTo>
                  <a:pt x="260" y="124"/>
                </a:lnTo>
                <a:lnTo>
                  <a:pt x="258" y="130"/>
                </a:lnTo>
                <a:lnTo>
                  <a:pt x="264" y="134"/>
                </a:lnTo>
                <a:lnTo>
                  <a:pt x="266" y="130"/>
                </a:lnTo>
                <a:lnTo>
                  <a:pt x="272" y="134"/>
                </a:lnTo>
                <a:lnTo>
                  <a:pt x="276" y="136"/>
                </a:lnTo>
                <a:lnTo>
                  <a:pt x="276" y="146"/>
                </a:lnTo>
                <a:lnTo>
                  <a:pt x="274" y="152"/>
                </a:lnTo>
                <a:lnTo>
                  <a:pt x="274" y="156"/>
                </a:lnTo>
                <a:lnTo>
                  <a:pt x="268" y="158"/>
                </a:lnTo>
                <a:lnTo>
                  <a:pt x="276" y="158"/>
                </a:lnTo>
                <a:lnTo>
                  <a:pt x="276" y="156"/>
                </a:lnTo>
                <a:lnTo>
                  <a:pt x="280" y="154"/>
                </a:lnTo>
                <a:lnTo>
                  <a:pt x="284" y="162"/>
                </a:lnTo>
                <a:lnTo>
                  <a:pt x="288" y="158"/>
                </a:lnTo>
                <a:lnTo>
                  <a:pt x="294" y="160"/>
                </a:lnTo>
                <a:lnTo>
                  <a:pt x="296" y="170"/>
                </a:lnTo>
                <a:lnTo>
                  <a:pt x="296" y="172"/>
                </a:lnTo>
                <a:lnTo>
                  <a:pt x="292" y="172"/>
                </a:lnTo>
                <a:lnTo>
                  <a:pt x="296" y="176"/>
                </a:lnTo>
                <a:lnTo>
                  <a:pt x="292" y="178"/>
                </a:lnTo>
                <a:lnTo>
                  <a:pt x="294" y="180"/>
                </a:lnTo>
                <a:lnTo>
                  <a:pt x="298" y="178"/>
                </a:lnTo>
                <a:lnTo>
                  <a:pt x="296" y="184"/>
                </a:lnTo>
                <a:lnTo>
                  <a:pt x="294" y="184"/>
                </a:lnTo>
                <a:lnTo>
                  <a:pt x="296" y="192"/>
                </a:lnTo>
                <a:lnTo>
                  <a:pt x="292" y="194"/>
                </a:lnTo>
                <a:lnTo>
                  <a:pt x="294" y="198"/>
                </a:lnTo>
                <a:lnTo>
                  <a:pt x="298" y="198"/>
                </a:lnTo>
                <a:lnTo>
                  <a:pt x="292" y="202"/>
                </a:lnTo>
                <a:lnTo>
                  <a:pt x="296" y="206"/>
                </a:lnTo>
                <a:lnTo>
                  <a:pt x="294" y="206"/>
                </a:lnTo>
                <a:lnTo>
                  <a:pt x="292" y="204"/>
                </a:lnTo>
                <a:lnTo>
                  <a:pt x="288" y="204"/>
                </a:lnTo>
                <a:lnTo>
                  <a:pt x="294" y="208"/>
                </a:lnTo>
                <a:lnTo>
                  <a:pt x="300" y="208"/>
                </a:lnTo>
                <a:lnTo>
                  <a:pt x="300" y="212"/>
                </a:lnTo>
                <a:lnTo>
                  <a:pt x="298" y="214"/>
                </a:lnTo>
                <a:lnTo>
                  <a:pt x="292" y="216"/>
                </a:lnTo>
                <a:lnTo>
                  <a:pt x="288" y="218"/>
                </a:lnTo>
                <a:lnTo>
                  <a:pt x="298" y="218"/>
                </a:lnTo>
                <a:lnTo>
                  <a:pt x="300" y="220"/>
                </a:lnTo>
                <a:lnTo>
                  <a:pt x="298" y="224"/>
                </a:lnTo>
                <a:lnTo>
                  <a:pt x="300" y="222"/>
                </a:lnTo>
                <a:lnTo>
                  <a:pt x="302" y="222"/>
                </a:lnTo>
                <a:lnTo>
                  <a:pt x="300" y="228"/>
                </a:lnTo>
                <a:lnTo>
                  <a:pt x="304" y="226"/>
                </a:lnTo>
                <a:lnTo>
                  <a:pt x="302" y="228"/>
                </a:lnTo>
                <a:lnTo>
                  <a:pt x="300" y="228"/>
                </a:lnTo>
                <a:lnTo>
                  <a:pt x="298" y="234"/>
                </a:lnTo>
                <a:lnTo>
                  <a:pt x="306" y="234"/>
                </a:lnTo>
                <a:lnTo>
                  <a:pt x="306" y="236"/>
                </a:lnTo>
                <a:lnTo>
                  <a:pt x="304" y="240"/>
                </a:lnTo>
                <a:lnTo>
                  <a:pt x="300" y="242"/>
                </a:lnTo>
                <a:lnTo>
                  <a:pt x="302" y="246"/>
                </a:lnTo>
                <a:lnTo>
                  <a:pt x="298" y="246"/>
                </a:lnTo>
                <a:lnTo>
                  <a:pt x="298" y="252"/>
                </a:lnTo>
                <a:lnTo>
                  <a:pt x="304" y="256"/>
                </a:lnTo>
                <a:lnTo>
                  <a:pt x="298" y="256"/>
                </a:lnTo>
                <a:lnTo>
                  <a:pt x="300" y="260"/>
                </a:lnTo>
                <a:lnTo>
                  <a:pt x="296" y="262"/>
                </a:lnTo>
                <a:lnTo>
                  <a:pt x="296" y="264"/>
                </a:lnTo>
                <a:lnTo>
                  <a:pt x="294" y="264"/>
                </a:lnTo>
                <a:lnTo>
                  <a:pt x="294" y="266"/>
                </a:lnTo>
                <a:lnTo>
                  <a:pt x="292" y="272"/>
                </a:lnTo>
                <a:lnTo>
                  <a:pt x="296" y="272"/>
                </a:lnTo>
                <a:lnTo>
                  <a:pt x="298" y="276"/>
                </a:lnTo>
                <a:lnTo>
                  <a:pt x="302" y="276"/>
                </a:lnTo>
                <a:lnTo>
                  <a:pt x="302" y="278"/>
                </a:lnTo>
                <a:lnTo>
                  <a:pt x="302" y="274"/>
                </a:lnTo>
                <a:lnTo>
                  <a:pt x="304" y="274"/>
                </a:lnTo>
                <a:lnTo>
                  <a:pt x="306" y="280"/>
                </a:lnTo>
                <a:lnTo>
                  <a:pt x="304" y="282"/>
                </a:lnTo>
                <a:lnTo>
                  <a:pt x="308" y="286"/>
                </a:lnTo>
                <a:lnTo>
                  <a:pt x="306" y="298"/>
                </a:lnTo>
                <a:lnTo>
                  <a:pt x="312" y="302"/>
                </a:lnTo>
                <a:lnTo>
                  <a:pt x="308" y="304"/>
                </a:lnTo>
                <a:lnTo>
                  <a:pt x="306" y="300"/>
                </a:lnTo>
                <a:lnTo>
                  <a:pt x="304" y="302"/>
                </a:lnTo>
                <a:lnTo>
                  <a:pt x="306" y="306"/>
                </a:lnTo>
                <a:lnTo>
                  <a:pt x="312" y="306"/>
                </a:lnTo>
                <a:lnTo>
                  <a:pt x="316" y="308"/>
                </a:lnTo>
                <a:lnTo>
                  <a:pt x="308" y="316"/>
                </a:lnTo>
                <a:lnTo>
                  <a:pt x="302" y="318"/>
                </a:lnTo>
                <a:lnTo>
                  <a:pt x="302" y="320"/>
                </a:lnTo>
                <a:lnTo>
                  <a:pt x="308" y="322"/>
                </a:lnTo>
                <a:lnTo>
                  <a:pt x="304" y="324"/>
                </a:lnTo>
                <a:lnTo>
                  <a:pt x="304" y="326"/>
                </a:lnTo>
                <a:lnTo>
                  <a:pt x="300" y="320"/>
                </a:lnTo>
                <a:lnTo>
                  <a:pt x="298" y="322"/>
                </a:lnTo>
                <a:lnTo>
                  <a:pt x="298" y="326"/>
                </a:lnTo>
                <a:lnTo>
                  <a:pt x="302" y="332"/>
                </a:lnTo>
                <a:lnTo>
                  <a:pt x="302" y="336"/>
                </a:lnTo>
                <a:lnTo>
                  <a:pt x="304" y="338"/>
                </a:lnTo>
                <a:lnTo>
                  <a:pt x="318" y="354"/>
                </a:lnTo>
                <a:lnTo>
                  <a:pt x="218" y="422"/>
                </a:lnTo>
                <a:lnTo>
                  <a:pt x="214" y="438"/>
                </a:lnTo>
                <a:lnTo>
                  <a:pt x="206" y="430"/>
                </a:lnTo>
                <a:lnTo>
                  <a:pt x="202" y="430"/>
                </a:lnTo>
                <a:lnTo>
                  <a:pt x="202" y="428"/>
                </a:lnTo>
                <a:lnTo>
                  <a:pt x="200" y="426"/>
                </a:lnTo>
                <a:lnTo>
                  <a:pt x="198" y="424"/>
                </a:lnTo>
                <a:lnTo>
                  <a:pt x="196" y="424"/>
                </a:lnTo>
                <a:lnTo>
                  <a:pt x="196" y="422"/>
                </a:lnTo>
                <a:lnTo>
                  <a:pt x="192" y="420"/>
                </a:lnTo>
                <a:lnTo>
                  <a:pt x="186" y="420"/>
                </a:lnTo>
                <a:lnTo>
                  <a:pt x="180" y="422"/>
                </a:lnTo>
                <a:lnTo>
                  <a:pt x="182" y="424"/>
                </a:lnTo>
                <a:lnTo>
                  <a:pt x="178" y="424"/>
                </a:lnTo>
                <a:lnTo>
                  <a:pt x="174" y="420"/>
                </a:lnTo>
                <a:lnTo>
                  <a:pt x="176" y="420"/>
                </a:lnTo>
                <a:lnTo>
                  <a:pt x="174" y="418"/>
                </a:lnTo>
                <a:lnTo>
                  <a:pt x="172" y="418"/>
                </a:lnTo>
                <a:lnTo>
                  <a:pt x="168" y="418"/>
                </a:lnTo>
                <a:lnTo>
                  <a:pt x="168" y="416"/>
                </a:lnTo>
                <a:lnTo>
                  <a:pt x="166" y="418"/>
                </a:lnTo>
                <a:lnTo>
                  <a:pt x="166" y="408"/>
                </a:lnTo>
                <a:lnTo>
                  <a:pt x="158" y="410"/>
                </a:lnTo>
                <a:lnTo>
                  <a:pt x="158" y="406"/>
                </a:lnTo>
                <a:lnTo>
                  <a:pt x="156" y="404"/>
                </a:lnTo>
                <a:lnTo>
                  <a:pt x="156" y="406"/>
                </a:lnTo>
                <a:lnTo>
                  <a:pt x="152" y="404"/>
                </a:lnTo>
                <a:lnTo>
                  <a:pt x="148" y="404"/>
                </a:lnTo>
                <a:lnTo>
                  <a:pt x="152" y="406"/>
                </a:lnTo>
                <a:lnTo>
                  <a:pt x="144" y="406"/>
                </a:lnTo>
                <a:lnTo>
                  <a:pt x="144" y="404"/>
                </a:lnTo>
                <a:lnTo>
                  <a:pt x="142" y="404"/>
                </a:lnTo>
                <a:lnTo>
                  <a:pt x="140" y="398"/>
                </a:lnTo>
                <a:lnTo>
                  <a:pt x="138" y="400"/>
                </a:lnTo>
                <a:lnTo>
                  <a:pt x="134" y="398"/>
                </a:lnTo>
                <a:lnTo>
                  <a:pt x="134" y="394"/>
                </a:lnTo>
                <a:lnTo>
                  <a:pt x="128" y="394"/>
                </a:lnTo>
                <a:lnTo>
                  <a:pt x="126" y="392"/>
                </a:lnTo>
                <a:lnTo>
                  <a:pt x="122" y="392"/>
                </a:lnTo>
                <a:lnTo>
                  <a:pt x="118" y="394"/>
                </a:lnTo>
                <a:lnTo>
                  <a:pt x="112" y="384"/>
                </a:lnTo>
                <a:lnTo>
                  <a:pt x="108" y="382"/>
                </a:lnTo>
                <a:lnTo>
                  <a:pt x="108" y="380"/>
                </a:lnTo>
                <a:lnTo>
                  <a:pt x="106" y="378"/>
                </a:lnTo>
                <a:lnTo>
                  <a:pt x="104" y="378"/>
                </a:lnTo>
                <a:lnTo>
                  <a:pt x="102" y="380"/>
                </a:lnTo>
                <a:lnTo>
                  <a:pt x="98" y="378"/>
                </a:lnTo>
                <a:lnTo>
                  <a:pt x="96" y="374"/>
                </a:lnTo>
                <a:lnTo>
                  <a:pt x="92" y="372"/>
                </a:lnTo>
                <a:lnTo>
                  <a:pt x="88" y="364"/>
                </a:lnTo>
                <a:lnTo>
                  <a:pt x="88" y="362"/>
                </a:lnTo>
                <a:lnTo>
                  <a:pt x="86" y="360"/>
                </a:lnTo>
                <a:lnTo>
                  <a:pt x="82" y="358"/>
                </a:lnTo>
                <a:lnTo>
                  <a:pt x="80" y="358"/>
                </a:lnTo>
                <a:lnTo>
                  <a:pt x="80" y="352"/>
                </a:lnTo>
                <a:lnTo>
                  <a:pt x="78" y="354"/>
                </a:lnTo>
                <a:lnTo>
                  <a:pt x="76" y="352"/>
                </a:lnTo>
                <a:lnTo>
                  <a:pt x="76" y="348"/>
                </a:lnTo>
                <a:lnTo>
                  <a:pt x="72" y="348"/>
                </a:lnTo>
                <a:lnTo>
                  <a:pt x="64" y="342"/>
                </a:lnTo>
                <a:lnTo>
                  <a:pt x="62" y="344"/>
                </a:lnTo>
                <a:lnTo>
                  <a:pt x="56" y="338"/>
                </a:lnTo>
                <a:lnTo>
                  <a:pt x="56" y="334"/>
                </a:lnTo>
                <a:lnTo>
                  <a:pt x="54" y="334"/>
                </a:lnTo>
                <a:lnTo>
                  <a:pt x="52" y="328"/>
                </a:lnTo>
                <a:lnTo>
                  <a:pt x="46" y="328"/>
                </a:lnTo>
                <a:lnTo>
                  <a:pt x="44" y="326"/>
                </a:lnTo>
                <a:lnTo>
                  <a:pt x="46" y="324"/>
                </a:lnTo>
                <a:lnTo>
                  <a:pt x="42" y="320"/>
                </a:lnTo>
                <a:lnTo>
                  <a:pt x="44" y="318"/>
                </a:lnTo>
                <a:lnTo>
                  <a:pt x="42" y="316"/>
                </a:lnTo>
                <a:lnTo>
                  <a:pt x="40" y="316"/>
                </a:lnTo>
                <a:lnTo>
                  <a:pt x="38" y="314"/>
                </a:lnTo>
                <a:lnTo>
                  <a:pt x="34" y="314"/>
                </a:lnTo>
                <a:lnTo>
                  <a:pt x="26" y="308"/>
                </a:lnTo>
                <a:lnTo>
                  <a:pt x="20" y="308"/>
                </a:lnTo>
                <a:lnTo>
                  <a:pt x="18" y="312"/>
                </a:lnTo>
                <a:lnTo>
                  <a:pt x="12" y="308"/>
                </a:lnTo>
                <a:lnTo>
                  <a:pt x="8" y="306"/>
                </a:lnTo>
                <a:lnTo>
                  <a:pt x="2" y="300"/>
                </a:lnTo>
                <a:lnTo>
                  <a:pt x="0" y="286"/>
                </a:lnTo>
                <a:lnTo>
                  <a:pt x="66" y="106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" name="Freeform 157"/>
          <p:cNvSpPr>
            <a:spLocks/>
          </p:cNvSpPr>
          <p:nvPr/>
        </p:nvSpPr>
        <p:spPr bwMode="auto">
          <a:xfrm>
            <a:off x="4975860" y="3550603"/>
            <a:ext cx="625475" cy="625475"/>
          </a:xfrm>
          <a:custGeom>
            <a:avLst/>
            <a:gdLst>
              <a:gd name="T0" fmla="*/ 222250 w 394"/>
              <a:gd name="T1" fmla="*/ 9525 h 394"/>
              <a:gd name="T2" fmla="*/ 238125 w 394"/>
              <a:gd name="T3" fmla="*/ 15875 h 394"/>
              <a:gd name="T4" fmla="*/ 241300 w 394"/>
              <a:gd name="T5" fmla="*/ 31750 h 394"/>
              <a:gd name="T6" fmla="*/ 257175 w 394"/>
              <a:gd name="T7" fmla="*/ 47625 h 394"/>
              <a:gd name="T8" fmla="*/ 282575 w 394"/>
              <a:gd name="T9" fmla="*/ 63500 h 394"/>
              <a:gd name="T10" fmla="*/ 295275 w 394"/>
              <a:gd name="T11" fmla="*/ 69850 h 394"/>
              <a:gd name="T12" fmla="*/ 307975 w 394"/>
              <a:gd name="T13" fmla="*/ 85725 h 394"/>
              <a:gd name="T14" fmla="*/ 323850 w 394"/>
              <a:gd name="T15" fmla="*/ 111125 h 394"/>
              <a:gd name="T16" fmla="*/ 339725 w 394"/>
              <a:gd name="T17" fmla="*/ 114300 h 394"/>
              <a:gd name="T18" fmla="*/ 361950 w 394"/>
              <a:gd name="T19" fmla="*/ 133350 h 394"/>
              <a:gd name="T20" fmla="*/ 381000 w 394"/>
              <a:gd name="T21" fmla="*/ 142875 h 394"/>
              <a:gd name="T22" fmla="*/ 396875 w 394"/>
              <a:gd name="T23" fmla="*/ 152400 h 394"/>
              <a:gd name="T24" fmla="*/ 409575 w 394"/>
              <a:gd name="T25" fmla="*/ 152400 h 394"/>
              <a:gd name="T26" fmla="*/ 419100 w 394"/>
              <a:gd name="T27" fmla="*/ 161925 h 394"/>
              <a:gd name="T28" fmla="*/ 434975 w 394"/>
              <a:gd name="T29" fmla="*/ 174625 h 394"/>
              <a:gd name="T30" fmla="*/ 444500 w 394"/>
              <a:gd name="T31" fmla="*/ 177800 h 394"/>
              <a:gd name="T32" fmla="*/ 463550 w 394"/>
              <a:gd name="T33" fmla="*/ 177800 h 394"/>
              <a:gd name="T34" fmla="*/ 482600 w 394"/>
              <a:gd name="T35" fmla="*/ 184150 h 394"/>
              <a:gd name="T36" fmla="*/ 495300 w 394"/>
              <a:gd name="T37" fmla="*/ 193675 h 394"/>
              <a:gd name="T38" fmla="*/ 517525 w 394"/>
              <a:gd name="T39" fmla="*/ 222250 h 394"/>
              <a:gd name="T40" fmla="*/ 523875 w 394"/>
              <a:gd name="T41" fmla="*/ 244475 h 394"/>
              <a:gd name="T42" fmla="*/ 517525 w 394"/>
              <a:gd name="T43" fmla="*/ 276225 h 394"/>
              <a:gd name="T44" fmla="*/ 520700 w 394"/>
              <a:gd name="T45" fmla="*/ 307975 h 394"/>
              <a:gd name="T46" fmla="*/ 530225 w 394"/>
              <a:gd name="T47" fmla="*/ 339725 h 394"/>
              <a:gd name="T48" fmla="*/ 542925 w 394"/>
              <a:gd name="T49" fmla="*/ 352425 h 394"/>
              <a:gd name="T50" fmla="*/ 568325 w 394"/>
              <a:gd name="T51" fmla="*/ 377825 h 394"/>
              <a:gd name="T52" fmla="*/ 574675 w 394"/>
              <a:gd name="T53" fmla="*/ 406400 h 394"/>
              <a:gd name="T54" fmla="*/ 590550 w 394"/>
              <a:gd name="T55" fmla="*/ 409575 h 394"/>
              <a:gd name="T56" fmla="*/ 593725 w 394"/>
              <a:gd name="T57" fmla="*/ 425450 h 394"/>
              <a:gd name="T58" fmla="*/ 603250 w 394"/>
              <a:gd name="T59" fmla="*/ 441325 h 394"/>
              <a:gd name="T60" fmla="*/ 609600 w 394"/>
              <a:gd name="T61" fmla="*/ 457200 h 394"/>
              <a:gd name="T62" fmla="*/ 612775 w 394"/>
              <a:gd name="T63" fmla="*/ 473075 h 394"/>
              <a:gd name="T64" fmla="*/ 622300 w 394"/>
              <a:gd name="T65" fmla="*/ 492125 h 394"/>
              <a:gd name="T66" fmla="*/ 625475 w 394"/>
              <a:gd name="T67" fmla="*/ 508000 h 394"/>
              <a:gd name="T68" fmla="*/ 260350 w 394"/>
              <a:gd name="T69" fmla="*/ 625475 h 394"/>
              <a:gd name="T70" fmla="*/ 260350 w 394"/>
              <a:gd name="T71" fmla="*/ 606425 h 394"/>
              <a:gd name="T72" fmla="*/ 241300 w 394"/>
              <a:gd name="T73" fmla="*/ 574675 h 394"/>
              <a:gd name="T74" fmla="*/ 225425 w 394"/>
              <a:gd name="T75" fmla="*/ 530225 h 394"/>
              <a:gd name="T76" fmla="*/ 203200 w 394"/>
              <a:gd name="T77" fmla="*/ 511175 h 394"/>
              <a:gd name="T78" fmla="*/ 177800 w 394"/>
              <a:gd name="T79" fmla="*/ 495300 h 394"/>
              <a:gd name="T80" fmla="*/ 161925 w 394"/>
              <a:gd name="T81" fmla="*/ 482600 h 394"/>
              <a:gd name="T82" fmla="*/ 69850 w 394"/>
              <a:gd name="T83" fmla="*/ 476250 h 394"/>
              <a:gd name="T84" fmla="*/ 76200 w 394"/>
              <a:gd name="T85" fmla="*/ 434975 h 394"/>
              <a:gd name="T86" fmla="*/ 79375 w 394"/>
              <a:gd name="T87" fmla="*/ 263525 h 394"/>
              <a:gd name="T88" fmla="*/ 53975 w 394"/>
              <a:gd name="T89" fmla="*/ 231775 h 394"/>
              <a:gd name="T90" fmla="*/ 53975 w 394"/>
              <a:gd name="T91" fmla="*/ 184150 h 394"/>
              <a:gd name="T92" fmla="*/ 3175 w 394"/>
              <a:gd name="T93" fmla="*/ 123825 h 394"/>
              <a:gd name="T94" fmla="*/ 196850 w 394"/>
              <a:gd name="T95" fmla="*/ 6350 h 39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94" h="394">
                <a:moveTo>
                  <a:pt x="124" y="4"/>
                </a:moveTo>
                <a:lnTo>
                  <a:pt x="126" y="0"/>
                </a:lnTo>
                <a:lnTo>
                  <a:pt x="132" y="0"/>
                </a:lnTo>
                <a:lnTo>
                  <a:pt x="140" y="6"/>
                </a:lnTo>
                <a:lnTo>
                  <a:pt x="144" y="6"/>
                </a:lnTo>
                <a:lnTo>
                  <a:pt x="146" y="8"/>
                </a:lnTo>
                <a:lnTo>
                  <a:pt x="148" y="8"/>
                </a:lnTo>
                <a:lnTo>
                  <a:pt x="150" y="10"/>
                </a:lnTo>
                <a:lnTo>
                  <a:pt x="148" y="12"/>
                </a:lnTo>
                <a:lnTo>
                  <a:pt x="152" y="16"/>
                </a:lnTo>
                <a:lnTo>
                  <a:pt x="150" y="18"/>
                </a:lnTo>
                <a:lnTo>
                  <a:pt x="152" y="20"/>
                </a:lnTo>
                <a:lnTo>
                  <a:pt x="158" y="20"/>
                </a:lnTo>
                <a:lnTo>
                  <a:pt x="160" y="26"/>
                </a:lnTo>
                <a:lnTo>
                  <a:pt x="162" y="26"/>
                </a:lnTo>
                <a:lnTo>
                  <a:pt x="162" y="30"/>
                </a:lnTo>
                <a:lnTo>
                  <a:pt x="168" y="36"/>
                </a:lnTo>
                <a:lnTo>
                  <a:pt x="170" y="34"/>
                </a:lnTo>
                <a:lnTo>
                  <a:pt x="178" y="40"/>
                </a:lnTo>
                <a:lnTo>
                  <a:pt x="182" y="40"/>
                </a:lnTo>
                <a:lnTo>
                  <a:pt x="182" y="44"/>
                </a:lnTo>
                <a:lnTo>
                  <a:pt x="184" y="46"/>
                </a:lnTo>
                <a:lnTo>
                  <a:pt x="186" y="44"/>
                </a:lnTo>
                <a:lnTo>
                  <a:pt x="186" y="50"/>
                </a:lnTo>
                <a:lnTo>
                  <a:pt x="188" y="50"/>
                </a:lnTo>
                <a:lnTo>
                  <a:pt x="192" y="52"/>
                </a:lnTo>
                <a:lnTo>
                  <a:pt x="194" y="54"/>
                </a:lnTo>
                <a:lnTo>
                  <a:pt x="194" y="56"/>
                </a:lnTo>
                <a:lnTo>
                  <a:pt x="198" y="64"/>
                </a:lnTo>
                <a:lnTo>
                  <a:pt x="202" y="66"/>
                </a:lnTo>
                <a:lnTo>
                  <a:pt x="204" y="70"/>
                </a:lnTo>
                <a:lnTo>
                  <a:pt x="208" y="72"/>
                </a:lnTo>
                <a:lnTo>
                  <a:pt x="210" y="70"/>
                </a:lnTo>
                <a:lnTo>
                  <a:pt x="212" y="70"/>
                </a:lnTo>
                <a:lnTo>
                  <a:pt x="214" y="72"/>
                </a:lnTo>
                <a:lnTo>
                  <a:pt x="214" y="74"/>
                </a:lnTo>
                <a:lnTo>
                  <a:pt x="218" y="76"/>
                </a:lnTo>
                <a:lnTo>
                  <a:pt x="224" y="86"/>
                </a:lnTo>
                <a:lnTo>
                  <a:pt x="228" y="84"/>
                </a:lnTo>
                <a:lnTo>
                  <a:pt x="232" y="84"/>
                </a:lnTo>
                <a:lnTo>
                  <a:pt x="234" y="86"/>
                </a:lnTo>
                <a:lnTo>
                  <a:pt x="240" y="86"/>
                </a:lnTo>
                <a:lnTo>
                  <a:pt x="240" y="90"/>
                </a:lnTo>
                <a:lnTo>
                  <a:pt x="244" y="92"/>
                </a:lnTo>
                <a:lnTo>
                  <a:pt x="246" y="90"/>
                </a:lnTo>
                <a:lnTo>
                  <a:pt x="248" y="96"/>
                </a:lnTo>
                <a:lnTo>
                  <a:pt x="250" y="96"/>
                </a:lnTo>
                <a:lnTo>
                  <a:pt x="250" y="98"/>
                </a:lnTo>
                <a:lnTo>
                  <a:pt x="258" y="98"/>
                </a:lnTo>
                <a:lnTo>
                  <a:pt x="254" y="96"/>
                </a:lnTo>
                <a:lnTo>
                  <a:pt x="258" y="96"/>
                </a:lnTo>
                <a:lnTo>
                  <a:pt x="262" y="98"/>
                </a:lnTo>
                <a:lnTo>
                  <a:pt x="262" y="96"/>
                </a:lnTo>
                <a:lnTo>
                  <a:pt x="264" y="98"/>
                </a:lnTo>
                <a:lnTo>
                  <a:pt x="264" y="102"/>
                </a:lnTo>
                <a:lnTo>
                  <a:pt x="272" y="100"/>
                </a:lnTo>
                <a:lnTo>
                  <a:pt x="272" y="110"/>
                </a:lnTo>
                <a:lnTo>
                  <a:pt x="274" y="108"/>
                </a:lnTo>
                <a:lnTo>
                  <a:pt x="274" y="110"/>
                </a:lnTo>
                <a:lnTo>
                  <a:pt x="278" y="110"/>
                </a:lnTo>
                <a:lnTo>
                  <a:pt x="280" y="110"/>
                </a:lnTo>
                <a:lnTo>
                  <a:pt x="282" y="112"/>
                </a:lnTo>
                <a:lnTo>
                  <a:pt x="280" y="112"/>
                </a:lnTo>
                <a:lnTo>
                  <a:pt x="284" y="116"/>
                </a:lnTo>
                <a:lnTo>
                  <a:pt x="288" y="116"/>
                </a:lnTo>
                <a:lnTo>
                  <a:pt x="286" y="114"/>
                </a:lnTo>
                <a:lnTo>
                  <a:pt x="292" y="112"/>
                </a:lnTo>
                <a:lnTo>
                  <a:pt x="298" y="112"/>
                </a:lnTo>
                <a:lnTo>
                  <a:pt x="302" y="114"/>
                </a:lnTo>
                <a:lnTo>
                  <a:pt x="302" y="116"/>
                </a:lnTo>
                <a:lnTo>
                  <a:pt x="304" y="116"/>
                </a:lnTo>
                <a:lnTo>
                  <a:pt x="306" y="118"/>
                </a:lnTo>
                <a:lnTo>
                  <a:pt x="308" y="120"/>
                </a:lnTo>
                <a:lnTo>
                  <a:pt x="308" y="122"/>
                </a:lnTo>
                <a:lnTo>
                  <a:pt x="312" y="122"/>
                </a:lnTo>
                <a:lnTo>
                  <a:pt x="320" y="130"/>
                </a:lnTo>
                <a:lnTo>
                  <a:pt x="320" y="132"/>
                </a:lnTo>
                <a:lnTo>
                  <a:pt x="326" y="134"/>
                </a:lnTo>
                <a:lnTo>
                  <a:pt x="326" y="140"/>
                </a:lnTo>
                <a:lnTo>
                  <a:pt x="324" y="140"/>
                </a:lnTo>
                <a:lnTo>
                  <a:pt x="322" y="148"/>
                </a:lnTo>
                <a:lnTo>
                  <a:pt x="328" y="148"/>
                </a:lnTo>
                <a:lnTo>
                  <a:pt x="330" y="154"/>
                </a:lnTo>
                <a:lnTo>
                  <a:pt x="332" y="160"/>
                </a:lnTo>
                <a:lnTo>
                  <a:pt x="328" y="170"/>
                </a:lnTo>
                <a:lnTo>
                  <a:pt x="324" y="172"/>
                </a:lnTo>
                <a:lnTo>
                  <a:pt x="326" y="174"/>
                </a:lnTo>
                <a:lnTo>
                  <a:pt x="326" y="176"/>
                </a:lnTo>
                <a:lnTo>
                  <a:pt x="326" y="182"/>
                </a:lnTo>
                <a:lnTo>
                  <a:pt x="322" y="188"/>
                </a:lnTo>
                <a:lnTo>
                  <a:pt x="328" y="194"/>
                </a:lnTo>
                <a:lnTo>
                  <a:pt x="328" y="206"/>
                </a:lnTo>
                <a:lnTo>
                  <a:pt x="330" y="208"/>
                </a:lnTo>
                <a:lnTo>
                  <a:pt x="334" y="206"/>
                </a:lnTo>
                <a:lnTo>
                  <a:pt x="334" y="214"/>
                </a:lnTo>
                <a:lnTo>
                  <a:pt x="338" y="214"/>
                </a:lnTo>
                <a:lnTo>
                  <a:pt x="338" y="218"/>
                </a:lnTo>
                <a:lnTo>
                  <a:pt x="340" y="218"/>
                </a:lnTo>
                <a:lnTo>
                  <a:pt x="342" y="222"/>
                </a:lnTo>
                <a:lnTo>
                  <a:pt x="344" y="222"/>
                </a:lnTo>
                <a:lnTo>
                  <a:pt x="346" y="234"/>
                </a:lnTo>
                <a:lnTo>
                  <a:pt x="350" y="236"/>
                </a:lnTo>
                <a:lnTo>
                  <a:pt x="358" y="238"/>
                </a:lnTo>
                <a:lnTo>
                  <a:pt x="358" y="246"/>
                </a:lnTo>
                <a:lnTo>
                  <a:pt x="360" y="248"/>
                </a:lnTo>
                <a:lnTo>
                  <a:pt x="358" y="250"/>
                </a:lnTo>
                <a:lnTo>
                  <a:pt x="362" y="256"/>
                </a:lnTo>
                <a:lnTo>
                  <a:pt x="366" y="254"/>
                </a:lnTo>
                <a:lnTo>
                  <a:pt x="368" y="256"/>
                </a:lnTo>
                <a:lnTo>
                  <a:pt x="372" y="256"/>
                </a:lnTo>
                <a:lnTo>
                  <a:pt x="372" y="258"/>
                </a:lnTo>
                <a:lnTo>
                  <a:pt x="370" y="260"/>
                </a:lnTo>
                <a:lnTo>
                  <a:pt x="374" y="266"/>
                </a:lnTo>
                <a:lnTo>
                  <a:pt x="372" y="268"/>
                </a:lnTo>
                <a:lnTo>
                  <a:pt x="374" y="268"/>
                </a:lnTo>
                <a:lnTo>
                  <a:pt x="382" y="274"/>
                </a:lnTo>
                <a:lnTo>
                  <a:pt x="380" y="276"/>
                </a:lnTo>
                <a:lnTo>
                  <a:pt x="382" y="276"/>
                </a:lnTo>
                <a:lnTo>
                  <a:pt x="380" y="278"/>
                </a:lnTo>
                <a:lnTo>
                  <a:pt x="384" y="280"/>
                </a:lnTo>
                <a:lnTo>
                  <a:pt x="382" y="282"/>
                </a:lnTo>
                <a:lnTo>
                  <a:pt x="382" y="286"/>
                </a:lnTo>
                <a:lnTo>
                  <a:pt x="384" y="288"/>
                </a:lnTo>
                <a:lnTo>
                  <a:pt x="384" y="292"/>
                </a:lnTo>
                <a:lnTo>
                  <a:pt x="382" y="292"/>
                </a:lnTo>
                <a:lnTo>
                  <a:pt x="386" y="296"/>
                </a:lnTo>
                <a:lnTo>
                  <a:pt x="386" y="298"/>
                </a:lnTo>
                <a:lnTo>
                  <a:pt x="390" y="298"/>
                </a:lnTo>
                <a:lnTo>
                  <a:pt x="390" y="300"/>
                </a:lnTo>
                <a:lnTo>
                  <a:pt x="388" y="302"/>
                </a:lnTo>
                <a:lnTo>
                  <a:pt x="392" y="310"/>
                </a:lnTo>
                <a:lnTo>
                  <a:pt x="390" y="314"/>
                </a:lnTo>
                <a:lnTo>
                  <a:pt x="392" y="316"/>
                </a:lnTo>
                <a:lnTo>
                  <a:pt x="390" y="318"/>
                </a:lnTo>
                <a:lnTo>
                  <a:pt x="394" y="320"/>
                </a:lnTo>
                <a:lnTo>
                  <a:pt x="392" y="322"/>
                </a:lnTo>
                <a:lnTo>
                  <a:pt x="392" y="324"/>
                </a:lnTo>
                <a:lnTo>
                  <a:pt x="268" y="364"/>
                </a:lnTo>
                <a:lnTo>
                  <a:pt x="164" y="394"/>
                </a:lnTo>
                <a:lnTo>
                  <a:pt x="164" y="388"/>
                </a:lnTo>
                <a:lnTo>
                  <a:pt x="166" y="388"/>
                </a:lnTo>
                <a:lnTo>
                  <a:pt x="164" y="382"/>
                </a:lnTo>
                <a:lnTo>
                  <a:pt x="164" y="376"/>
                </a:lnTo>
                <a:lnTo>
                  <a:pt x="162" y="374"/>
                </a:lnTo>
                <a:lnTo>
                  <a:pt x="158" y="362"/>
                </a:lnTo>
                <a:lnTo>
                  <a:pt x="152" y="362"/>
                </a:lnTo>
                <a:lnTo>
                  <a:pt x="150" y="360"/>
                </a:lnTo>
                <a:lnTo>
                  <a:pt x="146" y="354"/>
                </a:lnTo>
                <a:lnTo>
                  <a:pt x="148" y="340"/>
                </a:lnTo>
                <a:lnTo>
                  <a:pt x="142" y="334"/>
                </a:lnTo>
                <a:lnTo>
                  <a:pt x="144" y="332"/>
                </a:lnTo>
                <a:lnTo>
                  <a:pt x="142" y="328"/>
                </a:lnTo>
                <a:lnTo>
                  <a:pt x="132" y="328"/>
                </a:lnTo>
                <a:lnTo>
                  <a:pt x="128" y="322"/>
                </a:lnTo>
                <a:lnTo>
                  <a:pt x="124" y="324"/>
                </a:lnTo>
                <a:lnTo>
                  <a:pt x="120" y="318"/>
                </a:lnTo>
                <a:lnTo>
                  <a:pt x="118" y="318"/>
                </a:lnTo>
                <a:lnTo>
                  <a:pt x="112" y="312"/>
                </a:lnTo>
                <a:lnTo>
                  <a:pt x="110" y="314"/>
                </a:lnTo>
                <a:lnTo>
                  <a:pt x="110" y="312"/>
                </a:lnTo>
                <a:lnTo>
                  <a:pt x="104" y="310"/>
                </a:lnTo>
                <a:lnTo>
                  <a:pt x="102" y="304"/>
                </a:lnTo>
                <a:lnTo>
                  <a:pt x="90" y="298"/>
                </a:lnTo>
                <a:lnTo>
                  <a:pt x="72" y="298"/>
                </a:lnTo>
                <a:lnTo>
                  <a:pt x="48" y="304"/>
                </a:lnTo>
                <a:lnTo>
                  <a:pt x="44" y="300"/>
                </a:lnTo>
                <a:lnTo>
                  <a:pt x="40" y="304"/>
                </a:lnTo>
                <a:lnTo>
                  <a:pt x="40" y="302"/>
                </a:lnTo>
                <a:lnTo>
                  <a:pt x="46" y="290"/>
                </a:lnTo>
                <a:lnTo>
                  <a:pt x="48" y="274"/>
                </a:lnTo>
                <a:lnTo>
                  <a:pt x="72" y="188"/>
                </a:lnTo>
                <a:lnTo>
                  <a:pt x="60" y="180"/>
                </a:lnTo>
                <a:lnTo>
                  <a:pt x="60" y="172"/>
                </a:lnTo>
                <a:lnTo>
                  <a:pt x="50" y="166"/>
                </a:lnTo>
                <a:lnTo>
                  <a:pt x="48" y="158"/>
                </a:lnTo>
                <a:lnTo>
                  <a:pt x="44" y="158"/>
                </a:lnTo>
                <a:lnTo>
                  <a:pt x="42" y="150"/>
                </a:lnTo>
                <a:lnTo>
                  <a:pt x="34" y="146"/>
                </a:lnTo>
                <a:lnTo>
                  <a:pt x="34" y="138"/>
                </a:lnTo>
                <a:lnTo>
                  <a:pt x="34" y="132"/>
                </a:lnTo>
                <a:lnTo>
                  <a:pt x="32" y="120"/>
                </a:lnTo>
                <a:lnTo>
                  <a:pt x="34" y="116"/>
                </a:lnTo>
                <a:lnTo>
                  <a:pt x="38" y="112"/>
                </a:lnTo>
                <a:lnTo>
                  <a:pt x="38" y="110"/>
                </a:lnTo>
                <a:lnTo>
                  <a:pt x="0" y="90"/>
                </a:lnTo>
                <a:lnTo>
                  <a:pt x="2" y="78"/>
                </a:lnTo>
                <a:lnTo>
                  <a:pt x="18" y="36"/>
                </a:lnTo>
                <a:lnTo>
                  <a:pt x="124" y="4"/>
                </a:lnTo>
                <a:close/>
              </a:path>
            </a:pathLst>
          </a:custGeom>
          <a:solidFill>
            <a:srgbClr val="FF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" name="Freeform 158"/>
          <p:cNvSpPr>
            <a:spLocks/>
          </p:cNvSpPr>
          <p:nvPr/>
        </p:nvSpPr>
        <p:spPr bwMode="auto">
          <a:xfrm>
            <a:off x="5483860" y="3623628"/>
            <a:ext cx="447675" cy="622300"/>
          </a:xfrm>
          <a:custGeom>
            <a:avLst/>
            <a:gdLst>
              <a:gd name="T0" fmla="*/ 285750 w 282"/>
              <a:gd name="T1" fmla="*/ 63500 h 392"/>
              <a:gd name="T2" fmla="*/ 327025 w 282"/>
              <a:gd name="T3" fmla="*/ 98425 h 392"/>
              <a:gd name="T4" fmla="*/ 361950 w 282"/>
              <a:gd name="T5" fmla="*/ 158750 h 392"/>
              <a:gd name="T6" fmla="*/ 368300 w 282"/>
              <a:gd name="T7" fmla="*/ 177800 h 392"/>
              <a:gd name="T8" fmla="*/ 355600 w 282"/>
              <a:gd name="T9" fmla="*/ 180975 h 392"/>
              <a:gd name="T10" fmla="*/ 355600 w 282"/>
              <a:gd name="T11" fmla="*/ 200025 h 392"/>
              <a:gd name="T12" fmla="*/ 396875 w 282"/>
              <a:gd name="T13" fmla="*/ 285750 h 392"/>
              <a:gd name="T14" fmla="*/ 396875 w 282"/>
              <a:gd name="T15" fmla="*/ 295275 h 392"/>
              <a:gd name="T16" fmla="*/ 409575 w 282"/>
              <a:gd name="T17" fmla="*/ 311150 h 392"/>
              <a:gd name="T18" fmla="*/ 415925 w 282"/>
              <a:gd name="T19" fmla="*/ 311150 h 392"/>
              <a:gd name="T20" fmla="*/ 431800 w 282"/>
              <a:gd name="T21" fmla="*/ 317500 h 392"/>
              <a:gd name="T22" fmla="*/ 431800 w 282"/>
              <a:gd name="T23" fmla="*/ 336550 h 392"/>
              <a:gd name="T24" fmla="*/ 444500 w 282"/>
              <a:gd name="T25" fmla="*/ 358775 h 392"/>
              <a:gd name="T26" fmla="*/ 444500 w 282"/>
              <a:gd name="T27" fmla="*/ 400050 h 392"/>
              <a:gd name="T28" fmla="*/ 425450 w 282"/>
              <a:gd name="T29" fmla="*/ 403225 h 392"/>
              <a:gd name="T30" fmla="*/ 422275 w 282"/>
              <a:gd name="T31" fmla="*/ 422275 h 392"/>
              <a:gd name="T32" fmla="*/ 412750 w 282"/>
              <a:gd name="T33" fmla="*/ 447675 h 392"/>
              <a:gd name="T34" fmla="*/ 161925 w 282"/>
              <a:gd name="T35" fmla="*/ 622300 h 392"/>
              <a:gd name="T36" fmla="*/ 161925 w 282"/>
              <a:gd name="T37" fmla="*/ 612775 h 392"/>
              <a:gd name="T38" fmla="*/ 146050 w 282"/>
              <a:gd name="T39" fmla="*/ 600075 h 392"/>
              <a:gd name="T40" fmla="*/ 142875 w 282"/>
              <a:gd name="T41" fmla="*/ 584200 h 392"/>
              <a:gd name="T42" fmla="*/ 149225 w 282"/>
              <a:gd name="T43" fmla="*/ 561975 h 392"/>
              <a:gd name="T44" fmla="*/ 142875 w 282"/>
              <a:gd name="T45" fmla="*/ 555625 h 392"/>
              <a:gd name="T46" fmla="*/ 142875 w 282"/>
              <a:gd name="T47" fmla="*/ 533400 h 392"/>
              <a:gd name="T48" fmla="*/ 136525 w 282"/>
              <a:gd name="T49" fmla="*/ 523875 h 392"/>
              <a:gd name="T50" fmla="*/ 133350 w 282"/>
              <a:gd name="T51" fmla="*/ 498475 h 392"/>
              <a:gd name="T52" fmla="*/ 130175 w 282"/>
              <a:gd name="T53" fmla="*/ 473075 h 392"/>
              <a:gd name="T54" fmla="*/ 127000 w 282"/>
              <a:gd name="T55" fmla="*/ 460375 h 392"/>
              <a:gd name="T56" fmla="*/ 117475 w 282"/>
              <a:gd name="T57" fmla="*/ 454025 h 392"/>
              <a:gd name="T58" fmla="*/ 111125 w 282"/>
              <a:gd name="T59" fmla="*/ 431800 h 392"/>
              <a:gd name="T60" fmla="*/ 107950 w 282"/>
              <a:gd name="T61" fmla="*/ 406400 h 392"/>
              <a:gd name="T62" fmla="*/ 104775 w 282"/>
              <a:gd name="T63" fmla="*/ 396875 h 392"/>
              <a:gd name="T64" fmla="*/ 98425 w 282"/>
              <a:gd name="T65" fmla="*/ 381000 h 392"/>
              <a:gd name="T66" fmla="*/ 98425 w 282"/>
              <a:gd name="T67" fmla="*/ 365125 h 392"/>
              <a:gd name="T68" fmla="*/ 82550 w 282"/>
              <a:gd name="T69" fmla="*/ 352425 h 392"/>
              <a:gd name="T70" fmla="*/ 82550 w 282"/>
              <a:gd name="T71" fmla="*/ 333375 h 392"/>
              <a:gd name="T72" fmla="*/ 60325 w 282"/>
              <a:gd name="T73" fmla="*/ 323850 h 392"/>
              <a:gd name="T74" fmla="*/ 47625 w 282"/>
              <a:gd name="T75" fmla="*/ 301625 h 392"/>
              <a:gd name="T76" fmla="*/ 31750 w 282"/>
              <a:gd name="T77" fmla="*/ 273050 h 392"/>
              <a:gd name="T78" fmla="*/ 22225 w 282"/>
              <a:gd name="T79" fmla="*/ 254000 h 392"/>
              <a:gd name="T80" fmla="*/ 3175 w 282"/>
              <a:gd name="T81" fmla="*/ 225425 h 392"/>
              <a:gd name="T82" fmla="*/ 6350 w 282"/>
              <a:gd name="T83" fmla="*/ 200025 h 392"/>
              <a:gd name="T84" fmla="*/ 12700 w 282"/>
              <a:gd name="T85" fmla="*/ 161925 h 392"/>
              <a:gd name="T86" fmla="*/ 9525 w 282"/>
              <a:gd name="T87" fmla="*/ 139700 h 392"/>
              <a:gd name="T88" fmla="*/ 165100 w 282"/>
              <a:gd name="T89" fmla="*/ 0 h 392"/>
              <a:gd name="T90" fmla="*/ 187325 w 282"/>
              <a:gd name="T91" fmla="*/ 12700 h 392"/>
              <a:gd name="T92" fmla="*/ 196850 w 282"/>
              <a:gd name="T93" fmla="*/ 15875 h 392"/>
              <a:gd name="T94" fmla="*/ 228600 w 282"/>
              <a:gd name="T95" fmla="*/ 41275 h 392"/>
              <a:gd name="T96" fmla="*/ 260350 w 282"/>
              <a:gd name="T97" fmla="*/ 50800 h 392"/>
              <a:gd name="T98" fmla="*/ 266700 w 282"/>
              <a:gd name="T99" fmla="*/ 41275 h 392"/>
              <a:gd name="T100" fmla="*/ 273050 w 282"/>
              <a:gd name="T101" fmla="*/ 47625 h 392"/>
              <a:gd name="T102" fmla="*/ 276225 w 282"/>
              <a:gd name="T103" fmla="*/ 47625 h 39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82" h="392">
                <a:moveTo>
                  <a:pt x="174" y="30"/>
                </a:moveTo>
                <a:lnTo>
                  <a:pt x="178" y="34"/>
                </a:lnTo>
                <a:lnTo>
                  <a:pt x="174" y="38"/>
                </a:lnTo>
                <a:lnTo>
                  <a:pt x="180" y="40"/>
                </a:lnTo>
                <a:lnTo>
                  <a:pt x="180" y="44"/>
                </a:lnTo>
                <a:lnTo>
                  <a:pt x="174" y="46"/>
                </a:lnTo>
                <a:lnTo>
                  <a:pt x="192" y="62"/>
                </a:lnTo>
                <a:lnTo>
                  <a:pt x="206" y="62"/>
                </a:lnTo>
                <a:lnTo>
                  <a:pt x="208" y="66"/>
                </a:lnTo>
                <a:lnTo>
                  <a:pt x="204" y="68"/>
                </a:lnTo>
                <a:lnTo>
                  <a:pt x="206" y="76"/>
                </a:lnTo>
                <a:lnTo>
                  <a:pt x="228" y="100"/>
                </a:lnTo>
                <a:lnTo>
                  <a:pt x="232" y="102"/>
                </a:lnTo>
                <a:lnTo>
                  <a:pt x="238" y="104"/>
                </a:lnTo>
                <a:lnTo>
                  <a:pt x="232" y="108"/>
                </a:lnTo>
                <a:lnTo>
                  <a:pt x="232" y="112"/>
                </a:lnTo>
                <a:lnTo>
                  <a:pt x="230" y="110"/>
                </a:lnTo>
                <a:lnTo>
                  <a:pt x="230" y="114"/>
                </a:lnTo>
                <a:lnTo>
                  <a:pt x="226" y="112"/>
                </a:lnTo>
                <a:lnTo>
                  <a:pt x="224" y="114"/>
                </a:lnTo>
                <a:lnTo>
                  <a:pt x="224" y="116"/>
                </a:lnTo>
                <a:lnTo>
                  <a:pt x="228" y="116"/>
                </a:lnTo>
                <a:lnTo>
                  <a:pt x="228" y="120"/>
                </a:lnTo>
                <a:lnTo>
                  <a:pt x="224" y="126"/>
                </a:lnTo>
                <a:lnTo>
                  <a:pt x="226" y="134"/>
                </a:lnTo>
                <a:lnTo>
                  <a:pt x="244" y="160"/>
                </a:lnTo>
                <a:lnTo>
                  <a:pt x="242" y="168"/>
                </a:lnTo>
                <a:lnTo>
                  <a:pt x="250" y="180"/>
                </a:lnTo>
                <a:lnTo>
                  <a:pt x="250" y="182"/>
                </a:lnTo>
                <a:lnTo>
                  <a:pt x="246" y="184"/>
                </a:lnTo>
                <a:lnTo>
                  <a:pt x="250" y="184"/>
                </a:lnTo>
                <a:lnTo>
                  <a:pt x="250" y="186"/>
                </a:lnTo>
                <a:lnTo>
                  <a:pt x="254" y="188"/>
                </a:lnTo>
                <a:lnTo>
                  <a:pt x="254" y="192"/>
                </a:lnTo>
                <a:lnTo>
                  <a:pt x="260" y="192"/>
                </a:lnTo>
                <a:lnTo>
                  <a:pt x="258" y="196"/>
                </a:lnTo>
                <a:lnTo>
                  <a:pt x="254" y="200"/>
                </a:lnTo>
                <a:lnTo>
                  <a:pt x="254" y="202"/>
                </a:lnTo>
                <a:lnTo>
                  <a:pt x="260" y="200"/>
                </a:lnTo>
                <a:lnTo>
                  <a:pt x="262" y="196"/>
                </a:lnTo>
                <a:lnTo>
                  <a:pt x="264" y="196"/>
                </a:lnTo>
                <a:lnTo>
                  <a:pt x="264" y="194"/>
                </a:lnTo>
                <a:lnTo>
                  <a:pt x="266" y="192"/>
                </a:lnTo>
                <a:lnTo>
                  <a:pt x="272" y="200"/>
                </a:lnTo>
                <a:lnTo>
                  <a:pt x="274" y="202"/>
                </a:lnTo>
                <a:lnTo>
                  <a:pt x="274" y="204"/>
                </a:lnTo>
                <a:lnTo>
                  <a:pt x="270" y="210"/>
                </a:lnTo>
                <a:lnTo>
                  <a:pt x="272" y="212"/>
                </a:lnTo>
                <a:lnTo>
                  <a:pt x="274" y="212"/>
                </a:lnTo>
                <a:lnTo>
                  <a:pt x="274" y="222"/>
                </a:lnTo>
                <a:lnTo>
                  <a:pt x="272" y="226"/>
                </a:lnTo>
                <a:lnTo>
                  <a:pt x="280" y="226"/>
                </a:lnTo>
                <a:lnTo>
                  <a:pt x="280" y="236"/>
                </a:lnTo>
                <a:lnTo>
                  <a:pt x="282" y="242"/>
                </a:lnTo>
                <a:lnTo>
                  <a:pt x="278" y="246"/>
                </a:lnTo>
                <a:lnTo>
                  <a:pt x="280" y="252"/>
                </a:lnTo>
                <a:lnTo>
                  <a:pt x="274" y="252"/>
                </a:lnTo>
                <a:lnTo>
                  <a:pt x="272" y="256"/>
                </a:lnTo>
                <a:lnTo>
                  <a:pt x="270" y="254"/>
                </a:lnTo>
                <a:lnTo>
                  <a:pt x="268" y="254"/>
                </a:lnTo>
                <a:lnTo>
                  <a:pt x="270" y="256"/>
                </a:lnTo>
                <a:lnTo>
                  <a:pt x="270" y="258"/>
                </a:lnTo>
                <a:lnTo>
                  <a:pt x="264" y="262"/>
                </a:lnTo>
                <a:lnTo>
                  <a:pt x="266" y="266"/>
                </a:lnTo>
                <a:lnTo>
                  <a:pt x="264" y="268"/>
                </a:lnTo>
                <a:lnTo>
                  <a:pt x="264" y="272"/>
                </a:lnTo>
                <a:lnTo>
                  <a:pt x="258" y="276"/>
                </a:lnTo>
                <a:lnTo>
                  <a:pt x="260" y="282"/>
                </a:lnTo>
                <a:lnTo>
                  <a:pt x="266" y="286"/>
                </a:lnTo>
                <a:lnTo>
                  <a:pt x="266" y="290"/>
                </a:lnTo>
                <a:lnTo>
                  <a:pt x="232" y="282"/>
                </a:lnTo>
                <a:lnTo>
                  <a:pt x="102" y="392"/>
                </a:lnTo>
                <a:lnTo>
                  <a:pt x="102" y="390"/>
                </a:lnTo>
                <a:lnTo>
                  <a:pt x="104" y="390"/>
                </a:lnTo>
                <a:lnTo>
                  <a:pt x="104" y="388"/>
                </a:lnTo>
                <a:lnTo>
                  <a:pt x="102" y="386"/>
                </a:lnTo>
                <a:lnTo>
                  <a:pt x="98" y="386"/>
                </a:lnTo>
                <a:lnTo>
                  <a:pt x="94" y="384"/>
                </a:lnTo>
                <a:lnTo>
                  <a:pt x="94" y="378"/>
                </a:lnTo>
                <a:lnTo>
                  <a:pt x="92" y="378"/>
                </a:lnTo>
                <a:lnTo>
                  <a:pt x="92" y="374"/>
                </a:lnTo>
                <a:lnTo>
                  <a:pt x="92" y="372"/>
                </a:lnTo>
                <a:lnTo>
                  <a:pt x="90" y="368"/>
                </a:lnTo>
                <a:lnTo>
                  <a:pt x="92" y="368"/>
                </a:lnTo>
                <a:lnTo>
                  <a:pt x="90" y="362"/>
                </a:lnTo>
                <a:lnTo>
                  <a:pt x="92" y="356"/>
                </a:lnTo>
                <a:lnTo>
                  <a:pt x="94" y="354"/>
                </a:lnTo>
                <a:lnTo>
                  <a:pt x="92" y="352"/>
                </a:lnTo>
                <a:lnTo>
                  <a:pt x="94" y="350"/>
                </a:lnTo>
                <a:lnTo>
                  <a:pt x="92" y="348"/>
                </a:lnTo>
                <a:lnTo>
                  <a:pt x="90" y="350"/>
                </a:lnTo>
                <a:lnTo>
                  <a:pt x="90" y="346"/>
                </a:lnTo>
                <a:lnTo>
                  <a:pt x="86" y="342"/>
                </a:lnTo>
                <a:lnTo>
                  <a:pt x="88" y="342"/>
                </a:lnTo>
                <a:lnTo>
                  <a:pt x="90" y="336"/>
                </a:lnTo>
                <a:lnTo>
                  <a:pt x="90" y="334"/>
                </a:lnTo>
                <a:lnTo>
                  <a:pt x="88" y="334"/>
                </a:lnTo>
                <a:lnTo>
                  <a:pt x="88" y="330"/>
                </a:lnTo>
                <a:lnTo>
                  <a:pt x="86" y="330"/>
                </a:lnTo>
                <a:lnTo>
                  <a:pt x="86" y="324"/>
                </a:lnTo>
                <a:lnTo>
                  <a:pt x="90" y="324"/>
                </a:lnTo>
                <a:lnTo>
                  <a:pt x="86" y="322"/>
                </a:lnTo>
                <a:lnTo>
                  <a:pt x="84" y="314"/>
                </a:lnTo>
                <a:lnTo>
                  <a:pt x="88" y="306"/>
                </a:lnTo>
                <a:lnTo>
                  <a:pt x="86" y="302"/>
                </a:lnTo>
                <a:lnTo>
                  <a:pt x="82" y="304"/>
                </a:lnTo>
                <a:lnTo>
                  <a:pt x="82" y="298"/>
                </a:lnTo>
                <a:lnTo>
                  <a:pt x="78" y="296"/>
                </a:lnTo>
                <a:lnTo>
                  <a:pt x="80" y="296"/>
                </a:lnTo>
                <a:lnTo>
                  <a:pt x="78" y="292"/>
                </a:lnTo>
                <a:lnTo>
                  <a:pt x="80" y="290"/>
                </a:lnTo>
                <a:lnTo>
                  <a:pt x="80" y="288"/>
                </a:lnTo>
                <a:lnTo>
                  <a:pt x="78" y="286"/>
                </a:lnTo>
                <a:lnTo>
                  <a:pt x="78" y="284"/>
                </a:lnTo>
                <a:lnTo>
                  <a:pt x="74" y="286"/>
                </a:lnTo>
                <a:lnTo>
                  <a:pt x="72" y="278"/>
                </a:lnTo>
                <a:lnTo>
                  <a:pt x="72" y="276"/>
                </a:lnTo>
                <a:lnTo>
                  <a:pt x="74" y="274"/>
                </a:lnTo>
                <a:lnTo>
                  <a:pt x="70" y="272"/>
                </a:lnTo>
                <a:lnTo>
                  <a:pt x="72" y="270"/>
                </a:lnTo>
                <a:lnTo>
                  <a:pt x="70" y="268"/>
                </a:lnTo>
                <a:lnTo>
                  <a:pt x="72" y="264"/>
                </a:lnTo>
                <a:lnTo>
                  <a:pt x="68" y="256"/>
                </a:lnTo>
                <a:lnTo>
                  <a:pt x="70" y="254"/>
                </a:lnTo>
                <a:lnTo>
                  <a:pt x="70" y="252"/>
                </a:lnTo>
                <a:lnTo>
                  <a:pt x="66" y="252"/>
                </a:lnTo>
                <a:lnTo>
                  <a:pt x="66" y="250"/>
                </a:lnTo>
                <a:lnTo>
                  <a:pt x="62" y="246"/>
                </a:lnTo>
                <a:lnTo>
                  <a:pt x="64" y="246"/>
                </a:lnTo>
                <a:lnTo>
                  <a:pt x="64" y="242"/>
                </a:lnTo>
                <a:lnTo>
                  <a:pt x="62" y="240"/>
                </a:lnTo>
                <a:lnTo>
                  <a:pt x="62" y="236"/>
                </a:lnTo>
                <a:lnTo>
                  <a:pt x="64" y="234"/>
                </a:lnTo>
                <a:lnTo>
                  <a:pt x="60" y="232"/>
                </a:lnTo>
                <a:lnTo>
                  <a:pt x="62" y="230"/>
                </a:lnTo>
                <a:lnTo>
                  <a:pt x="60" y="230"/>
                </a:lnTo>
                <a:lnTo>
                  <a:pt x="62" y="228"/>
                </a:lnTo>
                <a:lnTo>
                  <a:pt x="54" y="222"/>
                </a:lnTo>
                <a:lnTo>
                  <a:pt x="52" y="222"/>
                </a:lnTo>
                <a:lnTo>
                  <a:pt x="54" y="220"/>
                </a:lnTo>
                <a:lnTo>
                  <a:pt x="50" y="214"/>
                </a:lnTo>
                <a:lnTo>
                  <a:pt x="52" y="212"/>
                </a:lnTo>
                <a:lnTo>
                  <a:pt x="52" y="210"/>
                </a:lnTo>
                <a:lnTo>
                  <a:pt x="48" y="210"/>
                </a:lnTo>
                <a:lnTo>
                  <a:pt x="46" y="208"/>
                </a:lnTo>
                <a:lnTo>
                  <a:pt x="42" y="210"/>
                </a:lnTo>
                <a:lnTo>
                  <a:pt x="38" y="204"/>
                </a:lnTo>
                <a:lnTo>
                  <a:pt x="40" y="202"/>
                </a:lnTo>
                <a:lnTo>
                  <a:pt x="38" y="200"/>
                </a:lnTo>
                <a:lnTo>
                  <a:pt x="38" y="192"/>
                </a:lnTo>
                <a:lnTo>
                  <a:pt x="30" y="190"/>
                </a:lnTo>
                <a:lnTo>
                  <a:pt x="26" y="188"/>
                </a:lnTo>
                <a:lnTo>
                  <a:pt x="24" y="176"/>
                </a:lnTo>
                <a:lnTo>
                  <a:pt x="22" y="176"/>
                </a:lnTo>
                <a:lnTo>
                  <a:pt x="20" y="172"/>
                </a:lnTo>
                <a:lnTo>
                  <a:pt x="18" y="172"/>
                </a:lnTo>
                <a:lnTo>
                  <a:pt x="18" y="168"/>
                </a:lnTo>
                <a:lnTo>
                  <a:pt x="14" y="168"/>
                </a:lnTo>
                <a:lnTo>
                  <a:pt x="14" y="160"/>
                </a:lnTo>
                <a:lnTo>
                  <a:pt x="10" y="162"/>
                </a:lnTo>
                <a:lnTo>
                  <a:pt x="8" y="160"/>
                </a:lnTo>
                <a:lnTo>
                  <a:pt x="8" y="148"/>
                </a:lnTo>
                <a:lnTo>
                  <a:pt x="2" y="142"/>
                </a:lnTo>
                <a:lnTo>
                  <a:pt x="6" y="136"/>
                </a:lnTo>
                <a:lnTo>
                  <a:pt x="6" y="130"/>
                </a:lnTo>
                <a:lnTo>
                  <a:pt x="6" y="128"/>
                </a:lnTo>
                <a:lnTo>
                  <a:pt x="4" y="126"/>
                </a:lnTo>
                <a:lnTo>
                  <a:pt x="8" y="124"/>
                </a:lnTo>
                <a:lnTo>
                  <a:pt x="12" y="114"/>
                </a:lnTo>
                <a:lnTo>
                  <a:pt x="10" y="108"/>
                </a:lnTo>
                <a:lnTo>
                  <a:pt x="8" y="102"/>
                </a:lnTo>
                <a:lnTo>
                  <a:pt x="2" y="102"/>
                </a:lnTo>
                <a:lnTo>
                  <a:pt x="4" y="94"/>
                </a:lnTo>
                <a:lnTo>
                  <a:pt x="6" y="94"/>
                </a:lnTo>
                <a:lnTo>
                  <a:pt x="6" y="88"/>
                </a:lnTo>
                <a:lnTo>
                  <a:pt x="0" y="86"/>
                </a:lnTo>
                <a:lnTo>
                  <a:pt x="0" y="84"/>
                </a:lnTo>
                <a:lnTo>
                  <a:pt x="4" y="68"/>
                </a:lnTo>
                <a:lnTo>
                  <a:pt x="104" y="0"/>
                </a:lnTo>
                <a:lnTo>
                  <a:pt x="110" y="6"/>
                </a:lnTo>
                <a:lnTo>
                  <a:pt x="114" y="2"/>
                </a:lnTo>
                <a:lnTo>
                  <a:pt x="118" y="4"/>
                </a:lnTo>
                <a:lnTo>
                  <a:pt x="118" y="8"/>
                </a:lnTo>
                <a:lnTo>
                  <a:pt x="120" y="10"/>
                </a:lnTo>
                <a:lnTo>
                  <a:pt x="118" y="14"/>
                </a:lnTo>
                <a:lnTo>
                  <a:pt x="120" y="14"/>
                </a:lnTo>
                <a:lnTo>
                  <a:pt x="124" y="10"/>
                </a:lnTo>
                <a:lnTo>
                  <a:pt x="126" y="12"/>
                </a:lnTo>
                <a:lnTo>
                  <a:pt x="124" y="18"/>
                </a:lnTo>
                <a:lnTo>
                  <a:pt x="126" y="20"/>
                </a:lnTo>
                <a:lnTo>
                  <a:pt x="144" y="26"/>
                </a:lnTo>
                <a:lnTo>
                  <a:pt x="148" y="28"/>
                </a:lnTo>
                <a:lnTo>
                  <a:pt x="164" y="26"/>
                </a:lnTo>
                <a:lnTo>
                  <a:pt x="166" y="28"/>
                </a:lnTo>
                <a:lnTo>
                  <a:pt x="164" y="32"/>
                </a:lnTo>
                <a:lnTo>
                  <a:pt x="166" y="32"/>
                </a:lnTo>
                <a:lnTo>
                  <a:pt x="168" y="30"/>
                </a:lnTo>
                <a:lnTo>
                  <a:pt x="166" y="26"/>
                </a:lnTo>
                <a:lnTo>
                  <a:pt x="168" y="26"/>
                </a:lnTo>
                <a:lnTo>
                  <a:pt x="170" y="28"/>
                </a:lnTo>
                <a:lnTo>
                  <a:pt x="170" y="34"/>
                </a:lnTo>
                <a:lnTo>
                  <a:pt x="172" y="34"/>
                </a:lnTo>
                <a:lnTo>
                  <a:pt x="172" y="30"/>
                </a:lnTo>
                <a:lnTo>
                  <a:pt x="174" y="3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" name="Freeform 159"/>
          <p:cNvSpPr>
            <a:spLocks/>
          </p:cNvSpPr>
          <p:nvPr/>
        </p:nvSpPr>
        <p:spPr bwMode="auto">
          <a:xfrm>
            <a:off x="5236210" y="4064953"/>
            <a:ext cx="676275" cy="654050"/>
          </a:xfrm>
          <a:custGeom>
            <a:avLst/>
            <a:gdLst>
              <a:gd name="T0" fmla="*/ 374650 w 426"/>
              <a:gd name="T1" fmla="*/ 15875 h 412"/>
              <a:gd name="T2" fmla="*/ 377825 w 426"/>
              <a:gd name="T3" fmla="*/ 31750 h 412"/>
              <a:gd name="T4" fmla="*/ 384175 w 426"/>
              <a:gd name="T5" fmla="*/ 69850 h 412"/>
              <a:gd name="T6" fmla="*/ 387350 w 426"/>
              <a:gd name="T7" fmla="*/ 88900 h 412"/>
              <a:gd name="T8" fmla="*/ 390525 w 426"/>
              <a:gd name="T9" fmla="*/ 107950 h 412"/>
              <a:gd name="T10" fmla="*/ 396875 w 426"/>
              <a:gd name="T11" fmla="*/ 120650 h 412"/>
              <a:gd name="T12" fmla="*/ 393700 w 426"/>
              <a:gd name="T13" fmla="*/ 149225 h 412"/>
              <a:gd name="T14" fmla="*/ 396875 w 426"/>
              <a:gd name="T15" fmla="*/ 168275 h 412"/>
              <a:gd name="T16" fmla="*/ 409575 w 426"/>
              <a:gd name="T17" fmla="*/ 177800 h 412"/>
              <a:gd name="T18" fmla="*/ 434975 w 426"/>
              <a:gd name="T19" fmla="*/ 215900 h 412"/>
              <a:gd name="T20" fmla="*/ 428625 w 426"/>
              <a:gd name="T21" fmla="*/ 234950 h 412"/>
              <a:gd name="T22" fmla="*/ 454025 w 426"/>
              <a:gd name="T23" fmla="*/ 254000 h 412"/>
              <a:gd name="T24" fmla="*/ 466725 w 426"/>
              <a:gd name="T25" fmla="*/ 263525 h 412"/>
              <a:gd name="T26" fmla="*/ 479425 w 426"/>
              <a:gd name="T27" fmla="*/ 282575 h 412"/>
              <a:gd name="T28" fmla="*/ 488950 w 426"/>
              <a:gd name="T29" fmla="*/ 285750 h 412"/>
              <a:gd name="T30" fmla="*/ 498475 w 426"/>
              <a:gd name="T31" fmla="*/ 314325 h 412"/>
              <a:gd name="T32" fmla="*/ 514350 w 426"/>
              <a:gd name="T33" fmla="*/ 349250 h 412"/>
              <a:gd name="T34" fmla="*/ 533400 w 426"/>
              <a:gd name="T35" fmla="*/ 374650 h 412"/>
              <a:gd name="T36" fmla="*/ 546100 w 426"/>
              <a:gd name="T37" fmla="*/ 393700 h 412"/>
              <a:gd name="T38" fmla="*/ 549275 w 426"/>
              <a:gd name="T39" fmla="*/ 422275 h 412"/>
              <a:gd name="T40" fmla="*/ 565150 w 426"/>
              <a:gd name="T41" fmla="*/ 434975 h 412"/>
              <a:gd name="T42" fmla="*/ 615950 w 426"/>
              <a:gd name="T43" fmla="*/ 400050 h 412"/>
              <a:gd name="T44" fmla="*/ 584200 w 426"/>
              <a:gd name="T45" fmla="*/ 434975 h 412"/>
              <a:gd name="T46" fmla="*/ 650875 w 426"/>
              <a:gd name="T47" fmla="*/ 441325 h 412"/>
              <a:gd name="T48" fmla="*/ 657225 w 426"/>
              <a:gd name="T49" fmla="*/ 504825 h 412"/>
              <a:gd name="T50" fmla="*/ 631825 w 426"/>
              <a:gd name="T51" fmla="*/ 561975 h 412"/>
              <a:gd name="T52" fmla="*/ 638175 w 426"/>
              <a:gd name="T53" fmla="*/ 603250 h 412"/>
              <a:gd name="T54" fmla="*/ 628650 w 426"/>
              <a:gd name="T55" fmla="*/ 654050 h 412"/>
              <a:gd name="T56" fmla="*/ 536575 w 426"/>
              <a:gd name="T57" fmla="*/ 593725 h 412"/>
              <a:gd name="T58" fmla="*/ 492125 w 426"/>
              <a:gd name="T59" fmla="*/ 565150 h 412"/>
              <a:gd name="T60" fmla="*/ 479425 w 426"/>
              <a:gd name="T61" fmla="*/ 511175 h 412"/>
              <a:gd name="T62" fmla="*/ 457200 w 426"/>
              <a:gd name="T63" fmla="*/ 508000 h 412"/>
              <a:gd name="T64" fmla="*/ 466725 w 426"/>
              <a:gd name="T65" fmla="*/ 527050 h 412"/>
              <a:gd name="T66" fmla="*/ 457200 w 426"/>
              <a:gd name="T67" fmla="*/ 520700 h 412"/>
              <a:gd name="T68" fmla="*/ 447675 w 426"/>
              <a:gd name="T69" fmla="*/ 504825 h 412"/>
              <a:gd name="T70" fmla="*/ 428625 w 426"/>
              <a:gd name="T71" fmla="*/ 501650 h 412"/>
              <a:gd name="T72" fmla="*/ 415925 w 426"/>
              <a:gd name="T73" fmla="*/ 476250 h 412"/>
              <a:gd name="T74" fmla="*/ 406400 w 426"/>
              <a:gd name="T75" fmla="*/ 447675 h 412"/>
              <a:gd name="T76" fmla="*/ 393700 w 426"/>
              <a:gd name="T77" fmla="*/ 377825 h 412"/>
              <a:gd name="T78" fmla="*/ 320675 w 426"/>
              <a:gd name="T79" fmla="*/ 333375 h 412"/>
              <a:gd name="T80" fmla="*/ 311150 w 426"/>
              <a:gd name="T81" fmla="*/ 346075 h 412"/>
              <a:gd name="T82" fmla="*/ 279400 w 426"/>
              <a:gd name="T83" fmla="*/ 342900 h 412"/>
              <a:gd name="T84" fmla="*/ 260350 w 426"/>
              <a:gd name="T85" fmla="*/ 346075 h 412"/>
              <a:gd name="T86" fmla="*/ 244475 w 426"/>
              <a:gd name="T87" fmla="*/ 349250 h 412"/>
              <a:gd name="T88" fmla="*/ 203200 w 426"/>
              <a:gd name="T89" fmla="*/ 339725 h 412"/>
              <a:gd name="T90" fmla="*/ 196850 w 426"/>
              <a:gd name="T91" fmla="*/ 320675 h 412"/>
              <a:gd name="T92" fmla="*/ 187325 w 426"/>
              <a:gd name="T93" fmla="*/ 298450 h 412"/>
              <a:gd name="T94" fmla="*/ 174625 w 426"/>
              <a:gd name="T95" fmla="*/ 279400 h 412"/>
              <a:gd name="T96" fmla="*/ 165100 w 426"/>
              <a:gd name="T97" fmla="*/ 263525 h 412"/>
              <a:gd name="T98" fmla="*/ 149225 w 426"/>
              <a:gd name="T99" fmla="*/ 241300 h 412"/>
              <a:gd name="T100" fmla="*/ 127000 w 426"/>
              <a:gd name="T101" fmla="*/ 231775 h 412"/>
              <a:gd name="T102" fmla="*/ 95250 w 426"/>
              <a:gd name="T103" fmla="*/ 190500 h 412"/>
              <a:gd name="T104" fmla="*/ 66675 w 426"/>
              <a:gd name="T105" fmla="*/ 190500 h 412"/>
              <a:gd name="T106" fmla="*/ 41275 w 426"/>
              <a:gd name="T107" fmla="*/ 171450 h 412"/>
              <a:gd name="T108" fmla="*/ 25400 w 426"/>
              <a:gd name="T109" fmla="*/ 165100 h 412"/>
              <a:gd name="T110" fmla="*/ 12700 w 426"/>
              <a:gd name="T111" fmla="*/ 142875 h 412"/>
              <a:gd name="T112" fmla="*/ 0 w 426"/>
              <a:gd name="T113" fmla="*/ 111125 h 412"/>
              <a:gd name="T114" fmla="*/ 361950 w 426"/>
              <a:gd name="T115" fmla="*/ 0 h 41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26" h="412">
                <a:moveTo>
                  <a:pt x="228" y="0"/>
                </a:moveTo>
                <a:lnTo>
                  <a:pt x="230" y="8"/>
                </a:lnTo>
                <a:lnTo>
                  <a:pt x="234" y="6"/>
                </a:lnTo>
                <a:lnTo>
                  <a:pt x="234" y="8"/>
                </a:lnTo>
                <a:lnTo>
                  <a:pt x="236" y="10"/>
                </a:lnTo>
                <a:lnTo>
                  <a:pt x="236" y="12"/>
                </a:lnTo>
                <a:lnTo>
                  <a:pt x="234" y="14"/>
                </a:lnTo>
                <a:lnTo>
                  <a:pt x="236" y="18"/>
                </a:lnTo>
                <a:lnTo>
                  <a:pt x="234" y="18"/>
                </a:lnTo>
                <a:lnTo>
                  <a:pt x="238" y="20"/>
                </a:lnTo>
                <a:lnTo>
                  <a:pt x="238" y="26"/>
                </a:lnTo>
                <a:lnTo>
                  <a:pt x="242" y="24"/>
                </a:lnTo>
                <a:lnTo>
                  <a:pt x="244" y="28"/>
                </a:lnTo>
                <a:lnTo>
                  <a:pt x="240" y="36"/>
                </a:lnTo>
                <a:lnTo>
                  <a:pt x="242" y="44"/>
                </a:lnTo>
                <a:lnTo>
                  <a:pt x="246" y="46"/>
                </a:lnTo>
                <a:lnTo>
                  <a:pt x="242" y="46"/>
                </a:lnTo>
                <a:lnTo>
                  <a:pt x="242" y="52"/>
                </a:lnTo>
                <a:lnTo>
                  <a:pt x="244" y="52"/>
                </a:lnTo>
                <a:lnTo>
                  <a:pt x="244" y="56"/>
                </a:lnTo>
                <a:lnTo>
                  <a:pt x="246" y="56"/>
                </a:lnTo>
                <a:lnTo>
                  <a:pt x="246" y="58"/>
                </a:lnTo>
                <a:lnTo>
                  <a:pt x="244" y="64"/>
                </a:lnTo>
                <a:lnTo>
                  <a:pt x="242" y="64"/>
                </a:lnTo>
                <a:lnTo>
                  <a:pt x="246" y="68"/>
                </a:lnTo>
                <a:lnTo>
                  <a:pt x="246" y="72"/>
                </a:lnTo>
                <a:lnTo>
                  <a:pt x="248" y="70"/>
                </a:lnTo>
                <a:lnTo>
                  <a:pt x="250" y="72"/>
                </a:lnTo>
                <a:lnTo>
                  <a:pt x="248" y="74"/>
                </a:lnTo>
                <a:lnTo>
                  <a:pt x="250" y="76"/>
                </a:lnTo>
                <a:lnTo>
                  <a:pt x="248" y="78"/>
                </a:lnTo>
                <a:lnTo>
                  <a:pt x="246" y="84"/>
                </a:lnTo>
                <a:lnTo>
                  <a:pt x="248" y="90"/>
                </a:lnTo>
                <a:lnTo>
                  <a:pt x="246" y="90"/>
                </a:lnTo>
                <a:lnTo>
                  <a:pt x="248" y="94"/>
                </a:lnTo>
                <a:lnTo>
                  <a:pt x="248" y="96"/>
                </a:lnTo>
                <a:lnTo>
                  <a:pt x="248" y="100"/>
                </a:lnTo>
                <a:lnTo>
                  <a:pt x="250" y="100"/>
                </a:lnTo>
                <a:lnTo>
                  <a:pt x="250" y="106"/>
                </a:lnTo>
                <a:lnTo>
                  <a:pt x="254" y="108"/>
                </a:lnTo>
                <a:lnTo>
                  <a:pt x="258" y="108"/>
                </a:lnTo>
                <a:lnTo>
                  <a:pt x="260" y="110"/>
                </a:lnTo>
                <a:lnTo>
                  <a:pt x="260" y="112"/>
                </a:lnTo>
                <a:lnTo>
                  <a:pt x="258" y="112"/>
                </a:lnTo>
                <a:lnTo>
                  <a:pt x="258" y="114"/>
                </a:lnTo>
                <a:lnTo>
                  <a:pt x="260" y="118"/>
                </a:lnTo>
                <a:lnTo>
                  <a:pt x="260" y="120"/>
                </a:lnTo>
                <a:lnTo>
                  <a:pt x="262" y="128"/>
                </a:lnTo>
                <a:lnTo>
                  <a:pt x="274" y="136"/>
                </a:lnTo>
                <a:lnTo>
                  <a:pt x="268" y="136"/>
                </a:lnTo>
                <a:lnTo>
                  <a:pt x="268" y="138"/>
                </a:lnTo>
                <a:lnTo>
                  <a:pt x="270" y="138"/>
                </a:lnTo>
                <a:lnTo>
                  <a:pt x="274" y="146"/>
                </a:lnTo>
                <a:lnTo>
                  <a:pt x="270" y="148"/>
                </a:lnTo>
                <a:lnTo>
                  <a:pt x="274" y="152"/>
                </a:lnTo>
                <a:lnTo>
                  <a:pt x="278" y="152"/>
                </a:lnTo>
                <a:lnTo>
                  <a:pt x="278" y="154"/>
                </a:lnTo>
                <a:lnTo>
                  <a:pt x="284" y="164"/>
                </a:lnTo>
                <a:lnTo>
                  <a:pt x="286" y="160"/>
                </a:lnTo>
                <a:lnTo>
                  <a:pt x="286" y="164"/>
                </a:lnTo>
                <a:lnTo>
                  <a:pt x="288" y="166"/>
                </a:lnTo>
                <a:lnTo>
                  <a:pt x="290" y="164"/>
                </a:lnTo>
                <a:lnTo>
                  <a:pt x="290" y="166"/>
                </a:lnTo>
                <a:lnTo>
                  <a:pt x="294" y="166"/>
                </a:lnTo>
                <a:lnTo>
                  <a:pt x="296" y="168"/>
                </a:lnTo>
                <a:lnTo>
                  <a:pt x="296" y="172"/>
                </a:lnTo>
                <a:lnTo>
                  <a:pt x="300" y="174"/>
                </a:lnTo>
                <a:lnTo>
                  <a:pt x="302" y="174"/>
                </a:lnTo>
                <a:lnTo>
                  <a:pt x="302" y="178"/>
                </a:lnTo>
                <a:lnTo>
                  <a:pt x="306" y="178"/>
                </a:lnTo>
                <a:lnTo>
                  <a:pt x="304" y="180"/>
                </a:lnTo>
                <a:lnTo>
                  <a:pt x="304" y="186"/>
                </a:lnTo>
                <a:lnTo>
                  <a:pt x="306" y="186"/>
                </a:lnTo>
                <a:lnTo>
                  <a:pt x="308" y="180"/>
                </a:lnTo>
                <a:lnTo>
                  <a:pt x="308" y="188"/>
                </a:lnTo>
                <a:lnTo>
                  <a:pt x="314" y="188"/>
                </a:lnTo>
                <a:lnTo>
                  <a:pt x="316" y="190"/>
                </a:lnTo>
                <a:lnTo>
                  <a:pt x="310" y="194"/>
                </a:lnTo>
                <a:lnTo>
                  <a:pt x="314" y="198"/>
                </a:lnTo>
                <a:lnTo>
                  <a:pt x="314" y="202"/>
                </a:lnTo>
                <a:lnTo>
                  <a:pt x="316" y="206"/>
                </a:lnTo>
                <a:lnTo>
                  <a:pt x="322" y="206"/>
                </a:lnTo>
                <a:lnTo>
                  <a:pt x="326" y="208"/>
                </a:lnTo>
                <a:lnTo>
                  <a:pt x="324" y="220"/>
                </a:lnTo>
                <a:lnTo>
                  <a:pt x="326" y="226"/>
                </a:lnTo>
                <a:lnTo>
                  <a:pt x="326" y="234"/>
                </a:lnTo>
                <a:lnTo>
                  <a:pt x="328" y="234"/>
                </a:lnTo>
                <a:lnTo>
                  <a:pt x="330" y="234"/>
                </a:lnTo>
                <a:lnTo>
                  <a:pt x="336" y="236"/>
                </a:lnTo>
                <a:lnTo>
                  <a:pt x="338" y="238"/>
                </a:lnTo>
                <a:lnTo>
                  <a:pt x="334" y="246"/>
                </a:lnTo>
                <a:lnTo>
                  <a:pt x="336" y="248"/>
                </a:lnTo>
                <a:lnTo>
                  <a:pt x="340" y="250"/>
                </a:lnTo>
                <a:lnTo>
                  <a:pt x="344" y="248"/>
                </a:lnTo>
                <a:lnTo>
                  <a:pt x="346" y="248"/>
                </a:lnTo>
                <a:lnTo>
                  <a:pt x="346" y="250"/>
                </a:lnTo>
                <a:lnTo>
                  <a:pt x="342" y="256"/>
                </a:lnTo>
                <a:lnTo>
                  <a:pt x="342" y="262"/>
                </a:lnTo>
                <a:lnTo>
                  <a:pt x="346" y="266"/>
                </a:lnTo>
                <a:lnTo>
                  <a:pt x="350" y="260"/>
                </a:lnTo>
                <a:lnTo>
                  <a:pt x="358" y="258"/>
                </a:lnTo>
                <a:lnTo>
                  <a:pt x="362" y="262"/>
                </a:lnTo>
                <a:lnTo>
                  <a:pt x="362" y="268"/>
                </a:lnTo>
                <a:lnTo>
                  <a:pt x="356" y="274"/>
                </a:lnTo>
                <a:lnTo>
                  <a:pt x="358" y="278"/>
                </a:lnTo>
                <a:lnTo>
                  <a:pt x="362" y="278"/>
                </a:lnTo>
                <a:lnTo>
                  <a:pt x="378" y="254"/>
                </a:lnTo>
                <a:lnTo>
                  <a:pt x="382" y="252"/>
                </a:lnTo>
                <a:lnTo>
                  <a:pt x="388" y="252"/>
                </a:lnTo>
                <a:lnTo>
                  <a:pt x="390" y="254"/>
                </a:lnTo>
                <a:lnTo>
                  <a:pt x="388" y="262"/>
                </a:lnTo>
                <a:lnTo>
                  <a:pt x="384" y="268"/>
                </a:lnTo>
                <a:lnTo>
                  <a:pt x="370" y="272"/>
                </a:lnTo>
                <a:lnTo>
                  <a:pt x="368" y="274"/>
                </a:lnTo>
                <a:lnTo>
                  <a:pt x="370" y="278"/>
                </a:lnTo>
                <a:lnTo>
                  <a:pt x="378" y="278"/>
                </a:lnTo>
                <a:lnTo>
                  <a:pt x="396" y="270"/>
                </a:lnTo>
                <a:lnTo>
                  <a:pt x="402" y="270"/>
                </a:lnTo>
                <a:lnTo>
                  <a:pt x="410" y="278"/>
                </a:lnTo>
                <a:lnTo>
                  <a:pt x="410" y="288"/>
                </a:lnTo>
                <a:lnTo>
                  <a:pt x="416" y="296"/>
                </a:lnTo>
                <a:lnTo>
                  <a:pt x="426" y="302"/>
                </a:lnTo>
                <a:lnTo>
                  <a:pt x="424" y="306"/>
                </a:lnTo>
                <a:lnTo>
                  <a:pt x="414" y="318"/>
                </a:lnTo>
                <a:lnTo>
                  <a:pt x="410" y="330"/>
                </a:lnTo>
                <a:lnTo>
                  <a:pt x="400" y="334"/>
                </a:lnTo>
                <a:lnTo>
                  <a:pt x="400" y="342"/>
                </a:lnTo>
                <a:lnTo>
                  <a:pt x="398" y="350"/>
                </a:lnTo>
                <a:lnTo>
                  <a:pt x="398" y="354"/>
                </a:lnTo>
                <a:lnTo>
                  <a:pt x="408" y="356"/>
                </a:lnTo>
                <a:lnTo>
                  <a:pt x="410" y="358"/>
                </a:lnTo>
                <a:lnTo>
                  <a:pt x="410" y="362"/>
                </a:lnTo>
                <a:lnTo>
                  <a:pt x="404" y="370"/>
                </a:lnTo>
                <a:lnTo>
                  <a:pt x="402" y="380"/>
                </a:lnTo>
                <a:lnTo>
                  <a:pt x="416" y="394"/>
                </a:lnTo>
                <a:lnTo>
                  <a:pt x="416" y="408"/>
                </a:lnTo>
                <a:lnTo>
                  <a:pt x="408" y="404"/>
                </a:lnTo>
                <a:lnTo>
                  <a:pt x="400" y="404"/>
                </a:lnTo>
                <a:lnTo>
                  <a:pt x="396" y="412"/>
                </a:lnTo>
                <a:lnTo>
                  <a:pt x="382" y="404"/>
                </a:lnTo>
                <a:lnTo>
                  <a:pt x="376" y="394"/>
                </a:lnTo>
                <a:lnTo>
                  <a:pt x="370" y="392"/>
                </a:lnTo>
                <a:lnTo>
                  <a:pt x="342" y="382"/>
                </a:lnTo>
                <a:lnTo>
                  <a:pt x="338" y="374"/>
                </a:lnTo>
                <a:lnTo>
                  <a:pt x="340" y="360"/>
                </a:lnTo>
                <a:lnTo>
                  <a:pt x="338" y="354"/>
                </a:lnTo>
                <a:lnTo>
                  <a:pt x="334" y="352"/>
                </a:lnTo>
                <a:lnTo>
                  <a:pt x="318" y="356"/>
                </a:lnTo>
                <a:lnTo>
                  <a:pt x="310" y="356"/>
                </a:lnTo>
                <a:lnTo>
                  <a:pt x="310" y="348"/>
                </a:lnTo>
                <a:lnTo>
                  <a:pt x="304" y="340"/>
                </a:lnTo>
                <a:lnTo>
                  <a:pt x="308" y="334"/>
                </a:lnTo>
                <a:lnTo>
                  <a:pt x="300" y="330"/>
                </a:lnTo>
                <a:lnTo>
                  <a:pt x="302" y="322"/>
                </a:lnTo>
                <a:lnTo>
                  <a:pt x="300" y="318"/>
                </a:lnTo>
                <a:lnTo>
                  <a:pt x="298" y="316"/>
                </a:lnTo>
                <a:lnTo>
                  <a:pt x="294" y="316"/>
                </a:lnTo>
                <a:lnTo>
                  <a:pt x="288" y="318"/>
                </a:lnTo>
                <a:lnTo>
                  <a:pt x="288" y="320"/>
                </a:lnTo>
                <a:lnTo>
                  <a:pt x="296" y="318"/>
                </a:lnTo>
                <a:lnTo>
                  <a:pt x="298" y="320"/>
                </a:lnTo>
                <a:lnTo>
                  <a:pt x="296" y="322"/>
                </a:lnTo>
                <a:lnTo>
                  <a:pt x="290" y="326"/>
                </a:lnTo>
                <a:lnTo>
                  <a:pt x="294" y="332"/>
                </a:lnTo>
                <a:lnTo>
                  <a:pt x="286" y="336"/>
                </a:lnTo>
                <a:lnTo>
                  <a:pt x="282" y="336"/>
                </a:lnTo>
                <a:lnTo>
                  <a:pt x="282" y="332"/>
                </a:lnTo>
                <a:lnTo>
                  <a:pt x="288" y="334"/>
                </a:lnTo>
                <a:lnTo>
                  <a:pt x="288" y="328"/>
                </a:lnTo>
                <a:lnTo>
                  <a:pt x="284" y="328"/>
                </a:lnTo>
                <a:lnTo>
                  <a:pt x="280" y="322"/>
                </a:lnTo>
                <a:lnTo>
                  <a:pt x="280" y="320"/>
                </a:lnTo>
                <a:lnTo>
                  <a:pt x="284" y="318"/>
                </a:lnTo>
                <a:lnTo>
                  <a:pt x="282" y="318"/>
                </a:lnTo>
                <a:lnTo>
                  <a:pt x="278" y="318"/>
                </a:lnTo>
                <a:lnTo>
                  <a:pt x="276" y="312"/>
                </a:lnTo>
                <a:lnTo>
                  <a:pt x="274" y="312"/>
                </a:lnTo>
                <a:lnTo>
                  <a:pt x="274" y="316"/>
                </a:lnTo>
                <a:lnTo>
                  <a:pt x="270" y="316"/>
                </a:lnTo>
                <a:lnTo>
                  <a:pt x="270" y="310"/>
                </a:lnTo>
                <a:lnTo>
                  <a:pt x="266" y="310"/>
                </a:lnTo>
                <a:lnTo>
                  <a:pt x="266" y="306"/>
                </a:lnTo>
                <a:lnTo>
                  <a:pt x="264" y="306"/>
                </a:lnTo>
                <a:lnTo>
                  <a:pt x="262" y="300"/>
                </a:lnTo>
                <a:lnTo>
                  <a:pt x="264" y="294"/>
                </a:lnTo>
                <a:lnTo>
                  <a:pt x="264" y="288"/>
                </a:lnTo>
                <a:lnTo>
                  <a:pt x="262" y="286"/>
                </a:lnTo>
                <a:lnTo>
                  <a:pt x="258" y="286"/>
                </a:lnTo>
                <a:lnTo>
                  <a:pt x="256" y="282"/>
                </a:lnTo>
                <a:lnTo>
                  <a:pt x="258" y="274"/>
                </a:lnTo>
                <a:lnTo>
                  <a:pt x="256" y="266"/>
                </a:lnTo>
                <a:lnTo>
                  <a:pt x="250" y="256"/>
                </a:lnTo>
                <a:lnTo>
                  <a:pt x="254" y="246"/>
                </a:lnTo>
                <a:lnTo>
                  <a:pt x="248" y="238"/>
                </a:lnTo>
                <a:lnTo>
                  <a:pt x="246" y="234"/>
                </a:lnTo>
                <a:lnTo>
                  <a:pt x="236" y="238"/>
                </a:lnTo>
                <a:lnTo>
                  <a:pt x="210" y="230"/>
                </a:lnTo>
                <a:lnTo>
                  <a:pt x="204" y="212"/>
                </a:lnTo>
                <a:lnTo>
                  <a:pt x="202" y="210"/>
                </a:lnTo>
                <a:lnTo>
                  <a:pt x="198" y="212"/>
                </a:lnTo>
                <a:lnTo>
                  <a:pt x="200" y="214"/>
                </a:lnTo>
                <a:lnTo>
                  <a:pt x="196" y="214"/>
                </a:lnTo>
                <a:lnTo>
                  <a:pt x="198" y="216"/>
                </a:lnTo>
                <a:lnTo>
                  <a:pt x="196" y="218"/>
                </a:lnTo>
                <a:lnTo>
                  <a:pt x="196" y="216"/>
                </a:lnTo>
                <a:lnTo>
                  <a:pt x="188" y="214"/>
                </a:lnTo>
                <a:lnTo>
                  <a:pt x="184" y="218"/>
                </a:lnTo>
                <a:lnTo>
                  <a:pt x="178" y="214"/>
                </a:lnTo>
                <a:lnTo>
                  <a:pt x="176" y="216"/>
                </a:lnTo>
                <a:lnTo>
                  <a:pt x="176" y="220"/>
                </a:lnTo>
                <a:lnTo>
                  <a:pt x="174" y="222"/>
                </a:lnTo>
                <a:lnTo>
                  <a:pt x="168" y="220"/>
                </a:lnTo>
                <a:lnTo>
                  <a:pt x="166" y="220"/>
                </a:lnTo>
                <a:lnTo>
                  <a:pt x="164" y="218"/>
                </a:lnTo>
                <a:lnTo>
                  <a:pt x="162" y="218"/>
                </a:lnTo>
                <a:lnTo>
                  <a:pt x="162" y="220"/>
                </a:lnTo>
                <a:lnTo>
                  <a:pt x="156" y="222"/>
                </a:lnTo>
                <a:lnTo>
                  <a:pt x="154" y="220"/>
                </a:lnTo>
                <a:lnTo>
                  <a:pt x="150" y="222"/>
                </a:lnTo>
                <a:lnTo>
                  <a:pt x="142" y="220"/>
                </a:lnTo>
                <a:lnTo>
                  <a:pt x="142" y="216"/>
                </a:lnTo>
                <a:lnTo>
                  <a:pt x="136" y="212"/>
                </a:lnTo>
                <a:lnTo>
                  <a:pt x="128" y="214"/>
                </a:lnTo>
                <a:lnTo>
                  <a:pt x="124" y="212"/>
                </a:lnTo>
                <a:lnTo>
                  <a:pt x="126" y="206"/>
                </a:lnTo>
                <a:lnTo>
                  <a:pt x="124" y="206"/>
                </a:lnTo>
                <a:lnTo>
                  <a:pt x="124" y="202"/>
                </a:lnTo>
                <a:lnTo>
                  <a:pt x="124" y="200"/>
                </a:lnTo>
                <a:lnTo>
                  <a:pt x="124" y="198"/>
                </a:lnTo>
                <a:lnTo>
                  <a:pt x="118" y="194"/>
                </a:lnTo>
                <a:lnTo>
                  <a:pt x="122" y="194"/>
                </a:lnTo>
                <a:lnTo>
                  <a:pt x="118" y="188"/>
                </a:lnTo>
                <a:lnTo>
                  <a:pt x="116" y="188"/>
                </a:lnTo>
                <a:lnTo>
                  <a:pt x="118" y="180"/>
                </a:lnTo>
                <a:lnTo>
                  <a:pt x="116" y="180"/>
                </a:lnTo>
                <a:lnTo>
                  <a:pt x="114" y="176"/>
                </a:lnTo>
                <a:lnTo>
                  <a:pt x="110" y="176"/>
                </a:lnTo>
                <a:lnTo>
                  <a:pt x="106" y="172"/>
                </a:lnTo>
                <a:lnTo>
                  <a:pt x="110" y="170"/>
                </a:lnTo>
                <a:lnTo>
                  <a:pt x="108" y="170"/>
                </a:lnTo>
                <a:lnTo>
                  <a:pt x="106" y="166"/>
                </a:lnTo>
                <a:lnTo>
                  <a:pt x="104" y="166"/>
                </a:lnTo>
                <a:lnTo>
                  <a:pt x="100" y="158"/>
                </a:lnTo>
                <a:lnTo>
                  <a:pt x="96" y="158"/>
                </a:lnTo>
                <a:lnTo>
                  <a:pt x="96" y="156"/>
                </a:lnTo>
                <a:lnTo>
                  <a:pt x="94" y="152"/>
                </a:lnTo>
                <a:lnTo>
                  <a:pt x="90" y="150"/>
                </a:lnTo>
                <a:lnTo>
                  <a:pt x="90" y="148"/>
                </a:lnTo>
                <a:lnTo>
                  <a:pt x="88" y="148"/>
                </a:lnTo>
                <a:lnTo>
                  <a:pt x="86" y="146"/>
                </a:lnTo>
                <a:lnTo>
                  <a:pt x="80" y="146"/>
                </a:lnTo>
                <a:lnTo>
                  <a:pt x="76" y="140"/>
                </a:lnTo>
                <a:lnTo>
                  <a:pt x="70" y="140"/>
                </a:lnTo>
                <a:lnTo>
                  <a:pt x="68" y="132"/>
                </a:lnTo>
                <a:lnTo>
                  <a:pt x="64" y="130"/>
                </a:lnTo>
                <a:lnTo>
                  <a:pt x="60" y="120"/>
                </a:lnTo>
                <a:lnTo>
                  <a:pt x="56" y="120"/>
                </a:lnTo>
                <a:lnTo>
                  <a:pt x="54" y="118"/>
                </a:lnTo>
                <a:lnTo>
                  <a:pt x="48" y="120"/>
                </a:lnTo>
                <a:lnTo>
                  <a:pt x="44" y="116"/>
                </a:lnTo>
                <a:lnTo>
                  <a:pt x="42" y="120"/>
                </a:lnTo>
                <a:lnTo>
                  <a:pt x="36" y="116"/>
                </a:lnTo>
                <a:lnTo>
                  <a:pt x="36" y="112"/>
                </a:lnTo>
                <a:lnTo>
                  <a:pt x="34" y="114"/>
                </a:lnTo>
                <a:lnTo>
                  <a:pt x="26" y="108"/>
                </a:lnTo>
                <a:lnTo>
                  <a:pt x="22" y="110"/>
                </a:lnTo>
                <a:lnTo>
                  <a:pt x="16" y="108"/>
                </a:lnTo>
                <a:lnTo>
                  <a:pt x="16" y="106"/>
                </a:lnTo>
                <a:lnTo>
                  <a:pt x="18" y="104"/>
                </a:lnTo>
                <a:lnTo>
                  <a:pt x="16" y="104"/>
                </a:lnTo>
                <a:lnTo>
                  <a:pt x="16" y="98"/>
                </a:lnTo>
                <a:lnTo>
                  <a:pt x="10" y="98"/>
                </a:lnTo>
                <a:lnTo>
                  <a:pt x="14" y="96"/>
                </a:lnTo>
                <a:lnTo>
                  <a:pt x="8" y="96"/>
                </a:lnTo>
                <a:lnTo>
                  <a:pt x="8" y="90"/>
                </a:lnTo>
                <a:lnTo>
                  <a:pt x="6" y="88"/>
                </a:lnTo>
                <a:lnTo>
                  <a:pt x="2" y="86"/>
                </a:lnTo>
                <a:lnTo>
                  <a:pt x="2" y="78"/>
                </a:lnTo>
                <a:lnTo>
                  <a:pt x="0" y="74"/>
                </a:lnTo>
                <a:lnTo>
                  <a:pt x="0" y="70"/>
                </a:lnTo>
                <a:lnTo>
                  <a:pt x="104" y="40"/>
                </a:lnTo>
                <a:lnTo>
                  <a:pt x="228" y="0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6" name="Freeform 160"/>
          <p:cNvSpPr>
            <a:spLocks/>
          </p:cNvSpPr>
          <p:nvPr/>
        </p:nvSpPr>
        <p:spPr bwMode="auto">
          <a:xfrm>
            <a:off x="5645785" y="4071303"/>
            <a:ext cx="577850" cy="644525"/>
          </a:xfrm>
          <a:custGeom>
            <a:avLst/>
            <a:gdLst>
              <a:gd name="T0" fmla="*/ 260350 w 364"/>
              <a:gd name="T1" fmla="*/ 12700 h 406"/>
              <a:gd name="T2" fmla="*/ 266700 w 364"/>
              <a:gd name="T3" fmla="*/ 31750 h 406"/>
              <a:gd name="T4" fmla="*/ 292100 w 364"/>
              <a:gd name="T5" fmla="*/ 50800 h 406"/>
              <a:gd name="T6" fmla="*/ 288925 w 364"/>
              <a:gd name="T7" fmla="*/ 66675 h 406"/>
              <a:gd name="T8" fmla="*/ 292100 w 364"/>
              <a:gd name="T9" fmla="*/ 73025 h 406"/>
              <a:gd name="T10" fmla="*/ 285750 w 364"/>
              <a:gd name="T11" fmla="*/ 76200 h 406"/>
              <a:gd name="T12" fmla="*/ 285750 w 364"/>
              <a:gd name="T13" fmla="*/ 104775 h 406"/>
              <a:gd name="T14" fmla="*/ 285750 w 364"/>
              <a:gd name="T15" fmla="*/ 130175 h 406"/>
              <a:gd name="T16" fmla="*/ 295275 w 364"/>
              <a:gd name="T17" fmla="*/ 158750 h 406"/>
              <a:gd name="T18" fmla="*/ 327025 w 364"/>
              <a:gd name="T19" fmla="*/ 171450 h 406"/>
              <a:gd name="T20" fmla="*/ 368300 w 364"/>
              <a:gd name="T21" fmla="*/ 177800 h 406"/>
              <a:gd name="T22" fmla="*/ 400050 w 364"/>
              <a:gd name="T23" fmla="*/ 171450 h 406"/>
              <a:gd name="T24" fmla="*/ 428625 w 364"/>
              <a:gd name="T25" fmla="*/ 196850 h 406"/>
              <a:gd name="T26" fmla="*/ 508000 w 364"/>
              <a:gd name="T27" fmla="*/ 238125 h 406"/>
              <a:gd name="T28" fmla="*/ 533400 w 364"/>
              <a:gd name="T29" fmla="*/ 260350 h 406"/>
              <a:gd name="T30" fmla="*/ 549275 w 364"/>
              <a:gd name="T31" fmla="*/ 273050 h 406"/>
              <a:gd name="T32" fmla="*/ 577850 w 364"/>
              <a:gd name="T33" fmla="*/ 288925 h 406"/>
              <a:gd name="T34" fmla="*/ 555625 w 364"/>
              <a:gd name="T35" fmla="*/ 333375 h 406"/>
              <a:gd name="T36" fmla="*/ 485775 w 364"/>
              <a:gd name="T37" fmla="*/ 365125 h 406"/>
              <a:gd name="T38" fmla="*/ 476250 w 364"/>
              <a:gd name="T39" fmla="*/ 339725 h 406"/>
              <a:gd name="T40" fmla="*/ 431800 w 364"/>
              <a:gd name="T41" fmla="*/ 390525 h 406"/>
              <a:gd name="T42" fmla="*/ 479425 w 364"/>
              <a:gd name="T43" fmla="*/ 406400 h 406"/>
              <a:gd name="T44" fmla="*/ 412750 w 364"/>
              <a:gd name="T45" fmla="*/ 473075 h 406"/>
              <a:gd name="T46" fmla="*/ 400050 w 364"/>
              <a:gd name="T47" fmla="*/ 460375 h 406"/>
              <a:gd name="T48" fmla="*/ 361950 w 364"/>
              <a:gd name="T49" fmla="*/ 457200 h 406"/>
              <a:gd name="T50" fmla="*/ 352425 w 364"/>
              <a:gd name="T51" fmla="*/ 514350 h 406"/>
              <a:gd name="T52" fmla="*/ 374650 w 364"/>
              <a:gd name="T53" fmla="*/ 530225 h 406"/>
              <a:gd name="T54" fmla="*/ 330200 w 364"/>
              <a:gd name="T55" fmla="*/ 593725 h 406"/>
              <a:gd name="T56" fmla="*/ 273050 w 364"/>
              <a:gd name="T57" fmla="*/ 641350 h 406"/>
              <a:gd name="T58" fmla="*/ 250825 w 364"/>
              <a:gd name="T59" fmla="*/ 619125 h 406"/>
              <a:gd name="T60" fmla="*/ 241300 w 364"/>
              <a:gd name="T61" fmla="*/ 568325 h 406"/>
              <a:gd name="T62" fmla="*/ 222250 w 364"/>
              <a:gd name="T63" fmla="*/ 555625 h 406"/>
              <a:gd name="T64" fmla="*/ 225425 w 364"/>
              <a:gd name="T65" fmla="*/ 523875 h 406"/>
              <a:gd name="T66" fmla="*/ 263525 w 364"/>
              <a:gd name="T67" fmla="*/ 479425 h 406"/>
              <a:gd name="T68" fmla="*/ 241300 w 364"/>
              <a:gd name="T69" fmla="*/ 450850 h 406"/>
              <a:gd name="T70" fmla="*/ 219075 w 364"/>
              <a:gd name="T71" fmla="*/ 422275 h 406"/>
              <a:gd name="T72" fmla="*/ 174625 w 364"/>
              <a:gd name="T73" fmla="*/ 428625 h 406"/>
              <a:gd name="T74" fmla="*/ 206375 w 364"/>
              <a:gd name="T75" fmla="*/ 409575 h 406"/>
              <a:gd name="T76" fmla="*/ 196850 w 364"/>
              <a:gd name="T77" fmla="*/ 393700 h 406"/>
              <a:gd name="T78" fmla="*/ 158750 w 364"/>
              <a:gd name="T79" fmla="*/ 434975 h 406"/>
              <a:gd name="T80" fmla="*/ 165100 w 364"/>
              <a:gd name="T81" fmla="*/ 409575 h 406"/>
              <a:gd name="T82" fmla="*/ 139700 w 364"/>
              <a:gd name="T83" fmla="*/ 415925 h 406"/>
              <a:gd name="T84" fmla="*/ 139700 w 364"/>
              <a:gd name="T85" fmla="*/ 390525 h 406"/>
              <a:gd name="T86" fmla="*/ 130175 w 364"/>
              <a:gd name="T87" fmla="*/ 390525 h 406"/>
              <a:gd name="T88" fmla="*/ 127000 w 364"/>
              <a:gd name="T89" fmla="*/ 371475 h 406"/>
              <a:gd name="T90" fmla="*/ 111125 w 364"/>
              <a:gd name="T91" fmla="*/ 365125 h 406"/>
              <a:gd name="T92" fmla="*/ 104775 w 364"/>
              <a:gd name="T93" fmla="*/ 342900 h 406"/>
              <a:gd name="T94" fmla="*/ 92075 w 364"/>
              <a:gd name="T95" fmla="*/ 320675 h 406"/>
              <a:gd name="T96" fmla="*/ 82550 w 364"/>
              <a:gd name="T97" fmla="*/ 301625 h 406"/>
              <a:gd name="T98" fmla="*/ 79375 w 364"/>
              <a:gd name="T99" fmla="*/ 292100 h 406"/>
              <a:gd name="T100" fmla="*/ 73025 w 364"/>
              <a:gd name="T101" fmla="*/ 288925 h 406"/>
              <a:gd name="T102" fmla="*/ 69850 w 364"/>
              <a:gd name="T103" fmla="*/ 276225 h 406"/>
              <a:gd name="T104" fmla="*/ 60325 w 364"/>
              <a:gd name="T105" fmla="*/ 266700 h 406"/>
              <a:gd name="T106" fmla="*/ 50800 w 364"/>
              <a:gd name="T107" fmla="*/ 257175 h 406"/>
              <a:gd name="T108" fmla="*/ 44450 w 364"/>
              <a:gd name="T109" fmla="*/ 254000 h 406"/>
              <a:gd name="T110" fmla="*/ 31750 w 364"/>
              <a:gd name="T111" fmla="*/ 238125 h 406"/>
              <a:gd name="T112" fmla="*/ 19050 w 364"/>
              <a:gd name="T113" fmla="*/ 228600 h 406"/>
              <a:gd name="T114" fmla="*/ 15875 w 364"/>
              <a:gd name="T115" fmla="*/ 212725 h 406"/>
              <a:gd name="T116" fmla="*/ 6350 w 364"/>
              <a:gd name="T117" fmla="*/ 196850 h 406"/>
              <a:gd name="T118" fmla="*/ 0 w 364"/>
              <a:gd name="T119" fmla="*/ 174625 h 406"/>
              <a:gd name="T120" fmla="*/ 0 w 364"/>
              <a:gd name="T121" fmla="*/ 174625 h 40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64" h="406">
                <a:moveTo>
                  <a:pt x="0" y="110"/>
                </a:moveTo>
                <a:lnTo>
                  <a:pt x="130" y="0"/>
                </a:lnTo>
                <a:lnTo>
                  <a:pt x="164" y="8"/>
                </a:lnTo>
                <a:lnTo>
                  <a:pt x="160" y="12"/>
                </a:lnTo>
                <a:lnTo>
                  <a:pt x="166" y="12"/>
                </a:lnTo>
                <a:lnTo>
                  <a:pt x="168" y="20"/>
                </a:lnTo>
                <a:lnTo>
                  <a:pt x="176" y="24"/>
                </a:lnTo>
                <a:lnTo>
                  <a:pt x="180" y="32"/>
                </a:lnTo>
                <a:lnTo>
                  <a:pt x="184" y="32"/>
                </a:lnTo>
                <a:lnTo>
                  <a:pt x="182" y="34"/>
                </a:lnTo>
                <a:lnTo>
                  <a:pt x="180" y="34"/>
                </a:lnTo>
                <a:lnTo>
                  <a:pt x="182" y="42"/>
                </a:lnTo>
                <a:lnTo>
                  <a:pt x="180" y="46"/>
                </a:lnTo>
                <a:lnTo>
                  <a:pt x="182" y="48"/>
                </a:lnTo>
                <a:lnTo>
                  <a:pt x="184" y="46"/>
                </a:lnTo>
                <a:lnTo>
                  <a:pt x="186" y="50"/>
                </a:lnTo>
                <a:lnTo>
                  <a:pt x="182" y="52"/>
                </a:lnTo>
                <a:lnTo>
                  <a:pt x="180" y="48"/>
                </a:lnTo>
                <a:lnTo>
                  <a:pt x="172" y="56"/>
                </a:lnTo>
                <a:lnTo>
                  <a:pt x="178" y="60"/>
                </a:lnTo>
                <a:lnTo>
                  <a:pt x="180" y="66"/>
                </a:lnTo>
                <a:lnTo>
                  <a:pt x="184" y="68"/>
                </a:lnTo>
                <a:lnTo>
                  <a:pt x="180" y="74"/>
                </a:lnTo>
                <a:lnTo>
                  <a:pt x="180" y="82"/>
                </a:lnTo>
                <a:lnTo>
                  <a:pt x="182" y="88"/>
                </a:lnTo>
                <a:lnTo>
                  <a:pt x="182" y="94"/>
                </a:lnTo>
                <a:lnTo>
                  <a:pt x="186" y="100"/>
                </a:lnTo>
                <a:lnTo>
                  <a:pt x="200" y="100"/>
                </a:lnTo>
                <a:lnTo>
                  <a:pt x="202" y="104"/>
                </a:lnTo>
                <a:lnTo>
                  <a:pt x="206" y="108"/>
                </a:lnTo>
                <a:lnTo>
                  <a:pt x="218" y="116"/>
                </a:lnTo>
                <a:lnTo>
                  <a:pt x="226" y="120"/>
                </a:lnTo>
                <a:lnTo>
                  <a:pt x="232" y="112"/>
                </a:lnTo>
                <a:lnTo>
                  <a:pt x="242" y="108"/>
                </a:lnTo>
                <a:lnTo>
                  <a:pt x="248" y="110"/>
                </a:lnTo>
                <a:lnTo>
                  <a:pt x="252" y="108"/>
                </a:lnTo>
                <a:lnTo>
                  <a:pt x="258" y="108"/>
                </a:lnTo>
                <a:lnTo>
                  <a:pt x="264" y="112"/>
                </a:lnTo>
                <a:lnTo>
                  <a:pt x="270" y="124"/>
                </a:lnTo>
                <a:lnTo>
                  <a:pt x="288" y="130"/>
                </a:lnTo>
                <a:lnTo>
                  <a:pt x="298" y="142"/>
                </a:lnTo>
                <a:lnTo>
                  <a:pt x="320" y="150"/>
                </a:lnTo>
                <a:lnTo>
                  <a:pt x="324" y="152"/>
                </a:lnTo>
                <a:lnTo>
                  <a:pt x="330" y="150"/>
                </a:lnTo>
                <a:lnTo>
                  <a:pt x="336" y="164"/>
                </a:lnTo>
                <a:lnTo>
                  <a:pt x="338" y="168"/>
                </a:lnTo>
                <a:lnTo>
                  <a:pt x="340" y="172"/>
                </a:lnTo>
                <a:lnTo>
                  <a:pt x="346" y="172"/>
                </a:lnTo>
                <a:lnTo>
                  <a:pt x="358" y="166"/>
                </a:lnTo>
                <a:lnTo>
                  <a:pt x="364" y="168"/>
                </a:lnTo>
                <a:lnTo>
                  <a:pt x="364" y="182"/>
                </a:lnTo>
                <a:lnTo>
                  <a:pt x="360" y="194"/>
                </a:lnTo>
                <a:lnTo>
                  <a:pt x="352" y="204"/>
                </a:lnTo>
                <a:lnTo>
                  <a:pt x="350" y="210"/>
                </a:lnTo>
                <a:lnTo>
                  <a:pt x="340" y="216"/>
                </a:lnTo>
                <a:lnTo>
                  <a:pt x="322" y="230"/>
                </a:lnTo>
                <a:lnTo>
                  <a:pt x="306" y="230"/>
                </a:lnTo>
                <a:lnTo>
                  <a:pt x="304" y="218"/>
                </a:lnTo>
                <a:lnTo>
                  <a:pt x="304" y="216"/>
                </a:lnTo>
                <a:lnTo>
                  <a:pt x="300" y="214"/>
                </a:lnTo>
                <a:lnTo>
                  <a:pt x="288" y="226"/>
                </a:lnTo>
                <a:lnTo>
                  <a:pt x="270" y="236"/>
                </a:lnTo>
                <a:lnTo>
                  <a:pt x="272" y="246"/>
                </a:lnTo>
                <a:lnTo>
                  <a:pt x="282" y="254"/>
                </a:lnTo>
                <a:lnTo>
                  <a:pt x="298" y="254"/>
                </a:lnTo>
                <a:lnTo>
                  <a:pt x="302" y="256"/>
                </a:lnTo>
                <a:lnTo>
                  <a:pt x="298" y="266"/>
                </a:lnTo>
                <a:lnTo>
                  <a:pt x="264" y="298"/>
                </a:lnTo>
                <a:lnTo>
                  <a:pt x="260" y="298"/>
                </a:lnTo>
                <a:lnTo>
                  <a:pt x="258" y="296"/>
                </a:lnTo>
                <a:lnTo>
                  <a:pt x="256" y="292"/>
                </a:lnTo>
                <a:lnTo>
                  <a:pt x="252" y="290"/>
                </a:lnTo>
                <a:lnTo>
                  <a:pt x="242" y="290"/>
                </a:lnTo>
                <a:lnTo>
                  <a:pt x="236" y="286"/>
                </a:lnTo>
                <a:lnTo>
                  <a:pt x="228" y="288"/>
                </a:lnTo>
                <a:lnTo>
                  <a:pt x="218" y="308"/>
                </a:lnTo>
                <a:lnTo>
                  <a:pt x="218" y="318"/>
                </a:lnTo>
                <a:lnTo>
                  <a:pt x="222" y="324"/>
                </a:lnTo>
                <a:lnTo>
                  <a:pt x="230" y="324"/>
                </a:lnTo>
                <a:lnTo>
                  <a:pt x="236" y="328"/>
                </a:lnTo>
                <a:lnTo>
                  <a:pt x="236" y="334"/>
                </a:lnTo>
                <a:lnTo>
                  <a:pt x="230" y="338"/>
                </a:lnTo>
                <a:lnTo>
                  <a:pt x="218" y="364"/>
                </a:lnTo>
                <a:lnTo>
                  <a:pt x="208" y="374"/>
                </a:lnTo>
                <a:lnTo>
                  <a:pt x="198" y="378"/>
                </a:lnTo>
                <a:lnTo>
                  <a:pt x="188" y="388"/>
                </a:lnTo>
                <a:lnTo>
                  <a:pt x="172" y="404"/>
                </a:lnTo>
                <a:lnTo>
                  <a:pt x="166" y="406"/>
                </a:lnTo>
                <a:lnTo>
                  <a:pt x="158" y="404"/>
                </a:lnTo>
                <a:lnTo>
                  <a:pt x="158" y="390"/>
                </a:lnTo>
                <a:lnTo>
                  <a:pt x="144" y="376"/>
                </a:lnTo>
                <a:lnTo>
                  <a:pt x="146" y="366"/>
                </a:lnTo>
                <a:lnTo>
                  <a:pt x="152" y="358"/>
                </a:lnTo>
                <a:lnTo>
                  <a:pt x="152" y="354"/>
                </a:lnTo>
                <a:lnTo>
                  <a:pt x="150" y="352"/>
                </a:lnTo>
                <a:lnTo>
                  <a:pt x="140" y="350"/>
                </a:lnTo>
                <a:lnTo>
                  <a:pt x="140" y="346"/>
                </a:lnTo>
                <a:lnTo>
                  <a:pt x="142" y="338"/>
                </a:lnTo>
                <a:lnTo>
                  <a:pt x="142" y="330"/>
                </a:lnTo>
                <a:lnTo>
                  <a:pt x="152" y="326"/>
                </a:lnTo>
                <a:lnTo>
                  <a:pt x="156" y="314"/>
                </a:lnTo>
                <a:lnTo>
                  <a:pt x="166" y="302"/>
                </a:lnTo>
                <a:lnTo>
                  <a:pt x="168" y="298"/>
                </a:lnTo>
                <a:lnTo>
                  <a:pt x="158" y="292"/>
                </a:lnTo>
                <a:lnTo>
                  <a:pt x="152" y="284"/>
                </a:lnTo>
                <a:lnTo>
                  <a:pt x="152" y="274"/>
                </a:lnTo>
                <a:lnTo>
                  <a:pt x="144" y="266"/>
                </a:lnTo>
                <a:lnTo>
                  <a:pt x="138" y="266"/>
                </a:lnTo>
                <a:lnTo>
                  <a:pt x="120" y="274"/>
                </a:lnTo>
                <a:lnTo>
                  <a:pt x="112" y="274"/>
                </a:lnTo>
                <a:lnTo>
                  <a:pt x="110" y="270"/>
                </a:lnTo>
                <a:lnTo>
                  <a:pt x="112" y="268"/>
                </a:lnTo>
                <a:lnTo>
                  <a:pt x="126" y="264"/>
                </a:lnTo>
                <a:lnTo>
                  <a:pt x="130" y="258"/>
                </a:lnTo>
                <a:lnTo>
                  <a:pt x="132" y="250"/>
                </a:lnTo>
                <a:lnTo>
                  <a:pt x="130" y="248"/>
                </a:lnTo>
                <a:lnTo>
                  <a:pt x="124" y="248"/>
                </a:lnTo>
                <a:lnTo>
                  <a:pt x="120" y="250"/>
                </a:lnTo>
                <a:lnTo>
                  <a:pt x="104" y="274"/>
                </a:lnTo>
                <a:lnTo>
                  <a:pt x="100" y="274"/>
                </a:lnTo>
                <a:lnTo>
                  <a:pt x="98" y="270"/>
                </a:lnTo>
                <a:lnTo>
                  <a:pt x="104" y="264"/>
                </a:lnTo>
                <a:lnTo>
                  <a:pt x="104" y="258"/>
                </a:lnTo>
                <a:lnTo>
                  <a:pt x="100" y="254"/>
                </a:lnTo>
                <a:lnTo>
                  <a:pt x="92" y="256"/>
                </a:lnTo>
                <a:lnTo>
                  <a:pt x="88" y="262"/>
                </a:lnTo>
                <a:lnTo>
                  <a:pt x="84" y="258"/>
                </a:lnTo>
                <a:lnTo>
                  <a:pt x="84" y="252"/>
                </a:lnTo>
                <a:lnTo>
                  <a:pt x="88" y="246"/>
                </a:lnTo>
                <a:lnTo>
                  <a:pt x="88" y="244"/>
                </a:lnTo>
                <a:lnTo>
                  <a:pt x="86" y="244"/>
                </a:lnTo>
                <a:lnTo>
                  <a:pt x="82" y="246"/>
                </a:lnTo>
                <a:lnTo>
                  <a:pt x="78" y="244"/>
                </a:lnTo>
                <a:lnTo>
                  <a:pt x="76" y="242"/>
                </a:lnTo>
                <a:lnTo>
                  <a:pt x="80" y="234"/>
                </a:lnTo>
                <a:lnTo>
                  <a:pt x="78" y="232"/>
                </a:lnTo>
                <a:lnTo>
                  <a:pt x="72" y="230"/>
                </a:lnTo>
                <a:lnTo>
                  <a:pt x="70" y="230"/>
                </a:lnTo>
                <a:lnTo>
                  <a:pt x="68" y="230"/>
                </a:lnTo>
                <a:lnTo>
                  <a:pt x="68" y="222"/>
                </a:lnTo>
                <a:lnTo>
                  <a:pt x="66" y="216"/>
                </a:lnTo>
                <a:lnTo>
                  <a:pt x="68" y="204"/>
                </a:lnTo>
                <a:lnTo>
                  <a:pt x="64" y="202"/>
                </a:lnTo>
                <a:lnTo>
                  <a:pt x="58" y="202"/>
                </a:lnTo>
                <a:lnTo>
                  <a:pt x="56" y="198"/>
                </a:lnTo>
                <a:lnTo>
                  <a:pt x="56" y="194"/>
                </a:lnTo>
                <a:lnTo>
                  <a:pt x="52" y="190"/>
                </a:lnTo>
                <a:lnTo>
                  <a:pt x="58" y="186"/>
                </a:lnTo>
                <a:lnTo>
                  <a:pt x="56" y="184"/>
                </a:lnTo>
                <a:lnTo>
                  <a:pt x="50" y="184"/>
                </a:lnTo>
                <a:lnTo>
                  <a:pt x="50" y="176"/>
                </a:lnTo>
                <a:lnTo>
                  <a:pt x="48" y="182"/>
                </a:lnTo>
                <a:lnTo>
                  <a:pt x="46" y="182"/>
                </a:lnTo>
                <a:lnTo>
                  <a:pt x="46" y="176"/>
                </a:lnTo>
                <a:lnTo>
                  <a:pt x="48" y="174"/>
                </a:lnTo>
                <a:lnTo>
                  <a:pt x="44" y="174"/>
                </a:lnTo>
                <a:lnTo>
                  <a:pt x="44" y="170"/>
                </a:lnTo>
                <a:lnTo>
                  <a:pt x="42" y="170"/>
                </a:lnTo>
                <a:lnTo>
                  <a:pt x="38" y="168"/>
                </a:lnTo>
                <a:lnTo>
                  <a:pt x="38" y="164"/>
                </a:lnTo>
                <a:lnTo>
                  <a:pt x="36" y="162"/>
                </a:lnTo>
                <a:lnTo>
                  <a:pt x="32" y="162"/>
                </a:lnTo>
                <a:lnTo>
                  <a:pt x="32" y="160"/>
                </a:lnTo>
                <a:lnTo>
                  <a:pt x="30" y="162"/>
                </a:lnTo>
                <a:lnTo>
                  <a:pt x="28" y="160"/>
                </a:lnTo>
                <a:lnTo>
                  <a:pt x="28" y="156"/>
                </a:lnTo>
                <a:lnTo>
                  <a:pt x="26" y="160"/>
                </a:lnTo>
                <a:lnTo>
                  <a:pt x="20" y="150"/>
                </a:lnTo>
                <a:lnTo>
                  <a:pt x="20" y="148"/>
                </a:lnTo>
                <a:lnTo>
                  <a:pt x="16" y="148"/>
                </a:lnTo>
                <a:lnTo>
                  <a:pt x="12" y="144"/>
                </a:lnTo>
                <a:lnTo>
                  <a:pt x="16" y="142"/>
                </a:lnTo>
                <a:lnTo>
                  <a:pt x="12" y="134"/>
                </a:lnTo>
                <a:lnTo>
                  <a:pt x="10" y="134"/>
                </a:lnTo>
                <a:lnTo>
                  <a:pt x="10" y="132"/>
                </a:lnTo>
                <a:lnTo>
                  <a:pt x="16" y="132"/>
                </a:lnTo>
                <a:lnTo>
                  <a:pt x="4" y="124"/>
                </a:lnTo>
                <a:lnTo>
                  <a:pt x="2" y="116"/>
                </a:lnTo>
                <a:lnTo>
                  <a:pt x="2" y="114"/>
                </a:lnTo>
                <a:lnTo>
                  <a:pt x="0" y="11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7" name="Freeform 161"/>
          <p:cNvSpPr>
            <a:spLocks/>
          </p:cNvSpPr>
          <p:nvPr/>
        </p:nvSpPr>
        <p:spPr bwMode="auto">
          <a:xfrm>
            <a:off x="5188585" y="4249103"/>
            <a:ext cx="730250" cy="673100"/>
          </a:xfrm>
          <a:custGeom>
            <a:avLst/>
            <a:gdLst>
              <a:gd name="T0" fmla="*/ 117475 w 460"/>
              <a:gd name="T1" fmla="*/ 0 h 424"/>
              <a:gd name="T2" fmla="*/ 142875 w 460"/>
              <a:gd name="T3" fmla="*/ 6350 h 424"/>
              <a:gd name="T4" fmla="*/ 168275 w 460"/>
              <a:gd name="T5" fmla="*/ 38100 h 424"/>
              <a:gd name="T6" fmla="*/ 190500 w 460"/>
              <a:gd name="T7" fmla="*/ 50800 h 424"/>
              <a:gd name="T8" fmla="*/ 200025 w 460"/>
              <a:gd name="T9" fmla="*/ 63500 h 424"/>
              <a:gd name="T10" fmla="*/ 215900 w 460"/>
              <a:gd name="T11" fmla="*/ 79375 h 424"/>
              <a:gd name="T12" fmla="*/ 222250 w 460"/>
              <a:gd name="T13" fmla="*/ 95250 h 424"/>
              <a:gd name="T14" fmla="*/ 231775 w 460"/>
              <a:gd name="T15" fmla="*/ 114300 h 424"/>
              <a:gd name="T16" fmla="*/ 244475 w 460"/>
              <a:gd name="T17" fmla="*/ 130175 h 424"/>
              <a:gd name="T18" fmla="*/ 244475 w 460"/>
              <a:gd name="T19" fmla="*/ 142875 h 424"/>
              <a:gd name="T20" fmla="*/ 263525 w 460"/>
              <a:gd name="T21" fmla="*/ 152400 h 424"/>
              <a:gd name="T22" fmla="*/ 292100 w 460"/>
              <a:gd name="T23" fmla="*/ 165100 h 424"/>
              <a:gd name="T24" fmla="*/ 304800 w 460"/>
              <a:gd name="T25" fmla="*/ 161925 h 424"/>
              <a:gd name="T26" fmla="*/ 323850 w 460"/>
              <a:gd name="T27" fmla="*/ 168275 h 424"/>
              <a:gd name="T28" fmla="*/ 339725 w 460"/>
              <a:gd name="T29" fmla="*/ 161925 h 424"/>
              <a:gd name="T30" fmla="*/ 361950 w 460"/>
              <a:gd name="T31" fmla="*/ 158750 h 424"/>
              <a:gd name="T32" fmla="*/ 368300 w 460"/>
              <a:gd name="T33" fmla="*/ 149225 h 424"/>
              <a:gd name="T34" fmla="*/ 438150 w 460"/>
              <a:gd name="T35" fmla="*/ 187325 h 424"/>
              <a:gd name="T36" fmla="*/ 454025 w 460"/>
              <a:gd name="T37" fmla="*/ 238125 h 424"/>
              <a:gd name="T38" fmla="*/ 463550 w 460"/>
              <a:gd name="T39" fmla="*/ 269875 h 424"/>
              <a:gd name="T40" fmla="*/ 466725 w 460"/>
              <a:gd name="T41" fmla="*/ 301625 h 424"/>
              <a:gd name="T42" fmla="*/ 476250 w 460"/>
              <a:gd name="T43" fmla="*/ 317500 h 424"/>
              <a:gd name="T44" fmla="*/ 488950 w 460"/>
              <a:gd name="T45" fmla="*/ 320675 h 424"/>
              <a:gd name="T46" fmla="*/ 492125 w 460"/>
              <a:gd name="T47" fmla="*/ 327025 h 424"/>
              <a:gd name="T48" fmla="*/ 495300 w 460"/>
              <a:gd name="T49" fmla="*/ 342900 h 424"/>
              <a:gd name="T50" fmla="*/ 508000 w 460"/>
              <a:gd name="T51" fmla="*/ 333375 h 424"/>
              <a:gd name="T52" fmla="*/ 504825 w 460"/>
              <a:gd name="T53" fmla="*/ 323850 h 424"/>
              <a:gd name="T54" fmla="*/ 523875 w 460"/>
              <a:gd name="T55" fmla="*/ 320675 h 424"/>
              <a:gd name="T56" fmla="*/ 530225 w 460"/>
              <a:gd name="T57" fmla="*/ 355600 h 424"/>
              <a:gd name="T58" fmla="*/ 577850 w 460"/>
              <a:gd name="T59" fmla="*/ 374650 h 424"/>
              <a:gd name="T60" fmla="*/ 590550 w 460"/>
              <a:gd name="T61" fmla="*/ 422275 h 424"/>
              <a:gd name="T62" fmla="*/ 676275 w 460"/>
              <a:gd name="T63" fmla="*/ 469900 h 424"/>
              <a:gd name="T64" fmla="*/ 730250 w 460"/>
              <a:gd name="T65" fmla="*/ 498475 h 424"/>
              <a:gd name="T66" fmla="*/ 692150 w 460"/>
              <a:gd name="T67" fmla="*/ 666750 h 424"/>
              <a:gd name="T68" fmla="*/ 663575 w 460"/>
              <a:gd name="T69" fmla="*/ 660400 h 424"/>
              <a:gd name="T70" fmla="*/ 657225 w 460"/>
              <a:gd name="T71" fmla="*/ 603250 h 424"/>
              <a:gd name="T72" fmla="*/ 603250 w 460"/>
              <a:gd name="T73" fmla="*/ 565150 h 424"/>
              <a:gd name="T74" fmla="*/ 533400 w 460"/>
              <a:gd name="T75" fmla="*/ 542925 h 424"/>
              <a:gd name="T76" fmla="*/ 492125 w 460"/>
              <a:gd name="T77" fmla="*/ 549275 h 424"/>
              <a:gd name="T78" fmla="*/ 476250 w 460"/>
              <a:gd name="T79" fmla="*/ 558800 h 424"/>
              <a:gd name="T80" fmla="*/ 469900 w 460"/>
              <a:gd name="T81" fmla="*/ 546100 h 424"/>
              <a:gd name="T82" fmla="*/ 460375 w 460"/>
              <a:gd name="T83" fmla="*/ 558800 h 424"/>
              <a:gd name="T84" fmla="*/ 454025 w 460"/>
              <a:gd name="T85" fmla="*/ 565150 h 424"/>
              <a:gd name="T86" fmla="*/ 438150 w 460"/>
              <a:gd name="T87" fmla="*/ 558800 h 424"/>
              <a:gd name="T88" fmla="*/ 412750 w 460"/>
              <a:gd name="T89" fmla="*/ 568325 h 424"/>
              <a:gd name="T90" fmla="*/ 381000 w 460"/>
              <a:gd name="T91" fmla="*/ 527050 h 424"/>
              <a:gd name="T92" fmla="*/ 368300 w 460"/>
              <a:gd name="T93" fmla="*/ 495300 h 424"/>
              <a:gd name="T94" fmla="*/ 190500 w 460"/>
              <a:gd name="T95" fmla="*/ 384175 h 424"/>
              <a:gd name="T96" fmla="*/ 120650 w 460"/>
              <a:gd name="T97" fmla="*/ 327025 h 424"/>
              <a:gd name="T98" fmla="*/ 63500 w 460"/>
              <a:gd name="T99" fmla="*/ 276225 h 424"/>
              <a:gd name="T100" fmla="*/ 76200 w 460"/>
              <a:gd name="T101" fmla="*/ 222250 h 424"/>
              <a:gd name="T102" fmla="*/ 82550 w 460"/>
              <a:gd name="T103" fmla="*/ 155575 h 424"/>
              <a:gd name="T104" fmla="*/ 31750 w 460"/>
              <a:gd name="T105" fmla="*/ 146050 h 424"/>
              <a:gd name="T106" fmla="*/ 22225 w 460"/>
              <a:gd name="T107" fmla="*/ 127000 h 424"/>
              <a:gd name="T108" fmla="*/ 12700 w 460"/>
              <a:gd name="T109" fmla="*/ 98425 h 424"/>
              <a:gd name="T110" fmla="*/ 69850 w 460"/>
              <a:gd name="T111" fmla="*/ 57150 h 4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460" h="424">
                <a:moveTo>
                  <a:pt x="44" y="36"/>
                </a:moveTo>
                <a:lnTo>
                  <a:pt x="72" y="4"/>
                </a:lnTo>
                <a:lnTo>
                  <a:pt x="74" y="0"/>
                </a:lnTo>
                <a:lnTo>
                  <a:pt x="78" y="4"/>
                </a:lnTo>
                <a:lnTo>
                  <a:pt x="84" y="2"/>
                </a:lnTo>
                <a:lnTo>
                  <a:pt x="86" y="4"/>
                </a:lnTo>
                <a:lnTo>
                  <a:pt x="90" y="4"/>
                </a:lnTo>
                <a:lnTo>
                  <a:pt x="94" y="14"/>
                </a:lnTo>
                <a:lnTo>
                  <a:pt x="98" y="16"/>
                </a:lnTo>
                <a:lnTo>
                  <a:pt x="100" y="24"/>
                </a:lnTo>
                <a:lnTo>
                  <a:pt x="106" y="24"/>
                </a:lnTo>
                <a:lnTo>
                  <a:pt x="110" y="30"/>
                </a:lnTo>
                <a:lnTo>
                  <a:pt x="116" y="30"/>
                </a:lnTo>
                <a:lnTo>
                  <a:pt x="118" y="32"/>
                </a:lnTo>
                <a:lnTo>
                  <a:pt x="120" y="32"/>
                </a:lnTo>
                <a:lnTo>
                  <a:pt x="120" y="34"/>
                </a:lnTo>
                <a:lnTo>
                  <a:pt x="124" y="36"/>
                </a:lnTo>
                <a:lnTo>
                  <a:pt x="126" y="40"/>
                </a:lnTo>
                <a:lnTo>
                  <a:pt x="126" y="42"/>
                </a:lnTo>
                <a:lnTo>
                  <a:pt x="130" y="42"/>
                </a:lnTo>
                <a:lnTo>
                  <a:pt x="134" y="50"/>
                </a:lnTo>
                <a:lnTo>
                  <a:pt x="136" y="50"/>
                </a:lnTo>
                <a:lnTo>
                  <a:pt x="138" y="54"/>
                </a:lnTo>
                <a:lnTo>
                  <a:pt x="140" y="54"/>
                </a:lnTo>
                <a:lnTo>
                  <a:pt x="136" y="56"/>
                </a:lnTo>
                <a:lnTo>
                  <a:pt x="140" y="60"/>
                </a:lnTo>
                <a:lnTo>
                  <a:pt x="144" y="60"/>
                </a:lnTo>
                <a:lnTo>
                  <a:pt x="146" y="64"/>
                </a:lnTo>
                <a:lnTo>
                  <a:pt x="148" y="64"/>
                </a:lnTo>
                <a:lnTo>
                  <a:pt x="146" y="72"/>
                </a:lnTo>
                <a:lnTo>
                  <a:pt x="148" y="72"/>
                </a:lnTo>
                <a:lnTo>
                  <a:pt x="152" y="78"/>
                </a:lnTo>
                <a:lnTo>
                  <a:pt x="148" y="78"/>
                </a:lnTo>
                <a:lnTo>
                  <a:pt x="154" y="82"/>
                </a:lnTo>
                <a:lnTo>
                  <a:pt x="154" y="84"/>
                </a:lnTo>
                <a:lnTo>
                  <a:pt x="154" y="86"/>
                </a:lnTo>
                <a:lnTo>
                  <a:pt x="154" y="90"/>
                </a:lnTo>
                <a:lnTo>
                  <a:pt x="156" y="90"/>
                </a:lnTo>
                <a:lnTo>
                  <a:pt x="154" y="96"/>
                </a:lnTo>
                <a:lnTo>
                  <a:pt x="158" y="98"/>
                </a:lnTo>
                <a:lnTo>
                  <a:pt x="166" y="96"/>
                </a:lnTo>
                <a:lnTo>
                  <a:pt x="172" y="100"/>
                </a:lnTo>
                <a:lnTo>
                  <a:pt x="172" y="104"/>
                </a:lnTo>
                <a:lnTo>
                  <a:pt x="180" y="106"/>
                </a:lnTo>
                <a:lnTo>
                  <a:pt x="184" y="104"/>
                </a:lnTo>
                <a:lnTo>
                  <a:pt x="186" y="106"/>
                </a:lnTo>
                <a:lnTo>
                  <a:pt x="192" y="104"/>
                </a:lnTo>
                <a:lnTo>
                  <a:pt x="192" y="102"/>
                </a:lnTo>
                <a:lnTo>
                  <a:pt x="194" y="102"/>
                </a:lnTo>
                <a:lnTo>
                  <a:pt x="196" y="104"/>
                </a:lnTo>
                <a:lnTo>
                  <a:pt x="198" y="104"/>
                </a:lnTo>
                <a:lnTo>
                  <a:pt x="204" y="106"/>
                </a:lnTo>
                <a:lnTo>
                  <a:pt x="206" y="104"/>
                </a:lnTo>
                <a:lnTo>
                  <a:pt x="206" y="100"/>
                </a:lnTo>
                <a:lnTo>
                  <a:pt x="208" y="98"/>
                </a:lnTo>
                <a:lnTo>
                  <a:pt x="214" y="102"/>
                </a:lnTo>
                <a:lnTo>
                  <a:pt x="218" y="98"/>
                </a:lnTo>
                <a:lnTo>
                  <a:pt x="226" y="100"/>
                </a:lnTo>
                <a:lnTo>
                  <a:pt x="226" y="102"/>
                </a:lnTo>
                <a:lnTo>
                  <a:pt x="228" y="100"/>
                </a:lnTo>
                <a:lnTo>
                  <a:pt x="226" y="98"/>
                </a:lnTo>
                <a:lnTo>
                  <a:pt x="230" y="98"/>
                </a:lnTo>
                <a:lnTo>
                  <a:pt x="228" y="96"/>
                </a:lnTo>
                <a:lnTo>
                  <a:pt x="232" y="94"/>
                </a:lnTo>
                <a:lnTo>
                  <a:pt x="234" y="96"/>
                </a:lnTo>
                <a:lnTo>
                  <a:pt x="240" y="114"/>
                </a:lnTo>
                <a:lnTo>
                  <a:pt x="266" y="122"/>
                </a:lnTo>
                <a:lnTo>
                  <a:pt x="276" y="118"/>
                </a:lnTo>
                <a:lnTo>
                  <a:pt x="278" y="122"/>
                </a:lnTo>
                <a:lnTo>
                  <a:pt x="284" y="130"/>
                </a:lnTo>
                <a:lnTo>
                  <a:pt x="280" y="140"/>
                </a:lnTo>
                <a:lnTo>
                  <a:pt x="286" y="150"/>
                </a:lnTo>
                <a:lnTo>
                  <a:pt x="288" y="158"/>
                </a:lnTo>
                <a:lnTo>
                  <a:pt x="286" y="166"/>
                </a:lnTo>
                <a:lnTo>
                  <a:pt x="288" y="170"/>
                </a:lnTo>
                <a:lnTo>
                  <a:pt x="292" y="170"/>
                </a:lnTo>
                <a:lnTo>
                  <a:pt x="294" y="172"/>
                </a:lnTo>
                <a:lnTo>
                  <a:pt x="294" y="178"/>
                </a:lnTo>
                <a:lnTo>
                  <a:pt x="292" y="184"/>
                </a:lnTo>
                <a:lnTo>
                  <a:pt x="294" y="190"/>
                </a:lnTo>
                <a:lnTo>
                  <a:pt x="296" y="190"/>
                </a:lnTo>
                <a:lnTo>
                  <a:pt x="296" y="194"/>
                </a:lnTo>
                <a:lnTo>
                  <a:pt x="300" y="194"/>
                </a:lnTo>
                <a:lnTo>
                  <a:pt x="300" y="200"/>
                </a:lnTo>
                <a:lnTo>
                  <a:pt x="304" y="200"/>
                </a:lnTo>
                <a:lnTo>
                  <a:pt x="304" y="196"/>
                </a:lnTo>
                <a:lnTo>
                  <a:pt x="306" y="196"/>
                </a:lnTo>
                <a:lnTo>
                  <a:pt x="308" y="202"/>
                </a:lnTo>
                <a:lnTo>
                  <a:pt x="312" y="202"/>
                </a:lnTo>
                <a:lnTo>
                  <a:pt x="314" y="202"/>
                </a:lnTo>
                <a:lnTo>
                  <a:pt x="310" y="204"/>
                </a:lnTo>
                <a:lnTo>
                  <a:pt x="310" y="206"/>
                </a:lnTo>
                <a:lnTo>
                  <a:pt x="314" y="212"/>
                </a:lnTo>
                <a:lnTo>
                  <a:pt x="318" y="212"/>
                </a:lnTo>
                <a:lnTo>
                  <a:pt x="318" y="218"/>
                </a:lnTo>
                <a:lnTo>
                  <a:pt x="312" y="216"/>
                </a:lnTo>
                <a:lnTo>
                  <a:pt x="312" y="220"/>
                </a:lnTo>
                <a:lnTo>
                  <a:pt x="316" y="220"/>
                </a:lnTo>
                <a:lnTo>
                  <a:pt x="324" y="216"/>
                </a:lnTo>
                <a:lnTo>
                  <a:pt x="320" y="210"/>
                </a:lnTo>
                <a:lnTo>
                  <a:pt x="326" y="206"/>
                </a:lnTo>
                <a:lnTo>
                  <a:pt x="328" y="204"/>
                </a:lnTo>
                <a:lnTo>
                  <a:pt x="326" y="202"/>
                </a:lnTo>
                <a:lnTo>
                  <a:pt x="318" y="204"/>
                </a:lnTo>
                <a:lnTo>
                  <a:pt x="318" y="202"/>
                </a:lnTo>
                <a:lnTo>
                  <a:pt x="324" y="200"/>
                </a:lnTo>
                <a:lnTo>
                  <a:pt x="328" y="200"/>
                </a:lnTo>
                <a:lnTo>
                  <a:pt x="330" y="202"/>
                </a:lnTo>
                <a:lnTo>
                  <a:pt x="332" y="206"/>
                </a:lnTo>
                <a:lnTo>
                  <a:pt x="330" y="214"/>
                </a:lnTo>
                <a:lnTo>
                  <a:pt x="338" y="218"/>
                </a:lnTo>
                <a:lnTo>
                  <a:pt x="334" y="224"/>
                </a:lnTo>
                <a:lnTo>
                  <a:pt x="340" y="232"/>
                </a:lnTo>
                <a:lnTo>
                  <a:pt x="340" y="240"/>
                </a:lnTo>
                <a:lnTo>
                  <a:pt x="348" y="240"/>
                </a:lnTo>
                <a:lnTo>
                  <a:pt x="364" y="236"/>
                </a:lnTo>
                <a:lnTo>
                  <a:pt x="368" y="238"/>
                </a:lnTo>
                <a:lnTo>
                  <a:pt x="370" y="244"/>
                </a:lnTo>
                <a:lnTo>
                  <a:pt x="368" y="258"/>
                </a:lnTo>
                <a:lnTo>
                  <a:pt x="372" y="266"/>
                </a:lnTo>
                <a:lnTo>
                  <a:pt x="400" y="276"/>
                </a:lnTo>
                <a:lnTo>
                  <a:pt x="406" y="278"/>
                </a:lnTo>
                <a:lnTo>
                  <a:pt x="412" y="288"/>
                </a:lnTo>
                <a:lnTo>
                  <a:pt x="426" y="296"/>
                </a:lnTo>
                <a:lnTo>
                  <a:pt x="420" y="304"/>
                </a:lnTo>
                <a:lnTo>
                  <a:pt x="428" y="320"/>
                </a:lnTo>
                <a:lnTo>
                  <a:pt x="452" y="308"/>
                </a:lnTo>
                <a:lnTo>
                  <a:pt x="460" y="314"/>
                </a:lnTo>
                <a:lnTo>
                  <a:pt x="456" y="322"/>
                </a:lnTo>
                <a:lnTo>
                  <a:pt x="460" y="366"/>
                </a:lnTo>
                <a:lnTo>
                  <a:pt x="444" y="408"/>
                </a:lnTo>
                <a:lnTo>
                  <a:pt x="436" y="420"/>
                </a:lnTo>
                <a:lnTo>
                  <a:pt x="432" y="424"/>
                </a:lnTo>
                <a:lnTo>
                  <a:pt x="430" y="424"/>
                </a:lnTo>
                <a:lnTo>
                  <a:pt x="420" y="416"/>
                </a:lnTo>
                <a:lnTo>
                  <a:pt x="418" y="416"/>
                </a:lnTo>
                <a:lnTo>
                  <a:pt x="418" y="412"/>
                </a:lnTo>
                <a:lnTo>
                  <a:pt x="420" y="392"/>
                </a:lnTo>
                <a:lnTo>
                  <a:pt x="418" y="386"/>
                </a:lnTo>
                <a:lnTo>
                  <a:pt x="414" y="380"/>
                </a:lnTo>
                <a:lnTo>
                  <a:pt x="404" y="374"/>
                </a:lnTo>
                <a:lnTo>
                  <a:pt x="400" y="364"/>
                </a:lnTo>
                <a:lnTo>
                  <a:pt x="390" y="358"/>
                </a:lnTo>
                <a:lnTo>
                  <a:pt x="380" y="356"/>
                </a:lnTo>
                <a:lnTo>
                  <a:pt x="374" y="348"/>
                </a:lnTo>
                <a:lnTo>
                  <a:pt x="364" y="346"/>
                </a:lnTo>
                <a:lnTo>
                  <a:pt x="350" y="348"/>
                </a:lnTo>
                <a:lnTo>
                  <a:pt x="336" y="342"/>
                </a:lnTo>
                <a:lnTo>
                  <a:pt x="324" y="352"/>
                </a:lnTo>
                <a:lnTo>
                  <a:pt x="318" y="348"/>
                </a:lnTo>
                <a:lnTo>
                  <a:pt x="312" y="346"/>
                </a:lnTo>
                <a:lnTo>
                  <a:pt x="310" y="346"/>
                </a:lnTo>
                <a:lnTo>
                  <a:pt x="306" y="346"/>
                </a:lnTo>
                <a:lnTo>
                  <a:pt x="306" y="352"/>
                </a:lnTo>
                <a:lnTo>
                  <a:pt x="300" y="348"/>
                </a:lnTo>
                <a:lnTo>
                  <a:pt x="300" y="352"/>
                </a:lnTo>
                <a:lnTo>
                  <a:pt x="298" y="352"/>
                </a:lnTo>
                <a:lnTo>
                  <a:pt x="300" y="348"/>
                </a:lnTo>
                <a:lnTo>
                  <a:pt x="296" y="344"/>
                </a:lnTo>
                <a:lnTo>
                  <a:pt x="296" y="348"/>
                </a:lnTo>
                <a:lnTo>
                  <a:pt x="294" y="348"/>
                </a:lnTo>
                <a:lnTo>
                  <a:pt x="292" y="352"/>
                </a:lnTo>
                <a:lnTo>
                  <a:pt x="290" y="352"/>
                </a:lnTo>
                <a:lnTo>
                  <a:pt x="290" y="354"/>
                </a:lnTo>
                <a:lnTo>
                  <a:pt x="288" y="354"/>
                </a:lnTo>
                <a:lnTo>
                  <a:pt x="286" y="356"/>
                </a:lnTo>
                <a:lnTo>
                  <a:pt x="280" y="352"/>
                </a:lnTo>
                <a:lnTo>
                  <a:pt x="280" y="354"/>
                </a:lnTo>
                <a:lnTo>
                  <a:pt x="276" y="352"/>
                </a:lnTo>
                <a:lnTo>
                  <a:pt x="270" y="346"/>
                </a:lnTo>
                <a:lnTo>
                  <a:pt x="266" y="352"/>
                </a:lnTo>
                <a:lnTo>
                  <a:pt x="264" y="356"/>
                </a:lnTo>
                <a:lnTo>
                  <a:pt x="260" y="358"/>
                </a:lnTo>
                <a:lnTo>
                  <a:pt x="256" y="354"/>
                </a:lnTo>
                <a:lnTo>
                  <a:pt x="254" y="344"/>
                </a:lnTo>
                <a:lnTo>
                  <a:pt x="246" y="340"/>
                </a:lnTo>
                <a:lnTo>
                  <a:pt x="240" y="332"/>
                </a:lnTo>
                <a:lnTo>
                  <a:pt x="236" y="326"/>
                </a:lnTo>
                <a:lnTo>
                  <a:pt x="240" y="322"/>
                </a:lnTo>
                <a:lnTo>
                  <a:pt x="238" y="316"/>
                </a:lnTo>
                <a:lnTo>
                  <a:pt x="232" y="312"/>
                </a:lnTo>
                <a:lnTo>
                  <a:pt x="220" y="312"/>
                </a:lnTo>
                <a:lnTo>
                  <a:pt x="216" y="312"/>
                </a:lnTo>
                <a:lnTo>
                  <a:pt x="120" y="258"/>
                </a:lnTo>
                <a:lnTo>
                  <a:pt x="120" y="242"/>
                </a:lnTo>
                <a:lnTo>
                  <a:pt x="110" y="232"/>
                </a:lnTo>
                <a:lnTo>
                  <a:pt x="88" y="222"/>
                </a:lnTo>
                <a:lnTo>
                  <a:pt x="84" y="216"/>
                </a:lnTo>
                <a:lnTo>
                  <a:pt x="76" y="206"/>
                </a:lnTo>
                <a:lnTo>
                  <a:pt x="66" y="198"/>
                </a:lnTo>
                <a:lnTo>
                  <a:pt x="58" y="190"/>
                </a:lnTo>
                <a:lnTo>
                  <a:pt x="50" y="182"/>
                </a:lnTo>
                <a:lnTo>
                  <a:pt x="40" y="174"/>
                </a:lnTo>
                <a:lnTo>
                  <a:pt x="38" y="162"/>
                </a:lnTo>
                <a:lnTo>
                  <a:pt x="46" y="154"/>
                </a:lnTo>
                <a:lnTo>
                  <a:pt x="44" y="146"/>
                </a:lnTo>
                <a:lnTo>
                  <a:pt x="48" y="140"/>
                </a:lnTo>
                <a:lnTo>
                  <a:pt x="54" y="124"/>
                </a:lnTo>
                <a:lnTo>
                  <a:pt x="52" y="118"/>
                </a:lnTo>
                <a:lnTo>
                  <a:pt x="54" y="110"/>
                </a:lnTo>
                <a:lnTo>
                  <a:pt x="52" y="98"/>
                </a:lnTo>
                <a:lnTo>
                  <a:pt x="50" y="96"/>
                </a:lnTo>
                <a:lnTo>
                  <a:pt x="36" y="92"/>
                </a:lnTo>
                <a:lnTo>
                  <a:pt x="34" y="90"/>
                </a:lnTo>
                <a:lnTo>
                  <a:pt x="20" y="92"/>
                </a:lnTo>
                <a:lnTo>
                  <a:pt x="20" y="90"/>
                </a:lnTo>
                <a:lnTo>
                  <a:pt x="18" y="90"/>
                </a:lnTo>
                <a:lnTo>
                  <a:pt x="14" y="84"/>
                </a:lnTo>
                <a:lnTo>
                  <a:pt x="14" y="80"/>
                </a:lnTo>
                <a:lnTo>
                  <a:pt x="12" y="76"/>
                </a:lnTo>
                <a:lnTo>
                  <a:pt x="4" y="70"/>
                </a:lnTo>
                <a:lnTo>
                  <a:pt x="0" y="62"/>
                </a:lnTo>
                <a:lnTo>
                  <a:pt x="8" y="62"/>
                </a:lnTo>
                <a:lnTo>
                  <a:pt x="44" y="3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8" name="Freeform 162"/>
          <p:cNvSpPr>
            <a:spLocks/>
          </p:cNvSpPr>
          <p:nvPr/>
        </p:nvSpPr>
        <p:spPr bwMode="auto">
          <a:xfrm>
            <a:off x="5023485" y="4347528"/>
            <a:ext cx="514350" cy="596900"/>
          </a:xfrm>
          <a:custGeom>
            <a:avLst/>
            <a:gdLst>
              <a:gd name="T0" fmla="*/ 6350 w 324"/>
              <a:gd name="T1" fmla="*/ 282575 h 376"/>
              <a:gd name="T2" fmla="*/ 12700 w 324"/>
              <a:gd name="T3" fmla="*/ 260350 h 376"/>
              <a:gd name="T4" fmla="*/ 31750 w 324"/>
              <a:gd name="T5" fmla="*/ 238125 h 376"/>
              <a:gd name="T6" fmla="*/ 50800 w 324"/>
              <a:gd name="T7" fmla="*/ 215900 h 376"/>
              <a:gd name="T8" fmla="*/ 66675 w 324"/>
              <a:gd name="T9" fmla="*/ 190500 h 376"/>
              <a:gd name="T10" fmla="*/ 76200 w 324"/>
              <a:gd name="T11" fmla="*/ 158750 h 376"/>
              <a:gd name="T12" fmla="*/ 92075 w 324"/>
              <a:gd name="T13" fmla="*/ 142875 h 376"/>
              <a:gd name="T14" fmla="*/ 107950 w 324"/>
              <a:gd name="T15" fmla="*/ 92075 h 376"/>
              <a:gd name="T16" fmla="*/ 114300 w 324"/>
              <a:gd name="T17" fmla="*/ 57150 h 376"/>
              <a:gd name="T18" fmla="*/ 146050 w 324"/>
              <a:gd name="T19" fmla="*/ 28575 h 376"/>
              <a:gd name="T20" fmla="*/ 171450 w 324"/>
              <a:gd name="T21" fmla="*/ 12700 h 376"/>
              <a:gd name="T22" fmla="*/ 187325 w 324"/>
              <a:gd name="T23" fmla="*/ 34925 h 376"/>
              <a:gd name="T24" fmla="*/ 196850 w 324"/>
              <a:gd name="T25" fmla="*/ 47625 h 376"/>
              <a:gd name="T26" fmla="*/ 244475 w 324"/>
              <a:gd name="T27" fmla="*/ 53975 h 376"/>
              <a:gd name="T28" fmla="*/ 247650 w 324"/>
              <a:gd name="T29" fmla="*/ 88900 h 376"/>
              <a:gd name="T30" fmla="*/ 234950 w 324"/>
              <a:gd name="T31" fmla="*/ 133350 h 376"/>
              <a:gd name="T32" fmla="*/ 228600 w 324"/>
              <a:gd name="T33" fmla="*/ 177800 h 376"/>
              <a:gd name="T34" fmla="*/ 269875 w 324"/>
              <a:gd name="T35" fmla="*/ 215900 h 376"/>
              <a:gd name="T36" fmla="*/ 304800 w 324"/>
              <a:gd name="T37" fmla="*/ 254000 h 376"/>
              <a:gd name="T38" fmla="*/ 355600 w 324"/>
              <a:gd name="T39" fmla="*/ 311150 h 376"/>
              <a:gd name="T40" fmla="*/ 438150 w 324"/>
              <a:gd name="T41" fmla="*/ 546100 h 376"/>
              <a:gd name="T42" fmla="*/ 330200 w 324"/>
              <a:gd name="T43" fmla="*/ 587375 h 376"/>
              <a:gd name="T44" fmla="*/ 314325 w 324"/>
              <a:gd name="T45" fmla="*/ 590550 h 376"/>
              <a:gd name="T46" fmla="*/ 307975 w 324"/>
              <a:gd name="T47" fmla="*/ 577850 h 376"/>
              <a:gd name="T48" fmla="*/ 301625 w 324"/>
              <a:gd name="T49" fmla="*/ 568325 h 376"/>
              <a:gd name="T50" fmla="*/ 298450 w 324"/>
              <a:gd name="T51" fmla="*/ 555625 h 376"/>
              <a:gd name="T52" fmla="*/ 298450 w 324"/>
              <a:gd name="T53" fmla="*/ 536575 h 376"/>
              <a:gd name="T54" fmla="*/ 282575 w 324"/>
              <a:gd name="T55" fmla="*/ 536575 h 376"/>
              <a:gd name="T56" fmla="*/ 276225 w 324"/>
              <a:gd name="T57" fmla="*/ 530225 h 376"/>
              <a:gd name="T58" fmla="*/ 273050 w 324"/>
              <a:gd name="T59" fmla="*/ 517525 h 376"/>
              <a:gd name="T60" fmla="*/ 257175 w 324"/>
              <a:gd name="T61" fmla="*/ 508000 h 376"/>
              <a:gd name="T62" fmla="*/ 247650 w 324"/>
              <a:gd name="T63" fmla="*/ 514350 h 376"/>
              <a:gd name="T64" fmla="*/ 244475 w 324"/>
              <a:gd name="T65" fmla="*/ 501650 h 376"/>
              <a:gd name="T66" fmla="*/ 234950 w 324"/>
              <a:gd name="T67" fmla="*/ 495300 h 376"/>
              <a:gd name="T68" fmla="*/ 222250 w 324"/>
              <a:gd name="T69" fmla="*/ 492125 h 376"/>
              <a:gd name="T70" fmla="*/ 222250 w 324"/>
              <a:gd name="T71" fmla="*/ 482600 h 376"/>
              <a:gd name="T72" fmla="*/ 203200 w 324"/>
              <a:gd name="T73" fmla="*/ 476250 h 376"/>
              <a:gd name="T74" fmla="*/ 206375 w 324"/>
              <a:gd name="T75" fmla="*/ 466725 h 376"/>
              <a:gd name="T76" fmla="*/ 184150 w 324"/>
              <a:gd name="T77" fmla="*/ 447675 h 376"/>
              <a:gd name="T78" fmla="*/ 180975 w 324"/>
              <a:gd name="T79" fmla="*/ 444500 h 376"/>
              <a:gd name="T80" fmla="*/ 158750 w 324"/>
              <a:gd name="T81" fmla="*/ 447675 h 376"/>
              <a:gd name="T82" fmla="*/ 155575 w 324"/>
              <a:gd name="T83" fmla="*/ 441325 h 376"/>
              <a:gd name="T84" fmla="*/ 139700 w 324"/>
              <a:gd name="T85" fmla="*/ 428625 h 376"/>
              <a:gd name="T86" fmla="*/ 130175 w 324"/>
              <a:gd name="T87" fmla="*/ 409575 h 376"/>
              <a:gd name="T88" fmla="*/ 114300 w 324"/>
              <a:gd name="T89" fmla="*/ 377825 h 376"/>
              <a:gd name="T90" fmla="*/ 69850 w 324"/>
              <a:gd name="T91" fmla="*/ 342900 h 376"/>
              <a:gd name="T92" fmla="*/ 63500 w 324"/>
              <a:gd name="T93" fmla="*/ 317500 h 376"/>
              <a:gd name="T94" fmla="*/ 53975 w 324"/>
              <a:gd name="T95" fmla="*/ 317500 h 376"/>
              <a:gd name="T96" fmla="*/ 31750 w 324"/>
              <a:gd name="T97" fmla="*/ 304800 h 376"/>
              <a:gd name="T98" fmla="*/ 15875 w 324"/>
              <a:gd name="T99" fmla="*/ 282575 h 376"/>
              <a:gd name="T100" fmla="*/ 15875 w 324"/>
              <a:gd name="T101" fmla="*/ 282575 h 3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24" h="376">
                <a:moveTo>
                  <a:pt x="10" y="178"/>
                </a:moveTo>
                <a:lnTo>
                  <a:pt x="8" y="178"/>
                </a:lnTo>
                <a:lnTo>
                  <a:pt x="4" y="178"/>
                </a:lnTo>
                <a:lnTo>
                  <a:pt x="0" y="176"/>
                </a:lnTo>
                <a:lnTo>
                  <a:pt x="0" y="168"/>
                </a:lnTo>
                <a:lnTo>
                  <a:pt x="8" y="164"/>
                </a:lnTo>
                <a:lnTo>
                  <a:pt x="12" y="162"/>
                </a:lnTo>
                <a:lnTo>
                  <a:pt x="18" y="162"/>
                </a:lnTo>
                <a:lnTo>
                  <a:pt x="20" y="150"/>
                </a:lnTo>
                <a:lnTo>
                  <a:pt x="24" y="140"/>
                </a:lnTo>
                <a:lnTo>
                  <a:pt x="28" y="138"/>
                </a:lnTo>
                <a:lnTo>
                  <a:pt x="32" y="136"/>
                </a:lnTo>
                <a:lnTo>
                  <a:pt x="36" y="132"/>
                </a:lnTo>
                <a:lnTo>
                  <a:pt x="40" y="130"/>
                </a:lnTo>
                <a:lnTo>
                  <a:pt x="42" y="120"/>
                </a:lnTo>
                <a:lnTo>
                  <a:pt x="40" y="116"/>
                </a:lnTo>
                <a:lnTo>
                  <a:pt x="42" y="110"/>
                </a:lnTo>
                <a:lnTo>
                  <a:pt x="48" y="100"/>
                </a:lnTo>
                <a:lnTo>
                  <a:pt x="54" y="100"/>
                </a:lnTo>
                <a:lnTo>
                  <a:pt x="60" y="94"/>
                </a:lnTo>
                <a:lnTo>
                  <a:pt x="58" y="90"/>
                </a:lnTo>
                <a:lnTo>
                  <a:pt x="68" y="78"/>
                </a:lnTo>
                <a:lnTo>
                  <a:pt x="68" y="72"/>
                </a:lnTo>
                <a:lnTo>
                  <a:pt x="68" y="58"/>
                </a:lnTo>
                <a:lnTo>
                  <a:pt x="62" y="52"/>
                </a:lnTo>
                <a:lnTo>
                  <a:pt x="72" y="40"/>
                </a:lnTo>
                <a:lnTo>
                  <a:pt x="72" y="36"/>
                </a:lnTo>
                <a:lnTo>
                  <a:pt x="80" y="34"/>
                </a:lnTo>
                <a:lnTo>
                  <a:pt x="84" y="20"/>
                </a:lnTo>
                <a:lnTo>
                  <a:pt x="92" y="18"/>
                </a:lnTo>
                <a:lnTo>
                  <a:pt x="94" y="12"/>
                </a:lnTo>
                <a:lnTo>
                  <a:pt x="104" y="0"/>
                </a:lnTo>
                <a:lnTo>
                  <a:pt x="108" y="8"/>
                </a:lnTo>
                <a:lnTo>
                  <a:pt x="116" y="14"/>
                </a:lnTo>
                <a:lnTo>
                  <a:pt x="118" y="18"/>
                </a:lnTo>
                <a:lnTo>
                  <a:pt x="118" y="22"/>
                </a:lnTo>
                <a:lnTo>
                  <a:pt x="122" y="28"/>
                </a:lnTo>
                <a:lnTo>
                  <a:pt x="124" y="28"/>
                </a:lnTo>
                <a:lnTo>
                  <a:pt x="124" y="30"/>
                </a:lnTo>
                <a:lnTo>
                  <a:pt x="138" y="28"/>
                </a:lnTo>
                <a:lnTo>
                  <a:pt x="140" y="30"/>
                </a:lnTo>
                <a:lnTo>
                  <a:pt x="154" y="34"/>
                </a:lnTo>
                <a:lnTo>
                  <a:pt x="156" y="36"/>
                </a:lnTo>
                <a:lnTo>
                  <a:pt x="158" y="48"/>
                </a:lnTo>
                <a:lnTo>
                  <a:pt x="156" y="56"/>
                </a:lnTo>
                <a:lnTo>
                  <a:pt x="158" y="62"/>
                </a:lnTo>
                <a:lnTo>
                  <a:pt x="152" y="78"/>
                </a:lnTo>
                <a:lnTo>
                  <a:pt x="148" y="84"/>
                </a:lnTo>
                <a:lnTo>
                  <a:pt x="150" y="92"/>
                </a:lnTo>
                <a:lnTo>
                  <a:pt x="142" y="100"/>
                </a:lnTo>
                <a:lnTo>
                  <a:pt x="144" y="112"/>
                </a:lnTo>
                <a:lnTo>
                  <a:pt x="154" y="120"/>
                </a:lnTo>
                <a:lnTo>
                  <a:pt x="162" y="128"/>
                </a:lnTo>
                <a:lnTo>
                  <a:pt x="170" y="136"/>
                </a:lnTo>
                <a:lnTo>
                  <a:pt x="180" y="144"/>
                </a:lnTo>
                <a:lnTo>
                  <a:pt x="188" y="154"/>
                </a:lnTo>
                <a:lnTo>
                  <a:pt x="192" y="160"/>
                </a:lnTo>
                <a:lnTo>
                  <a:pt x="214" y="170"/>
                </a:lnTo>
                <a:lnTo>
                  <a:pt x="224" y="180"/>
                </a:lnTo>
                <a:lnTo>
                  <a:pt x="224" y="196"/>
                </a:lnTo>
                <a:lnTo>
                  <a:pt x="320" y="250"/>
                </a:lnTo>
                <a:lnTo>
                  <a:pt x="324" y="250"/>
                </a:lnTo>
                <a:lnTo>
                  <a:pt x="276" y="344"/>
                </a:lnTo>
                <a:lnTo>
                  <a:pt x="238" y="364"/>
                </a:lnTo>
                <a:lnTo>
                  <a:pt x="212" y="376"/>
                </a:lnTo>
                <a:lnTo>
                  <a:pt x="208" y="370"/>
                </a:lnTo>
                <a:lnTo>
                  <a:pt x="204" y="370"/>
                </a:lnTo>
                <a:lnTo>
                  <a:pt x="202" y="372"/>
                </a:lnTo>
                <a:lnTo>
                  <a:pt x="198" y="372"/>
                </a:lnTo>
                <a:lnTo>
                  <a:pt x="200" y="366"/>
                </a:lnTo>
                <a:lnTo>
                  <a:pt x="198" y="364"/>
                </a:lnTo>
                <a:lnTo>
                  <a:pt x="194" y="364"/>
                </a:lnTo>
                <a:lnTo>
                  <a:pt x="192" y="362"/>
                </a:lnTo>
                <a:lnTo>
                  <a:pt x="190" y="362"/>
                </a:lnTo>
                <a:lnTo>
                  <a:pt x="190" y="358"/>
                </a:lnTo>
                <a:lnTo>
                  <a:pt x="188" y="356"/>
                </a:lnTo>
                <a:lnTo>
                  <a:pt x="190" y="354"/>
                </a:lnTo>
                <a:lnTo>
                  <a:pt x="188" y="350"/>
                </a:lnTo>
                <a:lnTo>
                  <a:pt x="190" y="344"/>
                </a:lnTo>
                <a:lnTo>
                  <a:pt x="188" y="342"/>
                </a:lnTo>
                <a:lnTo>
                  <a:pt x="188" y="338"/>
                </a:lnTo>
                <a:lnTo>
                  <a:pt x="182" y="340"/>
                </a:lnTo>
                <a:lnTo>
                  <a:pt x="182" y="336"/>
                </a:lnTo>
                <a:lnTo>
                  <a:pt x="178" y="338"/>
                </a:lnTo>
                <a:lnTo>
                  <a:pt x="178" y="334"/>
                </a:lnTo>
                <a:lnTo>
                  <a:pt x="176" y="336"/>
                </a:lnTo>
                <a:lnTo>
                  <a:pt x="174" y="334"/>
                </a:lnTo>
                <a:lnTo>
                  <a:pt x="172" y="334"/>
                </a:lnTo>
                <a:lnTo>
                  <a:pt x="170" y="332"/>
                </a:lnTo>
                <a:lnTo>
                  <a:pt x="172" y="326"/>
                </a:lnTo>
                <a:lnTo>
                  <a:pt x="168" y="326"/>
                </a:lnTo>
                <a:lnTo>
                  <a:pt x="168" y="322"/>
                </a:lnTo>
                <a:lnTo>
                  <a:pt x="162" y="320"/>
                </a:lnTo>
                <a:lnTo>
                  <a:pt x="160" y="320"/>
                </a:lnTo>
                <a:lnTo>
                  <a:pt x="158" y="324"/>
                </a:lnTo>
                <a:lnTo>
                  <a:pt x="156" y="324"/>
                </a:lnTo>
                <a:lnTo>
                  <a:pt x="156" y="322"/>
                </a:lnTo>
                <a:lnTo>
                  <a:pt x="158" y="318"/>
                </a:lnTo>
                <a:lnTo>
                  <a:pt x="154" y="316"/>
                </a:lnTo>
                <a:lnTo>
                  <a:pt x="154" y="314"/>
                </a:lnTo>
                <a:lnTo>
                  <a:pt x="150" y="314"/>
                </a:lnTo>
                <a:lnTo>
                  <a:pt x="148" y="312"/>
                </a:lnTo>
                <a:lnTo>
                  <a:pt x="144" y="316"/>
                </a:lnTo>
                <a:lnTo>
                  <a:pt x="142" y="316"/>
                </a:lnTo>
                <a:lnTo>
                  <a:pt x="140" y="310"/>
                </a:lnTo>
                <a:lnTo>
                  <a:pt x="144" y="306"/>
                </a:lnTo>
                <a:lnTo>
                  <a:pt x="140" y="306"/>
                </a:lnTo>
                <a:lnTo>
                  <a:pt x="140" y="304"/>
                </a:lnTo>
                <a:lnTo>
                  <a:pt x="136" y="302"/>
                </a:lnTo>
                <a:lnTo>
                  <a:pt x="132" y="302"/>
                </a:lnTo>
                <a:lnTo>
                  <a:pt x="128" y="300"/>
                </a:lnTo>
                <a:lnTo>
                  <a:pt x="130" y="296"/>
                </a:lnTo>
                <a:lnTo>
                  <a:pt x="130" y="294"/>
                </a:lnTo>
                <a:lnTo>
                  <a:pt x="122" y="292"/>
                </a:lnTo>
                <a:lnTo>
                  <a:pt x="122" y="284"/>
                </a:lnTo>
                <a:lnTo>
                  <a:pt x="116" y="282"/>
                </a:lnTo>
                <a:lnTo>
                  <a:pt x="114" y="276"/>
                </a:lnTo>
                <a:lnTo>
                  <a:pt x="110" y="276"/>
                </a:lnTo>
                <a:lnTo>
                  <a:pt x="114" y="280"/>
                </a:lnTo>
                <a:lnTo>
                  <a:pt x="114" y="284"/>
                </a:lnTo>
                <a:lnTo>
                  <a:pt x="104" y="286"/>
                </a:lnTo>
                <a:lnTo>
                  <a:pt x="100" y="282"/>
                </a:lnTo>
                <a:lnTo>
                  <a:pt x="102" y="278"/>
                </a:lnTo>
                <a:lnTo>
                  <a:pt x="102" y="276"/>
                </a:lnTo>
                <a:lnTo>
                  <a:pt x="98" y="278"/>
                </a:lnTo>
                <a:lnTo>
                  <a:pt x="94" y="274"/>
                </a:lnTo>
                <a:lnTo>
                  <a:pt x="88" y="274"/>
                </a:lnTo>
                <a:lnTo>
                  <a:pt x="88" y="270"/>
                </a:lnTo>
                <a:lnTo>
                  <a:pt x="90" y="264"/>
                </a:lnTo>
                <a:lnTo>
                  <a:pt x="84" y="262"/>
                </a:lnTo>
                <a:lnTo>
                  <a:pt x="82" y="258"/>
                </a:lnTo>
                <a:lnTo>
                  <a:pt x="76" y="256"/>
                </a:lnTo>
                <a:lnTo>
                  <a:pt x="72" y="244"/>
                </a:lnTo>
                <a:lnTo>
                  <a:pt x="72" y="238"/>
                </a:lnTo>
                <a:lnTo>
                  <a:pt x="64" y="236"/>
                </a:lnTo>
                <a:lnTo>
                  <a:pt x="50" y="226"/>
                </a:lnTo>
                <a:lnTo>
                  <a:pt x="44" y="216"/>
                </a:lnTo>
                <a:lnTo>
                  <a:pt x="50" y="210"/>
                </a:lnTo>
                <a:lnTo>
                  <a:pt x="48" y="204"/>
                </a:lnTo>
                <a:lnTo>
                  <a:pt x="40" y="200"/>
                </a:lnTo>
                <a:lnTo>
                  <a:pt x="40" y="208"/>
                </a:lnTo>
                <a:lnTo>
                  <a:pt x="38" y="208"/>
                </a:lnTo>
                <a:lnTo>
                  <a:pt x="34" y="200"/>
                </a:lnTo>
                <a:lnTo>
                  <a:pt x="24" y="200"/>
                </a:lnTo>
                <a:lnTo>
                  <a:pt x="24" y="196"/>
                </a:lnTo>
                <a:lnTo>
                  <a:pt x="20" y="192"/>
                </a:lnTo>
                <a:lnTo>
                  <a:pt x="20" y="178"/>
                </a:lnTo>
                <a:lnTo>
                  <a:pt x="18" y="178"/>
                </a:lnTo>
                <a:lnTo>
                  <a:pt x="10" y="178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9" name="Freeform 163"/>
          <p:cNvSpPr>
            <a:spLocks/>
          </p:cNvSpPr>
          <p:nvPr/>
        </p:nvSpPr>
        <p:spPr bwMode="auto">
          <a:xfrm>
            <a:off x="5356860" y="4744403"/>
            <a:ext cx="514350" cy="511175"/>
          </a:xfrm>
          <a:custGeom>
            <a:avLst/>
            <a:gdLst>
              <a:gd name="T0" fmla="*/ 476250 w 324"/>
              <a:gd name="T1" fmla="*/ 174625 h 322"/>
              <a:gd name="T2" fmla="*/ 428625 w 324"/>
              <a:gd name="T3" fmla="*/ 209550 h 322"/>
              <a:gd name="T4" fmla="*/ 485775 w 324"/>
              <a:gd name="T5" fmla="*/ 200025 h 322"/>
              <a:gd name="T6" fmla="*/ 514350 w 324"/>
              <a:gd name="T7" fmla="*/ 228600 h 322"/>
              <a:gd name="T8" fmla="*/ 441325 w 324"/>
              <a:gd name="T9" fmla="*/ 346075 h 322"/>
              <a:gd name="T10" fmla="*/ 409575 w 324"/>
              <a:gd name="T11" fmla="*/ 466725 h 322"/>
              <a:gd name="T12" fmla="*/ 390525 w 324"/>
              <a:gd name="T13" fmla="*/ 504825 h 322"/>
              <a:gd name="T14" fmla="*/ 352425 w 324"/>
              <a:gd name="T15" fmla="*/ 488950 h 322"/>
              <a:gd name="T16" fmla="*/ 307975 w 324"/>
              <a:gd name="T17" fmla="*/ 473075 h 322"/>
              <a:gd name="T18" fmla="*/ 276225 w 324"/>
              <a:gd name="T19" fmla="*/ 501650 h 322"/>
              <a:gd name="T20" fmla="*/ 273050 w 324"/>
              <a:gd name="T21" fmla="*/ 488950 h 322"/>
              <a:gd name="T22" fmla="*/ 263525 w 324"/>
              <a:gd name="T23" fmla="*/ 488950 h 322"/>
              <a:gd name="T24" fmla="*/ 241300 w 324"/>
              <a:gd name="T25" fmla="*/ 457200 h 322"/>
              <a:gd name="T26" fmla="*/ 206375 w 324"/>
              <a:gd name="T27" fmla="*/ 447675 h 322"/>
              <a:gd name="T28" fmla="*/ 200025 w 324"/>
              <a:gd name="T29" fmla="*/ 454025 h 322"/>
              <a:gd name="T30" fmla="*/ 196850 w 324"/>
              <a:gd name="T31" fmla="*/ 450850 h 322"/>
              <a:gd name="T32" fmla="*/ 187325 w 324"/>
              <a:gd name="T33" fmla="*/ 441325 h 322"/>
              <a:gd name="T34" fmla="*/ 180975 w 324"/>
              <a:gd name="T35" fmla="*/ 434975 h 322"/>
              <a:gd name="T36" fmla="*/ 146050 w 324"/>
              <a:gd name="T37" fmla="*/ 415925 h 322"/>
              <a:gd name="T38" fmla="*/ 133350 w 324"/>
              <a:gd name="T39" fmla="*/ 400050 h 322"/>
              <a:gd name="T40" fmla="*/ 127000 w 324"/>
              <a:gd name="T41" fmla="*/ 390525 h 322"/>
              <a:gd name="T42" fmla="*/ 92075 w 324"/>
              <a:gd name="T43" fmla="*/ 361950 h 322"/>
              <a:gd name="T44" fmla="*/ 76200 w 324"/>
              <a:gd name="T45" fmla="*/ 352425 h 322"/>
              <a:gd name="T46" fmla="*/ 60325 w 324"/>
              <a:gd name="T47" fmla="*/ 327025 h 322"/>
              <a:gd name="T48" fmla="*/ 44450 w 324"/>
              <a:gd name="T49" fmla="*/ 307975 h 322"/>
              <a:gd name="T50" fmla="*/ 53975 w 324"/>
              <a:gd name="T51" fmla="*/ 282575 h 322"/>
              <a:gd name="T52" fmla="*/ 19050 w 324"/>
              <a:gd name="T53" fmla="*/ 254000 h 322"/>
              <a:gd name="T54" fmla="*/ 6350 w 324"/>
              <a:gd name="T55" fmla="*/ 231775 h 322"/>
              <a:gd name="T56" fmla="*/ 12700 w 324"/>
              <a:gd name="T57" fmla="*/ 209550 h 322"/>
              <a:gd name="T58" fmla="*/ 0 w 324"/>
              <a:gd name="T59" fmla="*/ 200025 h 322"/>
              <a:gd name="T60" fmla="*/ 104775 w 324"/>
              <a:gd name="T61" fmla="*/ 149225 h 322"/>
              <a:gd name="T62" fmla="*/ 209550 w 324"/>
              <a:gd name="T63" fmla="*/ 6350 h 322"/>
              <a:gd name="T64" fmla="*/ 212725 w 324"/>
              <a:gd name="T65" fmla="*/ 31750 h 322"/>
              <a:gd name="T66" fmla="*/ 238125 w 324"/>
              <a:gd name="T67" fmla="*/ 66675 h 322"/>
              <a:gd name="T68" fmla="*/ 254000 w 324"/>
              <a:gd name="T69" fmla="*/ 63500 h 322"/>
              <a:gd name="T70" fmla="*/ 269875 w 324"/>
              <a:gd name="T71" fmla="*/ 63500 h 322"/>
              <a:gd name="T72" fmla="*/ 285750 w 324"/>
              <a:gd name="T73" fmla="*/ 69850 h 322"/>
              <a:gd name="T74" fmla="*/ 292100 w 324"/>
              <a:gd name="T75" fmla="*/ 66675 h 322"/>
              <a:gd name="T76" fmla="*/ 298450 w 324"/>
              <a:gd name="T77" fmla="*/ 57150 h 322"/>
              <a:gd name="T78" fmla="*/ 307975 w 324"/>
              <a:gd name="T79" fmla="*/ 57150 h 322"/>
              <a:gd name="T80" fmla="*/ 307975 w 324"/>
              <a:gd name="T81" fmla="*/ 63500 h 322"/>
              <a:gd name="T82" fmla="*/ 317500 w 324"/>
              <a:gd name="T83" fmla="*/ 53975 h 322"/>
              <a:gd name="T84" fmla="*/ 336550 w 324"/>
              <a:gd name="T85" fmla="*/ 57150 h 322"/>
              <a:gd name="T86" fmla="*/ 387350 w 324"/>
              <a:gd name="T87" fmla="*/ 57150 h 322"/>
              <a:gd name="T88" fmla="*/ 434975 w 324"/>
              <a:gd name="T89" fmla="*/ 69850 h 322"/>
              <a:gd name="T90" fmla="*/ 473075 w 324"/>
              <a:gd name="T91" fmla="*/ 98425 h 322"/>
              <a:gd name="T92" fmla="*/ 498475 w 324"/>
              <a:gd name="T93" fmla="*/ 127000 h 322"/>
              <a:gd name="T94" fmla="*/ 495300 w 324"/>
              <a:gd name="T95" fmla="*/ 165100 h 32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24" h="322">
                <a:moveTo>
                  <a:pt x="312" y="104"/>
                </a:moveTo>
                <a:lnTo>
                  <a:pt x="306" y="104"/>
                </a:lnTo>
                <a:lnTo>
                  <a:pt x="300" y="110"/>
                </a:lnTo>
                <a:lnTo>
                  <a:pt x="270" y="116"/>
                </a:lnTo>
                <a:lnTo>
                  <a:pt x="266" y="124"/>
                </a:lnTo>
                <a:lnTo>
                  <a:pt x="270" y="132"/>
                </a:lnTo>
                <a:lnTo>
                  <a:pt x="288" y="130"/>
                </a:lnTo>
                <a:lnTo>
                  <a:pt x="302" y="132"/>
                </a:lnTo>
                <a:lnTo>
                  <a:pt x="306" y="126"/>
                </a:lnTo>
                <a:lnTo>
                  <a:pt x="312" y="126"/>
                </a:lnTo>
                <a:lnTo>
                  <a:pt x="322" y="136"/>
                </a:lnTo>
                <a:lnTo>
                  <a:pt x="324" y="144"/>
                </a:lnTo>
                <a:lnTo>
                  <a:pt x="320" y="146"/>
                </a:lnTo>
                <a:lnTo>
                  <a:pt x="306" y="176"/>
                </a:lnTo>
                <a:lnTo>
                  <a:pt x="278" y="218"/>
                </a:lnTo>
                <a:lnTo>
                  <a:pt x="266" y="244"/>
                </a:lnTo>
                <a:lnTo>
                  <a:pt x="260" y="272"/>
                </a:lnTo>
                <a:lnTo>
                  <a:pt x="258" y="294"/>
                </a:lnTo>
                <a:lnTo>
                  <a:pt x="260" y="316"/>
                </a:lnTo>
                <a:lnTo>
                  <a:pt x="258" y="316"/>
                </a:lnTo>
                <a:lnTo>
                  <a:pt x="246" y="318"/>
                </a:lnTo>
                <a:lnTo>
                  <a:pt x="242" y="316"/>
                </a:lnTo>
                <a:lnTo>
                  <a:pt x="232" y="306"/>
                </a:lnTo>
                <a:lnTo>
                  <a:pt x="222" y="308"/>
                </a:lnTo>
                <a:lnTo>
                  <a:pt x="218" y="304"/>
                </a:lnTo>
                <a:lnTo>
                  <a:pt x="204" y="302"/>
                </a:lnTo>
                <a:lnTo>
                  <a:pt x="194" y="298"/>
                </a:lnTo>
                <a:lnTo>
                  <a:pt x="184" y="302"/>
                </a:lnTo>
                <a:lnTo>
                  <a:pt x="180" y="308"/>
                </a:lnTo>
                <a:lnTo>
                  <a:pt x="174" y="316"/>
                </a:lnTo>
                <a:lnTo>
                  <a:pt x="172" y="322"/>
                </a:lnTo>
                <a:lnTo>
                  <a:pt x="168" y="316"/>
                </a:lnTo>
                <a:lnTo>
                  <a:pt x="172" y="308"/>
                </a:lnTo>
                <a:lnTo>
                  <a:pt x="172" y="306"/>
                </a:lnTo>
                <a:lnTo>
                  <a:pt x="170" y="304"/>
                </a:lnTo>
                <a:lnTo>
                  <a:pt x="166" y="308"/>
                </a:lnTo>
                <a:lnTo>
                  <a:pt x="152" y="302"/>
                </a:lnTo>
                <a:lnTo>
                  <a:pt x="150" y="298"/>
                </a:lnTo>
                <a:lnTo>
                  <a:pt x="152" y="288"/>
                </a:lnTo>
                <a:lnTo>
                  <a:pt x="148" y="288"/>
                </a:lnTo>
                <a:lnTo>
                  <a:pt x="142" y="292"/>
                </a:lnTo>
                <a:lnTo>
                  <a:pt x="130" y="282"/>
                </a:lnTo>
                <a:lnTo>
                  <a:pt x="128" y="284"/>
                </a:lnTo>
                <a:lnTo>
                  <a:pt x="128" y="288"/>
                </a:lnTo>
                <a:lnTo>
                  <a:pt x="126" y="286"/>
                </a:lnTo>
                <a:lnTo>
                  <a:pt x="126" y="282"/>
                </a:lnTo>
                <a:lnTo>
                  <a:pt x="124" y="286"/>
                </a:lnTo>
                <a:lnTo>
                  <a:pt x="124" y="284"/>
                </a:lnTo>
                <a:lnTo>
                  <a:pt x="122" y="284"/>
                </a:lnTo>
                <a:lnTo>
                  <a:pt x="122" y="282"/>
                </a:lnTo>
                <a:lnTo>
                  <a:pt x="118" y="278"/>
                </a:lnTo>
                <a:lnTo>
                  <a:pt x="118" y="276"/>
                </a:lnTo>
                <a:lnTo>
                  <a:pt x="114" y="278"/>
                </a:lnTo>
                <a:lnTo>
                  <a:pt x="114" y="274"/>
                </a:lnTo>
                <a:lnTo>
                  <a:pt x="108" y="270"/>
                </a:lnTo>
                <a:lnTo>
                  <a:pt x="100" y="268"/>
                </a:lnTo>
                <a:lnTo>
                  <a:pt x="92" y="262"/>
                </a:lnTo>
                <a:lnTo>
                  <a:pt x="88" y="258"/>
                </a:lnTo>
                <a:lnTo>
                  <a:pt x="86" y="252"/>
                </a:lnTo>
                <a:lnTo>
                  <a:pt x="84" y="252"/>
                </a:lnTo>
                <a:lnTo>
                  <a:pt x="74" y="252"/>
                </a:lnTo>
                <a:lnTo>
                  <a:pt x="80" y="248"/>
                </a:lnTo>
                <a:lnTo>
                  <a:pt x="80" y="246"/>
                </a:lnTo>
                <a:lnTo>
                  <a:pt x="70" y="244"/>
                </a:lnTo>
                <a:lnTo>
                  <a:pt x="58" y="234"/>
                </a:lnTo>
                <a:lnTo>
                  <a:pt x="58" y="228"/>
                </a:lnTo>
                <a:lnTo>
                  <a:pt x="50" y="226"/>
                </a:lnTo>
                <a:lnTo>
                  <a:pt x="52" y="222"/>
                </a:lnTo>
                <a:lnTo>
                  <a:pt x="48" y="222"/>
                </a:lnTo>
                <a:lnTo>
                  <a:pt x="40" y="214"/>
                </a:lnTo>
                <a:lnTo>
                  <a:pt x="40" y="210"/>
                </a:lnTo>
                <a:lnTo>
                  <a:pt x="38" y="206"/>
                </a:lnTo>
                <a:lnTo>
                  <a:pt x="40" y="204"/>
                </a:lnTo>
                <a:lnTo>
                  <a:pt x="38" y="196"/>
                </a:lnTo>
                <a:lnTo>
                  <a:pt x="28" y="194"/>
                </a:lnTo>
                <a:lnTo>
                  <a:pt x="28" y="192"/>
                </a:lnTo>
                <a:lnTo>
                  <a:pt x="32" y="188"/>
                </a:lnTo>
                <a:lnTo>
                  <a:pt x="34" y="178"/>
                </a:lnTo>
                <a:lnTo>
                  <a:pt x="28" y="168"/>
                </a:lnTo>
                <a:lnTo>
                  <a:pt x="22" y="168"/>
                </a:lnTo>
                <a:lnTo>
                  <a:pt x="12" y="160"/>
                </a:lnTo>
                <a:lnTo>
                  <a:pt x="12" y="154"/>
                </a:lnTo>
                <a:lnTo>
                  <a:pt x="8" y="152"/>
                </a:lnTo>
                <a:lnTo>
                  <a:pt x="4" y="146"/>
                </a:lnTo>
                <a:lnTo>
                  <a:pt x="8" y="142"/>
                </a:lnTo>
                <a:lnTo>
                  <a:pt x="6" y="136"/>
                </a:lnTo>
                <a:lnTo>
                  <a:pt x="8" y="132"/>
                </a:lnTo>
                <a:lnTo>
                  <a:pt x="4" y="132"/>
                </a:lnTo>
                <a:lnTo>
                  <a:pt x="0" y="130"/>
                </a:lnTo>
                <a:lnTo>
                  <a:pt x="0" y="126"/>
                </a:lnTo>
                <a:lnTo>
                  <a:pt x="2" y="126"/>
                </a:lnTo>
                <a:lnTo>
                  <a:pt x="28" y="114"/>
                </a:lnTo>
                <a:lnTo>
                  <a:pt x="66" y="94"/>
                </a:lnTo>
                <a:lnTo>
                  <a:pt x="114" y="0"/>
                </a:lnTo>
                <a:lnTo>
                  <a:pt x="126" y="0"/>
                </a:lnTo>
                <a:lnTo>
                  <a:pt x="132" y="4"/>
                </a:lnTo>
                <a:lnTo>
                  <a:pt x="134" y="10"/>
                </a:lnTo>
                <a:lnTo>
                  <a:pt x="130" y="14"/>
                </a:lnTo>
                <a:lnTo>
                  <a:pt x="134" y="20"/>
                </a:lnTo>
                <a:lnTo>
                  <a:pt x="140" y="28"/>
                </a:lnTo>
                <a:lnTo>
                  <a:pt x="148" y="32"/>
                </a:lnTo>
                <a:lnTo>
                  <a:pt x="150" y="42"/>
                </a:lnTo>
                <a:lnTo>
                  <a:pt x="154" y="46"/>
                </a:lnTo>
                <a:lnTo>
                  <a:pt x="158" y="44"/>
                </a:lnTo>
                <a:lnTo>
                  <a:pt x="160" y="40"/>
                </a:lnTo>
                <a:lnTo>
                  <a:pt x="164" y="34"/>
                </a:lnTo>
                <a:lnTo>
                  <a:pt x="170" y="40"/>
                </a:lnTo>
                <a:lnTo>
                  <a:pt x="174" y="42"/>
                </a:lnTo>
                <a:lnTo>
                  <a:pt x="174" y="40"/>
                </a:lnTo>
                <a:lnTo>
                  <a:pt x="180" y="44"/>
                </a:lnTo>
                <a:lnTo>
                  <a:pt x="182" y="42"/>
                </a:lnTo>
                <a:lnTo>
                  <a:pt x="184" y="42"/>
                </a:lnTo>
                <a:lnTo>
                  <a:pt x="184" y="40"/>
                </a:lnTo>
                <a:lnTo>
                  <a:pt x="186" y="40"/>
                </a:lnTo>
                <a:lnTo>
                  <a:pt x="188" y="36"/>
                </a:lnTo>
                <a:lnTo>
                  <a:pt x="190" y="36"/>
                </a:lnTo>
                <a:lnTo>
                  <a:pt x="190" y="32"/>
                </a:lnTo>
                <a:lnTo>
                  <a:pt x="194" y="36"/>
                </a:lnTo>
                <a:lnTo>
                  <a:pt x="192" y="40"/>
                </a:lnTo>
                <a:lnTo>
                  <a:pt x="194" y="40"/>
                </a:lnTo>
                <a:lnTo>
                  <a:pt x="194" y="36"/>
                </a:lnTo>
                <a:lnTo>
                  <a:pt x="200" y="40"/>
                </a:lnTo>
                <a:lnTo>
                  <a:pt x="200" y="34"/>
                </a:lnTo>
                <a:lnTo>
                  <a:pt x="204" y="34"/>
                </a:lnTo>
                <a:lnTo>
                  <a:pt x="206" y="34"/>
                </a:lnTo>
                <a:lnTo>
                  <a:pt x="212" y="36"/>
                </a:lnTo>
                <a:lnTo>
                  <a:pt x="218" y="40"/>
                </a:lnTo>
                <a:lnTo>
                  <a:pt x="230" y="30"/>
                </a:lnTo>
                <a:lnTo>
                  <a:pt x="244" y="36"/>
                </a:lnTo>
                <a:lnTo>
                  <a:pt x="258" y="34"/>
                </a:lnTo>
                <a:lnTo>
                  <a:pt x="268" y="36"/>
                </a:lnTo>
                <a:lnTo>
                  <a:pt x="274" y="44"/>
                </a:lnTo>
                <a:lnTo>
                  <a:pt x="284" y="46"/>
                </a:lnTo>
                <a:lnTo>
                  <a:pt x="294" y="52"/>
                </a:lnTo>
                <a:lnTo>
                  <a:pt x="298" y="62"/>
                </a:lnTo>
                <a:lnTo>
                  <a:pt x="308" y="68"/>
                </a:lnTo>
                <a:lnTo>
                  <a:pt x="312" y="74"/>
                </a:lnTo>
                <a:lnTo>
                  <a:pt x="314" y="80"/>
                </a:lnTo>
                <a:lnTo>
                  <a:pt x="312" y="100"/>
                </a:lnTo>
                <a:lnTo>
                  <a:pt x="312" y="10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0" name="Freeform 164"/>
          <p:cNvSpPr>
            <a:spLocks/>
          </p:cNvSpPr>
          <p:nvPr/>
        </p:nvSpPr>
        <p:spPr bwMode="auto">
          <a:xfrm>
            <a:off x="5236210" y="5049203"/>
            <a:ext cx="549275" cy="552450"/>
          </a:xfrm>
          <a:custGeom>
            <a:avLst/>
            <a:gdLst>
              <a:gd name="T0" fmla="*/ 76200 w 346"/>
              <a:gd name="T1" fmla="*/ 130175 h 348"/>
              <a:gd name="T2" fmla="*/ 79375 w 346"/>
              <a:gd name="T3" fmla="*/ 98425 h 348"/>
              <a:gd name="T4" fmla="*/ 165100 w 346"/>
              <a:gd name="T5" fmla="*/ 0 h 348"/>
              <a:gd name="T6" fmla="*/ 184150 w 346"/>
              <a:gd name="T7" fmla="*/ 19050 h 348"/>
              <a:gd name="T8" fmla="*/ 184150 w 346"/>
              <a:gd name="T9" fmla="*/ 34925 h 348"/>
              <a:gd name="T10" fmla="*/ 200025 w 346"/>
              <a:gd name="T11" fmla="*/ 53975 h 348"/>
              <a:gd name="T12" fmla="*/ 231775 w 346"/>
              <a:gd name="T13" fmla="*/ 82550 h 348"/>
              <a:gd name="T14" fmla="*/ 238125 w 346"/>
              <a:gd name="T15" fmla="*/ 95250 h 348"/>
              <a:gd name="T16" fmla="*/ 260350 w 346"/>
              <a:gd name="T17" fmla="*/ 104775 h 348"/>
              <a:gd name="T18" fmla="*/ 292100 w 346"/>
              <a:gd name="T19" fmla="*/ 123825 h 348"/>
              <a:gd name="T20" fmla="*/ 307975 w 346"/>
              <a:gd name="T21" fmla="*/ 133350 h 348"/>
              <a:gd name="T22" fmla="*/ 314325 w 346"/>
              <a:gd name="T23" fmla="*/ 146050 h 348"/>
              <a:gd name="T24" fmla="*/ 320675 w 346"/>
              <a:gd name="T25" fmla="*/ 142875 h 348"/>
              <a:gd name="T26" fmla="*/ 323850 w 346"/>
              <a:gd name="T27" fmla="*/ 146050 h 348"/>
              <a:gd name="T28" fmla="*/ 355600 w 346"/>
              <a:gd name="T29" fmla="*/ 152400 h 348"/>
              <a:gd name="T30" fmla="*/ 361950 w 346"/>
              <a:gd name="T31" fmla="*/ 174625 h 348"/>
              <a:gd name="T32" fmla="*/ 393700 w 346"/>
              <a:gd name="T33" fmla="*/ 180975 h 348"/>
              <a:gd name="T34" fmla="*/ 393700 w 346"/>
              <a:gd name="T35" fmla="*/ 206375 h 348"/>
              <a:gd name="T36" fmla="*/ 412750 w 346"/>
              <a:gd name="T37" fmla="*/ 174625 h 348"/>
              <a:gd name="T38" fmla="*/ 466725 w 346"/>
              <a:gd name="T39" fmla="*/ 177800 h 348"/>
              <a:gd name="T40" fmla="*/ 504825 w 346"/>
              <a:gd name="T41" fmla="*/ 196850 h 348"/>
              <a:gd name="T42" fmla="*/ 533400 w 346"/>
              <a:gd name="T43" fmla="*/ 196850 h 348"/>
              <a:gd name="T44" fmla="*/ 523875 w 346"/>
              <a:gd name="T45" fmla="*/ 288925 h 348"/>
              <a:gd name="T46" fmla="*/ 488950 w 346"/>
              <a:gd name="T47" fmla="*/ 307975 h 348"/>
              <a:gd name="T48" fmla="*/ 444500 w 346"/>
              <a:gd name="T49" fmla="*/ 371475 h 348"/>
              <a:gd name="T50" fmla="*/ 393700 w 346"/>
              <a:gd name="T51" fmla="*/ 422275 h 348"/>
              <a:gd name="T52" fmla="*/ 381000 w 346"/>
              <a:gd name="T53" fmla="*/ 542925 h 348"/>
              <a:gd name="T54" fmla="*/ 355600 w 346"/>
              <a:gd name="T55" fmla="*/ 552450 h 348"/>
              <a:gd name="T56" fmla="*/ 346075 w 346"/>
              <a:gd name="T57" fmla="*/ 517525 h 348"/>
              <a:gd name="T58" fmla="*/ 307975 w 346"/>
              <a:gd name="T59" fmla="*/ 501650 h 348"/>
              <a:gd name="T60" fmla="*/ 263525 w 346"/>
              <a:gd name="T61" fmla="*/ 482600 h 348"/>
              <a:gd name="T62" fmla="*/ 234950 w 346"/>
              <a:gd name="T63" fmla="*/ 466725 h 348"/>
              <a:gd name="T64" fmla="*/ 219075 w 346"/>
              <a:gd name="T65" fmla="*/ 444500 h 348"/>
              <a:gd name="T66" fmla="*/ 228600 w 346"/>
              <a:gd name="T67" fmla="*/ 406400 h 348"/>
              <a:gd name="T68" fmla="*/ 215900 w 346"/>
              <a:gd name="T69" fmla="*/ 419100 h 348"/>
              <a:gd name="T70" fmla="*/ 180975 w 346"/>
              <a:gd name="T71" fmla="*/ 425450 h 348"/>
              <a:gd name="T72" fmla="*/ 155575 w 346"/>
              <a:gd name="T73" fmla="*/ 431800 h 348"/>
              <a:gd name="T74" fmla="*/ 133350 w 346"/>
              <a:gd name="T75" fmla="*/ 415925 h 348"/>
              <a:gd name="T76" fmla="*/ 123825 w 346"/>
              <a:gd name="T77" fmla="*/ 409575 h 348"/>
              <a:gd name="T78" fmla="*/ 73025 w 346"/>
              <a:gd name="T79" fmla="*/ 393700 h 348"/>
              <a:gd name="T80" fmla="*/ 28575 w 346"/>
              <a:gd name="T81" fmla="*/ 377825 h 348"/>
              <a:gd name="T82" fmla="*/ 15875 w 346"/>
              <a:gd name="T83" fmla="*/ 358775 h 348"/>
              <a:gd name="T84" fmla="*/ 0 w 346"/>
              <a:gd name="T85" fmla="*/ 358775 h 348"/>
              <a:gd name="T86" fmla="*/ 12700 w 346"/>
              <a:gd name="T87" fmla="*/ 314325 h 348"/>
              <a:gd name="T88" fmla="*/ 34925 w 346"/>
              <a:gd name="T89" fmla="*/ 215900 h 348"/>
              <a:gd name="T90" fmla="*/ 53975 w 346"/>
              <a:gd name="T91" fmla="*/ 155575 h 348"/>
              <a:gd name="T92" fmla="*/ 53975 w 346"/>
              <a:gd name="T93" fmla="*/ 155575 h 3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46" h="348">
                <a:moveTo>
                  <a:pt x="34" y="98"/>
                </a:moveTo>
                <a:lnTo>
                  <a:pt x="38" y="100"/>
                </a:lnTo>
                <a:lnTo>
                  <a:pt x="48" y="82"/>
                </a:lnTo>
                <a:lnTo>
                  <a:pt x="54" y="72"/>
                </a:lnTo>
                <a:lnTo>
                  <a:pt x="56" y="66"/>
                </a:lnTo>
                <a:lnTo>
                  <a:pt x="50" y="62"/>
                </a:lnTo>
                <a:lnTo>
                  <a:pt x="58" y="42"/>
                </a:lnTo>
                <a:lnTo>
                  <a:pt x="78" y="42"/>
                </a:lnTo>
                <a:lnTo>
                  <a:pt x="104" y="0"/>
                </a:lnTo>
                <a:lnTo>
                  <a:pt x="104" y="2"/>
                </a:lnTo>
                <a:lnTo>
                  <a:pt x="114" y="4"/>
                </a:lnTo>
                <a:lnTo>
                  <a:pt x="116" y="12"/>
                </a:lnTo>
                <a:lnTo>
                  <a:pt x="114" y="14"/>
                </a:lnTo>
                <a:lnTo>
                  <a:pt x="116" y="18"/>
                </a:lnTo>
                <a:lnTo>
                  <a:pt x="116" y="22"/>
                </a:lnTo>
                <a:lnTo>
                  <a:pt x="124" y="30"/>
                </a:lnTo>
                <a:lnTo>
                  <a:pt x="128" y="30"/>
                </a:lnTo>
                <a:lnTo>
                  <a:pt x="126" y="34"/>
                </a:lnTo>
                <a:lnTo>
                  <a:pt x="134" y="36"/>
                </a:lnTo>
                <a:lnTo>
                  <a:pt x="134" y="42"/>
                </a:lnTo>
                <a:lnTo>
                  <a:pt x="146" y="52"/>
                </a:lnTo>
                <a:lnTo>
                  <a:pt x="156" y="54"/>
                </a:lnTo>
                <a:lnTo>
                  <a:pt x="156" y="56"/>
                </a:lnTo>
                <a:lnTo>
                  <a:pt x="150" y="60"/>
                </a:lnTo>
                <a:lnTo>
                  <a:pt x="160" y="60"/>
                </a:lnTo>
                <a:lnTo>
                  <a:pt x="162" y="60"/>
                </a:lnTo>
                <a:lnTo>
                  <a:pt x="164" y="66"/>
                </a:lnTo>
                <a:lnTo>
                  <a:pt x="168" y="70"/>
                </a:lnTo>
                <a:lnTo>
                  <a:pt x="176" y="76"/>
                </a:lnTo>
                <a:lnTo>
                  <a:pt x="184" y="78"/>
                </a:lnTo>
                <a:lnTo>
                  <a:pt x="190" y="82"/>
                </a:lnTo>
                <a:lnTo>
                  <a:pt x="190" y="86"/>
                </a:lnTo>
                <a:lnTo>
                  <a:pt x="194" y="84"/>
                </a:lnTo>
                <a:lnTo>
                  <a:pt x="194" y="86"/>
                </a:lnTo>
                <a:lnTo>
                  <a:pt x="198" y="90"/>
                </a:lnTo>
                <a:lnTo>
                  <a:pt x="198" y="92"/>
                </a:lnTo>
                <a:lnTo>
                  <a:pt x="200" y="92"/>
                </a:lnTo>
                <a:lnTo>
                  <a:pt x="200" y="94"/>
                </a:lnTo>
                <a:lnTo>
                  <a:pt x="202" y="90"/>
                </a:lnTo>
                <a:lnTo>
                  <a:pt x="202" y="94"/>
                </a:lnTo>
                <a:lnTo>
                  <a:pt x="204" y="96"/>
                </a:lnTo>
                <a:lnTo>
                  <a:pt x="204" y="92"/>
                </a:lnTo>
                <a:lnTo>
                  <a:pt x="206" y="90"/>
                </a:lnTo>
                <a:lnTo>
                  <a:pt x="218" y="100"/>
                </a:lnTo>
                <a:lnTo>
                  <a:pt x="224" y="96"/>
                </a:lnTo>
                <a:lnTo>
                  <a:pt x="228" y="96"/>
                </a:lnTo>
                <a:lnTo>
                  <a:pt x="226" y="106"/>
                </a:lnTo>
                <a:lnTo>
                  <a:pt x="228" y="110"/>
                </a:lnTo>
                <a:lnTo>
                  <a:pt x="242" y="116"/>
                </a:lnTo>
                <a:lnTo>
                  <a:pt x="246" y="112"/>
                </a:lnTo>
                <a:lnTo>
                  <a:pt x="248" y="114"/>
                </a:lnTo>
                <a:lnTo>
                  <a:pt x="248" y="116"/>
                </a:lnTo>
                <a:lnTo>
                  <a:pt x="244" y="124"/>
                </a:lnTo>
                <a:lnTo>
                  <a:pt x="248" y="130"/>
                </a:lnTo>
                <a:lnTo>
                  <a:pt x="250" y="124"/>
                </a:lnTo>
                <a:lnTo>
                  <a:pt x="256" y="116"/>
                </a:lnTo>
                <a:lnTo>
                  <a:pt x="260" y="110"/>
                </a:lnTo>
                <a:lnTo>
                  <a:pt x="270" y="106"/>
                </a:lnTo>
                <a:lnTo>
                  <a:pt x="280" y="110"/>
                </a:lnTo>
                <a:lnTo>
                  <a:pt x="294" y="112"/>
                </a:lnTo>
                <a:lnTo>
                  <a:pt x="298" y="116"/>
                </a:lnTo>
                <a:lnTo>
                  <a:pt x="308" y="114"/>
                </a:lnTo>
                <a:lnTo>
                  <a:pt x="318" y="124"/>
                </a:lnTo>
                <a:lnTo>
                  <a:pt x="322" y="126"/>
                </a:lnTo>
                <a:lnTo>
                  <a:pt x="334" y="124"/>
                </a:lnTo>
                <a:lnTo>
                  <a:pt x="336" y="124"/>
                </a:lnTo>
                <a:lnTo>
                  <a:pt x="338" y="144"/>
                </a:lnTo>
                <a:lnTo>
                  <a:pt x="346" y="154"/>
                </a:lnTo>
                <a:lnTo>
                  <a:pt x="330" y="182"/>
                </a:lnTo>
                <a:lnTo>
                  <a:pt x="330" y="192"/>
                </a:lnTo>
                <a:lnTo>
                  <a:pt x="324" y="196"/>
                </a:lnTo>
                <a:lnTo>
                  <a:pt x="308" y="194"/>
                </a:lnTo>
                <a:lnTo>
                  <a:pt x="300" y="202"/>
                </a:lnTo>
                <a:lnTo>
                  <a:pt x="282" y="224"/>
                </a:lnTo>
                <a:lnTo>
                  <a:pt x="280" y="234"/>
                </a:lnTo>
                <a:lnTo>
                  <a:pt x="280" y="242"/>
                </a:lnTo>
                <a:lnTo>
                  <a:pt x="260" y="254"/>
                </a:lnTo>
                <a:lnTo>
                  <a:pt x="248" y="266"/>
                </a:lnTo>
                <a:lnTo>
                  <a:pt x="250" y="294"/>
                </a:lnTo>
                <a:lnTo>
                  <a:pt x="248" y="308"/>
                </a:lnTo>
                <a:lnTo>
                  <a:pt x="240" y="342"/>
                </a:lnTo>
                <a:lnTo>
                  <a:pt x="236" y="344"/>
                </a:lnTo>
                <a:lnTo>
                  <a:pt x="228" y="346"/>
                </a:lnTo>
                <a:lnTo>
                  <a:pt x="224" y="348"/>
                </a:lnTo>
                <a:lnTo>
                  <a:pt x="224" y="346"/>
                </a:lnTo>
                <a:lnTo>
                  <a:pt x="222" y="334"/>
                </a:lnTo>
                <a:lnTo>
                  <a:pt x="218" y="326"/>
                </a:lnTo>
                <a:lnTo>
                  <a:pt x="198" y="332"/>
                </a:lnTo>
                <a:lnTo>
                  <a:pt x="194" y="324"/>
                </a:lnTo>
                <a:lnTo>
                  <a:pt x="194" y="316"/>
                </a:lnTo>
                <a:lnTo>
                  <a:pt x="188" y="314"/>
                </a:lnTo>
                <a:lnTo>
                  <a:pt x="168" y="308"/>
                </a:lnTo>
                <a:lnTo>
                  <a:pt x="166" y="304"/>
                </a:lnTo>
                <a:lnTo>
                  <a:pt x="164" y="294"/>
                </a:lnTo>
                <a:lnTo>
                  <a:pt x="158" y="292"/>
                </a:lnTo>
                <a:lnTo>
                  <a:pt x="148" y="294"/>
                </a:lnTo>
                <a:lnTo>
                  <a:pt x="142" y="284"/>
                </a:lnTo>
                <a:lnTo>
                  <a:pt x="138" y="282"/>
                </a:lnTo>
                <a:lnTo>
                  <a:pt x="138" y="280"/>
                </a:lnTo>
                <a:lnTo>
                  <a:pt x="144" y="274"/>
                </a:lnTo>
                <a:lnTo>
                  <a:pt x="146" y="260"/>
                </a:lnTo>
                <a:lnTo>
                  <a:pt x="144" y="256"/>
                </a:lnTo>
                <a:lnTo>
                  <a:pt x="142" y="254"/>
                </a:lnTo>
                <a:lnTo>
                  <a:pt x="138" y="256"/>
                </a:lnTo>
                <a:lnTo>
                  <a:pt x="136" y="264"/>
                </a:lnTo>
                <a:lnTo>
                  <a:pt x="134" y="266"/>
                </a:lnTo>
                <a:lnTo>
                  <a:pt x="126" y="264"/>
                </a:lnTo>
                <a:lnTo>
                  <a:pt x="114" y="268"/>
                </a:lnTo>
                <a:lnTo>
                  <a:pt x="106" y="264"/>
                </a:lnTo>
                <a:lnTo>
                  <a:pt x="104" y="264"/>
                </a:lnTo>
                <a:lnTo>
                  <a:pt x="98" y="272"/>
                </a:lnTo>
                <a:lnTo>
                  <a:pt x="90" y="264"/>
                </a:lnTo>
                <a:lnTo>
                  <a:pt x="88" y="266"/>
                </a:lnTo>
                <a:lnTo>
                  <a:pt x="84" y="262"/>
                </a:lnTo>
                <a:lnTo>
                  <a:pt x="82" y="262"/>
                </a:lnTo>
                <a:lnTo>
                  <a:pt x="82" y="260"/>
                </a:lnTo>
                <a:lnTo>
                  <a:pt x="78" y="258"/>
                </a:lnTo>
                <a:lnTo>
                  <a:pt x="62" y="260"/>
                </a:lnTo>
                <a:lnTo>
                  <a:pt x="50" y="252"/>
                </a:lnTo>
                <a:lnTo>
                  <a:pt x="46" y="248"/>
                </a:lnTo>
                <a:lnTo>
                  <a:pt x="38" y="240"/>
                </a:lnTo>
                <a:lnTo>
                  <a:pt x="28" y="238"/>
                </a:lnTo>
                <a:lnTo>
                  <a:pt x="18" y="238"/>
                </a:lnTo>
                <a:lnTo>
                  <a:pt x="14" y="236"/>
                </a:lnTo>
                <a:lnTo>
                  <a:pt x="10" y="232"/>
                </a:lnTo>
                <a:lnTo>
                  <a:pt x="10" y="226"/>
                </a:lnTo>
                <a:lnTo>
                  <a:pt x="8" y="222"/>
                </a:lnTo>
                <a:lnTo>
                  <a:pt x="2" y="226"/>
                </a:lnTo>
                <a:lnTo>
                  <a:pt x="0" y="226"/>
                </a:lnTo>
                <a:lnTo>
                  <a:pt x="0" y="220"/>
                </a:lnTo>
                <a:lnTo>
                  <a:pt x="2" y="218"/>
                </a:lnTo>
                <a:lnTo>
                  <a:pt x="8" y="198"/>
                </a:lnTo>
                <a:lnTo>
                  <a:pt x="10" y="180"/>
                </a:lnTo>
                <a:lnTo>
                  <a:pt x="14" y="174"/>
                </a:lnTo>
                <a:lnTo>
                  <a:pt x="22" y="136"/>
                </a:lnTo>
                <a:lnTo>
                  <a:pt x="28" y="130"/>
                </a:lnTo>
                <a:lnTo>
                  <a:pt x="30" y="122"/>
                </a:lnTo>
                <a:lnTo>
                  <a:pt x="34" y="9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1" name="Freeform 165"/>
          <p:cNvSpPr>
            <a:spLocks/>
          </p:cNvSpPr>
          <p:nvPr/>
        </p:nvSpPr>
        <p:spPr bwMode="auto">
          <a:xfrm>
            <a:off x="5071110" y="5401628"/>
            <a:ext cx="561975" cy="577850"/>
          </a:xfrm>
          <a:custGeom>
            <a:avLst/>
            <a:gdLst>
              <a:gd name="T0" fmla="*/ 6350 w 354"/>
              <a:gd name="T1" fmla="*/ 146050 h 364"/>
              <a:gd name="T2" fmla="*/ 12700 w 354"/>
              <a:gd name="T3" fmla="*/ 136525 h 364"/>
              <a:gd name="T4" fmla="*/ 19050 w 354"/>
              <a:gd name="T5" fmla="*/ 101600 h 364"/>
              <a:gd name="T6" fmla="*/ 28575 w 354"/>
              <a:gd name="T7" fmla="*/ 95250 h 364"/>
              <a:gd name="T8" fmla="*/ 60325 w 354"/>
              <a:gd name="T9" fmla="*/ 92075 h 364"/>
              <a:gd name="T10" fmla="*/ 127000 w 354"/>
              <a:gd name="T11" fmla="*/ 41275 h 364"/>
              <a:gd name="T12" fmla="*/ 177800 w 354"/>
              <a:gd name="T13" fmla="*/ 0 h 364"/>
              <a:gd name="T14" fmla="*/ 193675 w 354"/>
              <a:gd name="T15" fmla="*/ 25400 h 364"/>
              <a:gd name="T16" fmla="*/ 244475 w 354"/>
              <a:gd name="T17" fmla="*/ 47625 h 364"/>
              <a:gd name="T18" fmla="*/ 295275 w 354"/>
              <a:gd name="T19" fmla="*/ 63500 h 364"/>
              <a:gd name="T20" fmla="*/ 320675 w 354"/>
              <a:gd name="T21" fmla="*/ 79375 h 364"/>
              <a:gd name="T22" fmla="*/ 365125 w 354"/>
              <a:gd name="T23" fmla="*/ 66675 h 364"/>
              <a:gd name="T24" fmla="*/ 390525 w 354"/>
              <a:gd name="T25" fmla="*/ 50800 h 364"/>
              <a:gd name="T26" fmla="*/ 384175 w 354"/>
              <a:gd name="T27" fmla="*/ 92075 h 364"/>
              <a:gd name="T28" fmla="*/ 415925 w 354"/>
              <a:gd name="T29" fmla="*/ 111125 h 364"/>
              <a:gd name="T30" fmla="*/ 463550 w 354"/>
              <a:gd name="T31" fmla="*/ 146050 h 364"/>
              <a:gd name="T32" fmla="*/ 511175 w 354"/>
              <a:gd name="T33" fmla="*/ 165100 h 364"/>
              <a:gd name="T34" fmla="*/ 482600 w 354"/>
              <a:gd name="T35" fmla="*/ 222250 h 364"/>
              <a:gd name="T36" fmla="*/ 504825 w 354"/>
              <a:gd name="T37" fmla="*/ 254000 h 364"/>
              <a:gd name="T38" fmla="*/ 539750 w 354"/>
              <a:gd name="T39" fmla="*/ 269875 h 364"/>
              <a:gd name="T40" fmla="*/ 561975 w 354"/>
              <a:gd name="T41" fmla="*/ 263525 h 364"/>
              <a:gd name="T42" fmla="*/ 504825 w 354"/>
              <a:gd name="T43" fmla="*/ 501650 h 364"/>
              <a:gd name="T44" fmla="*/ 527050 w 354"/>
              <a:gd name="T45" fmla="*/ 574675 h 364"/>
              <a:gd name="T46" fmla="*/ 473075 w 354"/>
              <a:gd name="T47" fmla="*/ 558800 h 364"/>
              <a:gd name="T48" fmla="*/ 425450 w 354"/>
              <a:gd name="T49" fmla="*/ 574675 h 364"/>
              <a:gd name="T50" fmla="*/ 400050 w 354"/>
              <a:gd name="T51" fmla="*/ 571500 h 364"/>
              <a:gd name="T52" fmla="*/ 368300 w 354"/>
              <a:gd name="T53" fmla="*/ 558800 h 364"/>
              <a:gd name="T54" fmla="*/ 355600 w 354"/>
              <a:gd name="T55" fmla="*/ 549275 h 364"/>
              <a:gd name="T56" fmla="*/ 339725 w 354"/>
              <a:gd name="T57" fmla="*/ 561975 h 364"/>
              <a:gd name="T58" fmla="*/ 323850 w 354"/>
              <a:gd name="T59" fmla="*/ 542925 h 364"/>
              <a:gd name="T60" fmla="*/ 307975 w 354"/>
              <a:gd name="T61" fmla="*/ 552450 h 364"/>
              <a:gd name="T62" fmla="*/ 298450 w 354"/>
              <a:gd name="T63" fmla="*/ 533400 h 364"/>
              <a:gd name="T64" fmla="*/ 266700 w 354"/>
              <a:gd name="T65" fmla="*/ 530225 h 364"/>
              <a:gd name="T66" fmla="*/ 282575 w 354"/>
              <a:gd name="T67" fmla="*/ 536575 h 364"/>
              <a:gd name="T68" fmla="*/ 257175 w 354"/>
              <a:gd name="T69" fmla="*/ 530225 h 364"/>
              <a:gd name="T70" fmla="*/ 219075 w 354"/>
              <a:gd name="T71" fmla="*/ 527050 h 364"/>
              <a:gd name="T72" fmla="*/ 193675 w 354"/>
              <a:gd name="T73" fmla="*/ 504825 h 364"/>
              <a:gd name="T74" fmla="*/ 174625 w 354"/>
              <a:gd name="T75" fmla="*/ 508000 h 364"/>
              <a:gd name="T76" fmla="*/ 161925 w 354"/>
              <a:gd name="T77" fmla="*/ 498475 h 364"/>
              <a:gd name="T78" fmla="*/ 136525 w 354"/>
              <a:gd name="T79" fmla="*/ 476250 h 364"/>
              <a:gd name="T80" fmla="*/ 101600 w 354"/>
              <a:gd name="T81" fmla="*/ 479425 h 364"/>
              <a:gd name="T82" fmla="*/ 92075 w 354"/>
              <a:gd name="T83" fmla="*/ 469900 h 364"/>
              <a:gd name="T84" fmla="*/ 60325 w 354"/>
              <a:gd name="T85" fmla="*/ 457200 h 364"/>
              <a:gd name="T86" fmla="*/ 38100 w 354"/>
              <a:gd name="T87" fmla="*/ 425450 h 364"/>
              <a:gd name="T88" fmla="*/ 41275 w 354"/>
              <a:gd name="T89" fmla="*/ 330200 h 364"/>
              <a:gd name="T90" fmla="*/ 38100 w 354"/>
              <a:gd name="T91" fmla="*/ 320675 h 364"/>
              <a:gd name="T92" fmla="*/ 38100 w 354"/>
              <a:gd name="T93" fmla="*/ 282575 h 364"/>
              <a:gd name="T94" fmla="*/ 38100 w 354"/>
              <a:gd name="T95" fmla="*/ 250825 h 364"/>
              <a:gd name="T96" fmla="*/ 22225 w 354"/>
              <a:gd name="T97" fmla="*/ 244475 h 364"/>
              <a:gd name="T98" fmla="*/ 28575 w 354"/>
              <a:gd name="T99" fmla="*/ 222250 h 364"/>
              <a:gd name="T100" fmla="*/ 31750 w 354"/>
              <a:gd name="T101" fmla="*/ 212725 h 364"/>
              <a:gd name="T102" fmla="*/ 31750 w 354"/>
              <a:gd name="T103" fmla="*/ 200025 h 364"/>
              <a:gd name="T104" fmla="*/ 31750 w 354"/>
              <a:gd name="T105" fmla="*/ 193675 h 364"/>
              <a:gd name="T106" fmla="*/ 31750 w 354"/>
              <a:gd name="T107" fmla="*/ 184150 h 364"/>
              <a:gd name="T108" fmla="*/ 34925 w 354"/>
              <a:gd name="T109" fmla="*/ 165100 h 364"/>
              <a:gd name="T110" fmla="*/ 19050 w 354"/>
              <a:gd name="T111" fmla="*/ 158750 h 364"/>
              <a:gd name="T112" fmla="*/ 3175 w 354"/>
              <a:gd name="T113" fmla="*/ 152400 h 3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54" h="364">
                <a:moveTo>
                  <a:pt x="2" y="96"/>
                </a:moveTo>
                <a:lnTo>
                  <a:pt x="4" y="96"/>
                </a:lnTo>
                <a:lnTo>
                  <a:pt x="0" y="94"/>
                </a:lnTo>
                <a:lnTo>
                  <a:pt x="4" y="92"/>
                </a:lnTo>
                <a:lnTo>
                  <a:pt x="0" y="86"/>
                </a:lnTo>
                <a:lnTo>
                  <a:pt x="4" y="84"/>
                </a:lnTo>
                <a:lnTo>
                  <a:pt x="6" y="86"/>
                </a:lnTo>
                <a:lnTo>
                  <a:pt x="8" y="86"/>
                </a:lnTo>
                <a:lnTo>
                  <a:pt x="6" y="72"/>
                </a:lnTo>
                <a:lnTo>
                  <a:pt x="8" y="72"/>
                </a:lnTo>
                <a:lnTo>
                  <a:pt x="8" y="64"/>
                </a:lnTo>
                <a:lnTo>
                  <a:pt x="12" y="64"/>
                </a:lnTo>
                <a:lnTo>
                  <a:pt x="10" y="62"/>
                </a:lnTo>
                <a:lnTo>
                  <a:pt x="12" y="62"/>
                </a:lnTo>
                <a:lnTo>
                  <a:pt x="14" y="60"/>
                </a:lnTo>
                <a:lnTo>
                  <a:pt x="18" y="60"/>
                </a:lnTo>
                <a:lnTo>
                  <a:pt x="14" y="60"/>
                </a:lnTo>
                <a:lnTo>
                  <a:pt x="18" y="58"/>
                </a:lnTo>
                <a:lnTo>
                  <a:pt x="32" y="56"/>
                </a:lnTo>
                <a:lnTo>
                  <a:pt x="38" y="58"/>
                </a:lnTo>
                <a:lnTo>
                  <a:pt x="64" y="58"/>
                </a:lnTo>
                <a:lnTo>
                  <a:pt x="70" y="50"/>
                </a:lnTo>
                <a:lnTo>
                  <a:pt x="70" y="42"/>
                </a:lnTo>
                <a:lnTo>
                  <a:pt x="80" y="26"/>
                </a:lnTo>
                <a:lnTo>
                  <a:pt x="90" y="16"/>
                </a:lnTo>
                <a:lnTo>
                  <a:pt x="98" y="20"/>
                </a:lnTo>
                <a:lnTo>
                  <a:pt x="100" y="16"/>
                </a:lnTo>
                <a:lnTo>
                  <a:pt x="112" y="0"/>
                </a:lnTo>
                <a:lnTo>
                  <a:pt x="114" y="4"/>
                </a:lnTo>
                <a:lnTo>
                  <a:pt x="114" y="10"/>
                </a:lnTo>
                <a:lnTo>
                  <a:pt x="118" y="14"/>
                </a:lnTo>
                <a:lnTo>
                  <a:pt x="122" y="16"/>
                </a:lnTo>
                <a:lnTo>
                  <a:pt x="132" y="16"/>
                </a:lnTo>
                <a:lnTo>
                  <a:pt x="142" y="18"/>
                </a:lnTo>
                <a:lnTo>
                  <a:pt x="150" y="26"/>
                </a:lnTo>
                <a:lnTo>
                  <a:pt x="154" y="30"/>
                </a:lnTo>
                <a:lnTo>
                  <a:pt x="166" y="38"/>
                </a:lnTo>
                <a:lnTo>
                  <a:pt x="182" y="36"/>
                </a:lnTo>
                <a:lnTo>
                  <a:pt x="186" y="38"/>
                </a:lnTo>
                <a:lnTo>
                  <a:pt x="186" y="40"/>
                </a:lnTo>
                <a:lnTo>
                  <a:pt x="188" y="40"/>
                </a:lnTo>
                <a:lnTo>
                  <a:pt x="192" y="44"/>
                </a:lnTo>
                <a:lnTo>
                  <a:pt x="194" y="42"/>
                </a:lnTo>
                <a:lnTo>
                  <a:pt x="202" y="50"/>
                </a:lnTo>
                <a:lnTo>
                  <a:pt x="208" y="42"/>
                </a:lnTo>
                <a:lnTo>
                  <a:pt x="210" y="42"/>
                </a:lnTo>
                <a:lnTo>
                  <a:pt x="218" y="46"/>
                </a:lnTo>
                <a:lnTo>
                  <a:pt x="230" y="42"/>
                </a:lnTo>
                <a:lnTo>
                  <a:pt x="238" y="44"/>
                </a:lnTo>
                <a:lnTo>
                  <a:pt x="240" y="42"/>
                </a:lnTo>
                <a:lnTo>
                  <a:pt x="242" y="34"/>
                </a:lnTo>
                <a:lnTo>
                  <a:pt x="246" y="32"/>
                </a:lnTo>
                <a:lnTo>
                  <a:pt x="248" y="34"/>
                </a:lnTo>
                <a:lnTo>
                  <a:pt x="250" y="38"/>
                </a:lnTo>
                <a:lnTo>
                  <a:pt x="248" y="52"/>
                </a:lnTo>
                <a:lnTo>
                  <a:pt x="242" y="58"/>
                </a:lnTo>
                <a:lnTo>
                  <a:pt x="242" y="60"/>
                </a:lnTo>
                <a:lnTo>
                  <a:pt x="246" y="62"/>
                </a:lnTo>
                <a:lnTo>
                  <a:pt x="252" y="72"/>
                </a:lnTo>
                <a:lnTo>
                  <a:pt x="262" y="70"/>
                </a:lnTo>
                <a:lnTo>
                  <a:pt x="268" y="72"/>
                </a:lnTo>
                <a:lnTo>
                  <a:pt x="270" y="82"/>
                </a:lnTo>
                <a:lnTo>
                  <a:pt x="272" y="86"/>
                </a:lnTo>
                <a:lnTo>
                  <a:pt x="292" y="92"/>
                </a:lnTo>
                <a:lnTo>
                  <a:pt x="298" y="94"/>
                </a:lnTo>
                <a:lnTo>
                  <a:pt x="298" y="102"/>
                </a:lnTo>
                <a:lnTo>
                  <a:pt x="302" y="110"/>
                </a:lnTo>
                <a:lnTo>
                  <a:pt x="322" y="104"/>
                </a:lnTo>
                <a:lnTo>
                  <a:pt x="326" y="112"/>
                </a:lnTo>
                <a:lnTo>
                  <a:pt x="328" y="124"/>
                </a:lnTo>
                <a:lnTo>
                  <a:pt x="328" y="126"/>
                </a:lnTo>
                <a:lnTo>
                  <a:pt x="304" y="140"/>
                </a:lnTo>
                <a:lnTo>
                  <a:pt x="294" y="150"/>
                </a:lnTo>
                <a:lnTo>
                  <a:pt x="298" y="158"/>
                </a:lnTo>
                <a:lnTo>
                  <a:pt x="312" y="158"/>
                </a:lnTo>
                <a:lnTo>
                  <a:pt x="318" y="160"/>
                </a:lnTo>
                <a:lnTo>
                  <a:pt x="324" y="162"/>
                </a:lnTo>
                <a:lnTo>
                  <a:pt x="326" y="172"/>
                </a:lnTo>
                <a:lnTo>
                  <a:pt x="332" y="172"/>
                </a:lnTo>
                <a:lnTo>
                  <a:pt x="340" y="170"/>
                </a:lnTo>
                <a:lnTo>
                  <a:pt x="344" y="154"/>
                </a:lnTo>
                <a:lnTo>
                  <a:pt x="346" y="152"/>
                </a:lnTo>
                <a:lnTo>
                  <a:pt x="350" y="152"/>
                </a:lnTo>
                <a:lnTo>
                  <a:pt x="354" y="166"/>
                </a:lnTo>
                <a:lnTo>
                  <a:pt x="352" y="206"/>
                </a:lnTo>
                <a:lnTo>
                  <a:pt x="338" y="266"/>
                </a:lnTo>
                <a:lnTo>
                  <a:pt x="324" y="288"/>
                </a:lnTo>
                <a:lnTo>
                  <a:pt x="318" y="316"/>
                </a:lnTo>
                <a:lnTo>
                  <a:pt x="318" y="334"/>
                </a:lnTo>
                <a:lnTo>
                  <a:pt x="324" y="356"/>
                </a:lnTo>
                <a:lnTo>
                  <a:pt x="332" y="362"/>
                </a:lnTo>
                <a:lnTo>
                  <a:pt x="322" y="362"/>
                </a:lnTo>
                <a:lnTo>
                  <a:pt x="308" y="360"/>
                </a:lnTo>
                <a:lnTo>
                  <a:pt x="300" y="352"/>
                </a:lnTo>
                <a:lnTo>
                  <a:pt x="298" y="352"/>
                </a:lnTo>
                <a:lnTo>
                  <a:pt x="280" y="354"/>
                </a:lnTo>
                <a:lnTo>
                  <a:pt x="268" y="352"/>
                </a:lnTo>
                <a:lnTo>
                  <a:pt x="266" y="356"/>
                </a:lnTo>
                <a:lnTo>
                  <a:pt x="268" y="362"/>
                </a:lnTo>
                <a:lnTo>
                  <a:pt x="264" y="364"/>
                </a:lnTo>
                <a:lnTo>
                  <a:pt x="262" y="362"/>
                </a:lnTo>
                <a:lnTo>
                  <a:pt x="258" y="356"/>
                </a:lnTo>
                <a:lnTo>
                  <a:pt x="252" y="360"/>
                </a:lnTo>
                <a:lnTo>
                  <a:pt x="248" y="362"/>
                </a:lnTo>
                <a:lnTo>
                  <a:pt x="248" y="358"/>
                </a:lnTo>
                <a:lnTo>
                  <a:pt x="242" y="354"/>
                </a:lnTo>
                <a:lnTo>
                  <a:pt x="232" y="352"/>
                </a:lnTo>
                <a:lnTo>
                  <a:pt x="226" y="356"/>
                </a:lnTo>
                <a:lnTo>
                  <a:pt x="226" y="348"/>
                </a:lnTo>
                <a:lnTo>
                  <a:pt x="224" y="346"/>
                </a:lnTo>
                <a:lnTo>
                  <a:pt x="220" y="348"/>
                </a:lnTo>
                <a:lnTo>
                  <a:pt x="220" y="356"/>
                </a:lnTo>
                <a:lnTo>
                  <a:pt x="218" y="358"/>
                </a:lnTo>
                <a:lnTo>
                  <a:pt x="214" y="354"/>
                </a:lnTo>
                <a:lnTo>
                  <a:pt x="208" y="354"/>
                </a:lnTo>
                <a:lnTo>
                  <a:pt x="210" y="346"/>
                </a:lnTo>
                <a:lnTo>
                  <a:pt x="208" y="342"/>
                </a:lnTo>
                <a:lnTo>
                  <a:pt x="204" y="342"/>
                </a:lnTo>
                <a:lnTo>
                  <a:pt x="204" y="348"/>
                </a:lnTo>
                <a:lnTo>
                  <a:pt x="202" y="348"/>
                </a:lnTo>
                <a:lnTo>
                  <a:pt x="200" y="344"/>
                </a:lnTo>
                <a:lnTo>
                  <a:pt x="194" y="348"/>
                </a:lnTo>
                <a:lnTo>
                  <a:pt x="188" y="348"/>
                </a:lnTo>
                <a:lnTo>
                  <a:pt x="188" y="344"/>
                </a:lnTo>
                <a:lnTo>
                  <a:pt x="190" y="338"/>
                </a:lnTo>
                <a:lnTo>
                  <a:pt x="188" y="336"/>
                </a:lnTo>
                <a:lnTo>
                  <a:pt x="182" y="336"/>
                </a:lnTo>
                <a:lnTo>
                  <a:pt x="184" y="332"/>
                </a:lnTo>
                <a:lnTo>
                  <a:pt x="182" y="328"/>
                </a:lnTo>
                <a:lnTo>
                  <a:pt x="168" y="334"/>
                </a:lnTo>
                <a:lnTo>
                  <a:pt x="170" y="336"/>
                </a:lnTo>
                <a:lnTo>
                  <a:pt x="174" y="334"/>
                </a:lnTo>
                <a:lnTo>
                  <a:pt x="178" y="334"/>
                </a:lnTo>
                <a:lnTo>
                  <a:pt x="178" y="338"/>
                </a:lnTo>
                <a:lnTo>
                  <a:pt x="174" y="340"/>
                </a:lnTo>
                <a:lnTo>
                  <a:pt x="170" y="338"/>
                </a:lnTo>
                <a:lnTo>
                  <a:pt x="164" y="338"/>
                </a:lnTo>
                <a:lnTo>
                  <a:pt x="162" y="334"/>
                </a:lnTo>
                <a:lnTo>
                  <a:pt x="158" y="336"/>
                </a:lnTo>
                <a:lnTo>
                  <a:pt x="150" y="334"/>
                </a:lnTo>
                <a:lnTo>
                  <a:pt x="144" y="336"/>
                </a:lnTo>
                <a:lnTo>
                  <a:pt x="138" y="332"/>
                </a:lnTo>
                <a:lnTo>
                  <a:pt x="138" y="326"/>
                </a:lnTo>
                <a:lnTo>
                  <a:pt x="128" y="324"/>
                </a:lnTo>
                <a:lnTo>
                  <a:pt x="130" y="320"/>
                </a:lnTo>
                <a:lnTo>
                  <a:pt x="122" y="318"/>
                </a:lnTo>
                <a:lnTo>
                  <a:pt x="118" y="312"/>
                </a:lnTo>
                <a:lnTo>
                  <a:pt x="110" y="312"/>
                </a:lnTo>
                <a:lnTo>
                  <a:pt x="108" y="318"/>
                </a:lnTo>
                <a:lnTo>
                  <a:pt x="110" y="320"/>
                </a:lnTo>
                <a:lnTo>
                  <a:pt x="104" y="322"/>
                </a:lnTo>
                <a:lnTo>
                  <a:pt x="102" y="318"/>
                </a:lnTo>
                <a:lnTo>
                  <a:pt x="100" y="316"/>
                </a:lnTo>
                <a:lnTo>
                  <a:pt x="102" y="314"/>
                </a:lnTo>
                <a:lnTo>
                  <a:pt x="94" y="302"/>
                </a:lnTo>
                <a:lnTo>
                  <a:pt x="92" y="304"/>
                </a:lnTo>
                <a:lnTo>
                  <a:pt x="92" y="306"/>
                </a:lnTo>
                <a:lnTo>
                  <a:pt x="86" y="300"/>
                </a:lnTo>
                <a:lnTo>
                  <a:pt x="78" y="300"/>
                </a:lnTo>
                <a:lnTo>
                  <a:pt x="74" y="302"/>
                </a:lnTo>
                <a:lnTo>
                  <a:pt x="72" y="300"/>
                </a:lnTo>
                <a:lnTo>
                  <a:pt x="64" y="302"/>
                </a:lnTo>
                <a:lnTo>
                  <a:pt x="64" y="298"/>
                </a:lnTo>
                <a:lnTo>
                  <a:pt x="60" y="300"/>
                </a:lnTo>
                <a:lnTo>
                  <a:pt x="58" y="296"/>
                </a:lnTo>
                <a:lnTo>
                  <a:pt x="46" y="298"/>
                </a:lnTo>
                <a:lnTo>
                  <a:pt x="44" y="294"/>
                </a:lnTo>
                <a:lnTo>
                  <a:pt x="34" y="292"/>
                </a:lnTo>
                <a:lnTo>
                  <a:pt x="38" y="288"/>
                </a:lnTo>
                <a:lnTo>
                  <a:pt x="34" y="282"/>
                </a:lnTo>
                <a:lnTo>
                  <a:pt x="30" y="280"/>
                </a:lnTo>
                <a:lnTo>
                  <a:pt x="30" y="274"/>
                </a:lnTo>
                <a:lnTo>
                  <a:pt x="24" y="268"/>
                </a:lnTo>
                <a:lnTo>
                  <a:pt x="22" y="268"/>
                </a:lnTo>
                <a:lnTo>
                  <a:pt x="30" y="204"/>
                </a:lnTo>
                <a:lnTo>
                  <a:pt x="28" y="208"/>
                </a:lnTo>
                <a:lnTo>
                  <a:pt x="26" y="208"/>
                </a:lnTo>
                <a:lnTo>
                  <a:pt x="26" y="206"/>
                </a:lnTo>
                <a:lnTo>
                  <a:pt x="22" y="206"/>
                </a:lnTo>
                <a:lnTo>
                  <a:pt x="24" y="202"/>
                </a:lnTo>
                <a:lnTo>
                  <a:pt x="20" y="202"/>
                </a:lnTo>
                <a:lnTo>
                  <a:pt x="18" y="204"/>
                </a:lnTo>
                <a:lnTo>
                  <a:pt x="14" y="202"/>
                </a:lnTo>
                <a:lnTo>
                  <a:pt x="24" y="178"/>
                </a:lnTo>
                <a:lnTo>
                  <a:pt x="30" y="172"/>
                </a:lnTo>
                <a:lnTo>
                  <a:pt x="30" y="164"/>
                </a:lnTo>
                <a:lnTo>
                  <a:pt x="24" y="162"/>
                </a:lnTo>
                <a:lnTo>
                  <a:pt x="24" y="158"/>
                </a:lnTo>
                <a:lnTo>
                  <a:pt x="20" y="156"/>
                </a:lnTo>
                <a:lnTo>
                  <a:pt x="20" y="154"/>
                </a:lnTo>
                <a:lnTo>
                  <a:pt x="18" y="156"/>
                </a:lnTo>
                <a:lnTo>
                  <a:pt x="14" y="154"/>
                </a:lnTo>
                <a:lnTo>
                  <a:pt x="12" y="146"/>
                </a:lnTo>
                <a:lnTo>
                  <a:pt x="14" y="144"/>
                </a:lnTo>
                <a:lnTo>
                  <a:pt x="14" y="142"/>
                </a:lnTo>
                <a:lnTo>
                  <a:pt x="18" y="140"/>
                </a:lnTo>
                <a:lnTo>
                  <a:pt x="14" y="138"/>
                </a:lnTo>
                <a:lnTo>
                  <a:pt x="18" y="140"/>
                </a:lnTo>
                <a:lnTo>
                  <a:pt x="20" y="138"/>
                </a:lnTo>
                <a:lnTo>
                  <a:pt x="20" y="134"/>
                </a:lnTo>
                <a:lnTo>
                  <a:pt x="18" y="132"/>
                </a:lnTo>
                <a:lnTo>
                  <a:pt x="20" y="132"/>
                </a:lnTo>
                <a:lnTo>
                  <a:pt x="18" y="130"/>
                </a:lnTo>
                <a:lnTo>
                  <a:pt x="20" y="126"/>
                </a:lnTo>
                <a:lnTo>
                  <a:pt x="18" y="126"/>
                </a:lnTo>
                <a:lnTo>
                  <a:pt x="20" y="124"/>
                </a:lnTo>
                <a:lnTo>
                  <a:pt x="18" y="122"/>
                </a:lnTo>
                <a:lnTo>
                  <a:pt x="20" y="122"/>
                </a:lnTo>
                <a:lnTo>
                  <a:pt x="20" y="118"/>
                </a:lnTo>
                <a:lnTo>
                  <a:pt x="22" y="118"/>
                </a:lnTo>
                <a:lnTo>
                  <a:pt x="22" y="116"/>
                </a:lnTo>
                <a:lnTo>
                  <a:pt x="20" y="116"/>
                </a:lnTo>
                <a:lnTo>
                  <a:pt x="22" y="112"/>
                </a:lnTo>
                <a:lnTo>
                  <a:pt x="24" y="112"/>
                </a:lnTo>
                <a:lnTo>
                  <a:pt x="22" y="112"/>
                </a:lnTo>
                <a:lnTo>
                  <a:pt x="22" y="104"/>
                </a:lnTo>
                <a:lnTo>
                  <a:pt x="18" y="100"/>
                </a:lnTo>
                <a:lnTo>
                  <a:pt x="14" y="102"/>
                </a:lnTo>
                <a:lnTo>
                  <a:pt x="12" y="100"/>
                </a:lnTo>
                <a:lnTo>
                  <a:pt x="8" y="100"/>
                </a:lnTo>
                <a:lnTo>
                  <a:pt x="6" y="98"/>
                </a:lnTo>
                <a:lnTo>
                  <a:pt x="2" y="9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2" name="Rectangle 167"/>
          <p:cNvSpPr>
            <a:spLocks noChangeArrowheads="1"/>
          </p:cNvSpPr>
          <p:nvPr/>
        </p:nvSpPr>
        <p:spPr bwMode="auto">
          <a:xfrm>
            <a:off x="1546860" y="1534478"/>
            <a:ext cx="1873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Floyd</a:t>
            </a:r>
            <a:endParaRPr lang="en-US" altLang="en-US" sz="600" dirty="0"/>
          </a:p>
        </p:txBody>
      </p:sp>
      <p:sp>
        <p:nvSpPr>
          <p:cNvPr id="5283" name="Rectangle 168"/>
          <p:cNvSpPr>
            <a:spLocks noChangeArrowheads="1"/>
          </p:cNvSpPr>
          <p:nvPr/>
        </p:nvSpPr>
        <p:spPr bwMode="auto">
          <a:xfrm>
            <a:off x="1813560" y="1972628"/>
            <a:ext cx="30003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Paulding</a:t>
            </a:r>
            <a:endParaRPr lang="en-US" altLang="en-US" sz="600"/>
          </a:p>
        </p:txBody>
      </p:sp>
      <p:sp>
        <p:nvSpPr>
          <p:cNvPr id="5284" name="Rectangle 169"/>
          <p:cNvSpPr>
            <a:spLocks noChangeArrowheads="1"/>
          </p:cNvSpPr>
          <p:nvPr/>
        </p:nvSpPr>
        <p:spPr bwMode="auto">
          <a:xfrm>
            <a:off x="2188210" y="1899603"/>
            <a:ext cx="1841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Cobb</a:t>
            </a:r>
            <a:endParaRPr lang="en-US" altLang="en-US" sz="600"/>
          </a:p>
        </p:txBody>
      </p:sp>
      <p:sp>
        <p:nvSpPr>
          <p:cNvPr id="5285" name="Rectangle 170"/>
          <p:cNvSpPr>
            <a:spLocks noChangeArrowheads="1"/>
          </p:cNvSpPr>
          <p:nvPr/>
        </p:nvSpPr>
        <p:spPr bwMode="auto">
          <a:xfrm>
            <a:off x="1940560" y="2191703"/>
            <a:ext cx="2825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Douglas</a:t>
            </a:r>
            <a:endParaRPr lang="en-US" altLang="en-US" sz="600"/>
          </a:p>
        </p:txBody>
      </p:sp>
      <p:sp>
        <p:nvSpPr>
          <p:cNvPr id="5286" name="Rectangle 171"/>
          <p:cNvSpPr>
            <a:spLocks noChangeArrowheads="1"/>
          </p:cNvSpPr>
          <p:nvPr/>
        </p:nvSpPr>
        <p:spPr bwMode="auto">
          <a:xfrm>
            <a:off x="3661410" y="1982153"/>
            <a:ext cx="3794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Oglethorpe</a:t>
            </a:r>
            <a:endParaRPr lang="en-US" altLang="en-US" sz="600"/>
          </a:p>
        </p:txBody>
      </p:sp>
      <p:sp>
        <p:nvSpPr>
          <p:cNvPr id="5287" name="Rectangle 172"/>
          <p:cNvSpPr>
            <a:spLocks noChangeArrowheads="1"/>
          </p:cNvSpPr>
          <p:nvPr/>
        </p:nvSpPr>
        <p:spPr bwMode="auto">
          <a:xfrm>
            <a:off x="2693035" y="2283778"/>
            <a:ext cx="3206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Rockdale</a:t>
            </a:r>
            <a:endParaRPr lang="en-US" altLang="en-US" sz="600"/>
          </a:p>
        </p:txBody>
      </p:sp>
      <p:sp>
        <p:nvSpPr>
          <p:cNvPr id="5288" name="Rectangle 173"/>
          <p:cNvSpPr>
            <a:spLocks noChangeArrowheads="1"/>
          </p:cNvSpPr>
          <p:nvPr/>
        </p:nvSpPr>
        <p:spPr bwMode="auto">
          <a:xfrm>
            <a:off x="2534285" y="2156778"/>
            <a:ext cx="2524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DeKalb</a:t>
            </a:r>
            <a:endParaRPr lang="en-US" altLang="en-US" sz="600"/>
          </a:p>
        </p:txBody>
      </p:sp>
      <p:sp>
        <p:nvSpPr>
          <p:cNvPr id="5289" name="Rectangle 174"/>
          <p:cNvSpPr>
            <a:spLocks noChangeArrowheads="1"/>
          </p:cNvSpPr>
          <p:nvPr/>
        </p:nvSpPr>
        <p:spPr bwMode="auto">
          <a:xfrm>
            <a:off x="2134235" y="2344103"/>
            <a:ext cx="2127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Fulton</a:t>
            </a:r>
            <a:endParaRPr lang="en-US" altLang="en-US" sz="600"/>
          </a:p>
        </p:txBody>
      </p:sp>
      <p:sp>
        <p:nvSpPr>
          <p:cNvPr id="5290" name="Rectangle 175"/>
          <p:cNvSpPr>
            <a:spLocks noChangeArrowheads="1"/>
          </p:cNvSpPr>
          <p:nvPr/>
        </p:nvSpPr>
        <p:spPr bwMode="auto">
          <a:xfrm>
            <a:off x="2908935" y="2407603"/>
            <a:ext cx="260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Newton</a:t>
            </a:r>
            <a:endParaRPr lang="en-US" altLang="en-US" sz="600"/>
          </a:p>
        </p:txBody>
      </p:sp>
      <p:sp>
        <p:nvSpPr>
          <p:cNvPr id="5291" name="Rectangle 176"/>
          <p:cNvSpPr>
            <a:spLocks noChangeArrowheads="1"/>
          </p:cNvSpPr>
          <p:nvPr/>
        </p:nvSpPr>
        <p:spPr bwMode="auto">
          <a:xfrm>
            <a:off x="2359660" y="2391728"/>
            <a:ext cx="260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Clayton</a:t>
            </a:r>
            <a:endParaRPr lang="en-US" altLang="en-US" sz="600"/>
          </a:p>
        </p:txBody>
      </p:sp>
      <p:sp>
        <p:nvSpPr>
          <p:cNvPr id="5292" name="Rectangle 177"/>
          <p:cNvSpPr>
            <a:spLocks noChangeArrowheads="1"/>
          </p:cNvSpPr>
          <p:nvPr/>
        </p:nvSpPr>
        <p:spPr bwMode="auto">
          <a:xfrm>
            <a:off x="2864485" y="3071178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Monroe</a:t>
            </a:r>
            <a:endParaRPr lang="en-US" altLang="en-US" sz="600"/>
          </a:p>
        </p:txBody>
      </p:sp>
      <p:sp>
        <p:nvSpPr>
          <p:cNvPr id="5293" name="Rectangle 178"/>
          <p:cNvSpPr>
            <a:spLocks noChangeArrowheads="1"/>
          </p:cNvSpPr>
          <p:nvPr/>
        </p:nvSpPr>
        <p:spPr bwMode="auto">
          <a:xfrm>
            <a:off x="3280410" y="3068003"/>
            <a:ext cx="2047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Jones</a:t>
            </a:r>
            <a:endParaRPr lang="en-US" altLang="en-US" sz="600"/>
          </a:p>
        </p:txBody>
      </p:sp>
      <p:sp>
        <p:nvSpPr>
          <p:cNvPr id="5294" name="Rectangle 179"/>
          <p:cNvSpPr>
            <a:spLocks noChangeArrowheads="1"/>
          </p:cNvSpPr>
          <p:nvPr/>
        </p:nvSpPr>
        <p:spPr bwMode="auto">
          <a:xfrm>
            <a:off x="2473960" y="3226753"/>
            <a:ext cx="2222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Upson</a:t>
            </a:r>
            <a:endParaRPr lang="en-US" altLang="en-US" sz="600"/>
          </a:p>
        </p:txBody>
      </p:sp>
      <p:sp>
        <p:nvSpPr>
          <p:cNvPr id="5295" name="Rectangle 180"/>
          <p:cNvSpPr>
            <a:spLocks noChangeArrowheads="1"/>
          </p:cNvSpPr>
          <p:nvPr/>
        </p:nvSpPr>
        <p:spPr bwMode="auto">
          <a:xfrm>
            <a:off x="4156710" y="2591753"/>
            <a:ext cx="2508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Warren</a:t>
            </a:r>
            <a:endParaRPr lang="en-US" altLang="en-US" sz="600"/>
          </a:p>
        </p:txBody>
      </p:sp>
      <p:sp>
        <p:nvSpPr>
          <p:cNvPr id="5296" name="Rectangle 181"/>
          <p:cNvSpPr>
            <a:spLocks noChangeArrowheads="1"/>
          </p:cNvSpPr>
          <p:nvPr/>
        </p:nvSpPr>
        <p:spPr bwMode="auto">
          <a:xfrm>
            <a:off x="4598035" y="2391728"/>
            <a:ext cx="32543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Columbia</a:t>
            </a:r>
            <a:endParaRPr lang="en-US" altLang="en-US" sz="600"/>
          </a:p>
        </p:txBody>
      </p:sp>
      <p:sp>
        <p:nvSpPr>
          <p:cNvPr id="5297" name="Rectangle 182"/>
          <p:cNvSpPr>
            <a:spLocks noChangeArrowheads="1"/>
          </p:cNvSpPr>
          <p:nvPr/>
        </p:nvSpPr>
        <p:spPr bwMode="auto">
          <a:xfrm>
            <a:off x="4359910" y="2966403"/>
            <a:ext cx="3143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Jefferson</a:t>
            </a:r>
            <a:endParaRPr lang="en-US" altLang="en-US" sz="600"/>
          </a:p>
        </p:txBody>
      </p:sp>
      <p:sp>
        <p:nvSpPr>
          <p:cNvPr id="5298" name="Rectangle 183"/>
          <p:cNvSpPr>
            <a:spLocks noChangeArrowheads="1"/>
          </p:cNvSpPr>
          <p:nvPr/>
        </p:nvSpPr>
        <p:spPr bwMode="auto">
          <a:xfrm>
            <a:off x="1804035" y="3633153"/>
            <a:ext cx="354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Muscogee</a:t>
            </a:r>
            <a:endParaRPr lang="en-US" altLang="en-US" sz="600"/>
          </a:p>
        </p:txBody>
      </p:sp>
      <p:sp>
        <p:nvSpPr>
          <p:cNvPr id="5299" name="Rectangle 184"/>
          <p:cNvSpPr>
            <a:spLocks noChangeArrowheads="1"/>
          </p:cNvSpPr>
          <p:nvPr/>
        </p:nvSpPr>
        <p:spPr bwMode="auto">
          <a:xfrm>
            <a:off x="2207260" y="3979228"/>
            <a:ext cx="2349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Marion</a:t>
            </a:r>
            <a:endParaRPr lang="en-US" altLang="en-US" sz="600"/>
          </a:p>
        </p:txBody>
      </p:sp>
      <p:sp>
        <p:nvSpPr>
          <p:cNvPr id="5300" name="Rectangle 185"/>
          <p:cNvSpPr>
            <a:spLocks noChangeArrowheads="1"/>
          </p:cNvSpPr>
          <p:nvPr/>
        </p:nvSpPr>
        <p:spPr bwMode="auto">
          <a:xfrm>
            <a:off x="1943735" y="4668203"/>
            <a:ext cx="3302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Randolph</a:t>
            </a:r>
            <a:endParaRPr lang="en-US" altLang="en-US" sz="600"/>
          </a:p>
        </p:txBody>
      </p:sp>
      <p:sp>
        <p:nvSpPr>
          <p:cNvPr id="5301" name="Rectangle 186"/>
          <p:cNvSpPr>
            <a:spLocks noChangeArrowheads="1"/>
          </p:cNvSpPr>
          <p:nvPr/>
        </p:nvSpPr>
        <p:spPr bwMode="auto">
          <a:xfrm>
            <a:off x="1838960" y="4871403"/>
            <a:ext cx="153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Clay</a:t>
            </a:r>
            <a:endParaRPr lang="en-US" altLang="en-US" sz="600"/>
          </a:p>
        </p:txBody>
      </p:sp>
      <p:sp>
        <p:nvSpPr>
          <p:cNvPr id="5302" name="Rectangle 187"/>
          <p:cNvSpPr>
            <a:spLocks noChangeArrowheads="1"/>
          </p:cNvSpPr>
          <p:nvPr/>
        </p:nvSpPr>
        <p:spPr bwMode="auto">
          <a:xfrm>
            <a:off x="3651885" y="4639628"/>
            <a:ext cx="2651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Ben Hill</a:t>
            </a:r>
            <a:endParaRPr lang="en-US" altLang="en-US" sz="600"/>
          </a:p>
        </p:txBody>
      </p:sp>
      <p:sp>
        <p:nvSpPr>
          <p:cNvPr id="5303" name="Rectangle 188"/>
          <p:cNvSpPr>
            <a:spLocks noChangeArrowheads="1"/>
          </p:cNvSpPr>
          <p:nvPr/>
        </p:nvSpPr>
        <p:spPr bwMode="auto">
          <a:xfrm>
            <a:off x="3994785" y="4919028"/>
            <a:ext cx="2254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Coffee</a:t>
            </a:r>
            <a:endParaRPr lang="en-US" altLang="en-US" sz="600"/>
          </a:p>
        </p:txBody>
      </p:sp>
      <p:sp>
        <p:nvSpPr>
          <p:cNvPr id="5304" name="Rectangle 189"/>
          <p:cNvSpPr>
            <a:spLocks noChangeArrowheads="1"/>
          </p:cNvSpPr>
          <p:nvPr/>
        </p:nvSpPr>
        <p:spPr bwMode="auto">
          <a:xfrm>
            <a:off x="3623310" y="4858703"/>
            <a:ext cx="1619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Irwin</a:t>
            </a:r>
            <a:endParaRPr lang="en-US" altLang="en-US" sz="600"/>
          </a:p>
        </p:txBody>
      </p:sp>
      <p:sp>
        <p:nvSpPr>
          <p:cNvPr id="5305" name="Rectangle 190"/>
          <p:cNvSpPr>
            <a:spLocks noChangeArrowheads="1"/>
          </p:cNvSpPr>
          <p:nvPr/>
        </p:nvSpPr>
        <p:spPr bwMode="auto">
          <a:xfrm>
            <a:off x="3905885" y="5182553"/>
            <a:ext cx="2936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Atkinson</a:t>
            </a:r>
            <a:endParaRPr lang="en-US" altLang="en-US" sz="600"/>
          </a:p>
        </p:txBody>
      </p:sp>
      <p:sp>
        <p:nvSpPr>
          <p:cNvPr id="5306" name="Rectangle 191"/>
          <p:cNvSpPr>
            <a:spLocks noChangeArrowheads="1"/>
          </p:cNvSpPr>
          <p:nvPr/>
        </p:nvSpPr>
        <p:spPr bwMode="auto">
          <a:xfrm>
            <a:off x="4124960" y="4598353"/>
            <a:ext cx="3349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Jeff Davis</a:t>
            </a:r>
            <a:endParaRPr lang="en-US" altLang="en-US" sz="600"/>
          </a:p>
        </p:txBody>
      </p:sp>
      <p:sp>
        <p:nvSpPr>
          <p:cNvPr id="5307" name="Rectangle 192"/>
          <p:cNvSpPr>
            <a:spLocks noChangeArrowheads="1"/>
          </p:cNvSpPr>
          <p:nvPr/>
        </p:nvSpPr>
        <p:spPr bwMode="auto">
          <a:xfrm>
            <a:off x="5782310" y="4322128"/>
            <a:ext cx="3111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Chatham</a:t>
            </a:r>
            <a:endParaRPr lang="en-US" altLang="en-US" sz="600" dirty="0"/>
          </a:p>
        </p:txBody>
      </p:sp>
      <p:sp>
        <p:nvSpPr>
          <p:cNvPr id="5308" name="Rectangle 193"/>
          <p:cNvSpPr>
            <a:spLocks noChangeArrowheads="1"/>
          </p:cNvSpPr>
          <p:nvPr/>
        </p:nvSpPr>
        <p:spPr bwMode="auto">
          <a:xfrm>
            <a:off x="2658110" y="1515428"/>
            <a:ext cx="2540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Forsyth</a:t>
            </a:r>
            <a:endParaRPr lang="en-US" altLang="en-US" sz="600"/>
          </a:p>
        </p:txBody>
      </p:sp>
      <p:sp>
        <p:nvSpPr>
          <p:cNvPr id="5309" name="Rectangle 194"/>
          <p:cNvSpPr>
            <a:spLocks noChangeArrowheads="1"/>
          </p:cNvSpPr>
          <p:nvPr/>
        </p:nvSpPr>
        <p:spPr bwMode="auto">
          <a:xfrm>
            <a:off x="3042285" y="1429703"/>
            <a:ext cx="133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Hall</a:t>
            </a:r>
            <a:endParaRPr lang="en-US" altLang="en-US" sz="600" dirty="0"/>
          </a:p>
        </p:txBody>
      </p:sp>
      <p:sp>
        <p:nvSpPr>
          <p:cNvPr id="5310" name="Rectangle 195"/>
          <p:cNvSpPr>
            <a:spLocks noChangeArrowheads="1"/>
          </p:cNvSpPr>
          <p:nvPr/>
        </p:nvSpPr>
        <p:spPr bwMode="auto">
          <a:xfrm>
            <a:off x="2635885" y="1347153"/>
            <a:ext cx="2778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Dawson</a:t>
            </a:r>
            <a:endParaRPr lang="en-US" altLang="en-US" sz="600"/>
          </a:p>
        </p:txBody>
      </p:sp>
      <p:sp>
        <p:nvSpPr>
          <p:cNvPr id="5311" name="Rectangle 196"/>
          <p:cNvSpPr>
            <a:spLocks noChangeArrowheads="1"/>
          </p:cNvSpPr>
          <p:nvPr/>
        </p:nvSpPr>
        <p:spPr bwMode="auto">
          <a:xfrm>
            <a:off x="3096260" y="1858328"/>
            <a:ext cx="2428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Barrow</a:t>
            </a:r>
            <a:endParaRPr lang="en-US" altLang="en-US" sz="600"/>
          </a:p>
        </p:txBody>
      </p:sp>
      <p:sp>
        <p:nvSpPr>
          <p:cNvPr id="5312" name="Rectangle 197"/>
          <p:cNvSpPr>
            <a:spLocks noChangeArrowheads="1"/>
          </p:cNvSpPr>
          <p:nvPr/>
        </p:nvSpPr>
        <p:spPr bwMode="auto">
          <a:xfrm>
            <a:off x="3655060" y="2334578"/>
            <a:ext cx="2555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Greene</a:t>
            </a:r>
            <a:endParaRPr lang="en-US" altLang="en-US" sz="600"/>
          </a:p>
        </p:txBody>
      </p:sp>
      <p:sp>
        <p:nvSpPr>
          <p:cNvPr id="5313" name="Rectangle 198"/>
          <p:cNvSpPr>
            <a:spLocks noChangeArrowheads="1"/>
          </p:cNvSpPr>
          <p:nvPr/>
        </p:nvSpPr>
        <p:spPr bwMode="auto">
          <a:xfrm>
            <a:off x="3305810" y="2385378"/>
            <a:ext cx="260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Morgan</a:t>
            </a:r>
            <a:endParaRPr lang="en-US" altLang="en-US" sz="600"/>
          </a:p>
        </p:txBody>
      </p:sp>
      <p:sp>
        <p:nvSpPr>
          <p:cNvPr id="5314" name="Rectangle 199"/>
          <p:cNvSpPr>
            <a:spLocks noChangeArrowheads="1"/>
          </p:cNvSpPr>
          <p:nvPr/>
        </p:nvSpPr>
        <p:spPr bwMode="auto">
          <a:xfrm>
            <a:off x="3102610" y="2658428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Jasper</a:t>
            </a:r>
            <a:endParaRPr lang="en-US" altLang="en-US" sz="600"/>
          </a:p>
        </p:txBody>
      </p:sp>
      <p:sp>
        <p:nvSpPr>
          <p:cNvPr id="5315" name="Rectangle 200"/>
          <p:cNvSpPr>
            <a:spLocks noChangeArrowheads="1"/>
          </p:cNvSpPr>
          <p:nvPr/>
        </p:nvSpPr>
        <p:spPr bwMode="auto">
          <a:xfrm>
            <a:off x="3670935" y="4172903"/>
            <a:ext cx="2270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Dodge</a:t>
            </a:r>
            <a:endParaRPr lang="en-US" altLang="en-US" sz="600"/>
          </a:p>
        </p:txBody>
      </p:sp>
      <p:sp>
        <p:nvSpPr>
          <p:cNvPr id="5316" name="Rectangle 201"/>
          <p:cNvSpPr>
            <a:spLocks noChangeArrowheads="1"/>
          </p:cNvSpPr>
          <p:nvPr/>
        </p:nvSpPr>
        <p:spPr bwMode="auto">
          <a:xfrm>
            <a:off x="3337560" y="4090353"/>
            <a:ext cx="2476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Pulaski</a:t>
            </a:r>
            <a:endParaRPr lang="en-US" altLang="en-US" sz="600"/>
          </a:p>
        </p:txBody>
      </p:sp>
      <p:sp>
        <p:nvSpPr>
          <p:cNvPr id="5317" name="Rectangle 202"/>
          <p:cNvSpPr>
            <a:spLocks noChangeArrowheads="1"/>
          </p:cNvSpPr>
          <p:nvPr/>
        </p:nvSpPr>
        <p:spPr bwMode="auto">
          <a:xfrm>
            <a:off x="3385185" y="4376103"/>
            <a:ext cx="2254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Wilcox</a:t>
            </a:r>
            <a:endParaRPr lang="en-US" altLang="en-US" sz="600"/>
          </a:p>
        </p:txBody>
      </p:sp>
      <p:sp>
        <p:nvSpPr>
          <p:cNvPr id="5318" name="Rectangle 203"/>
          <p:cNvSpPr>
            <a:spLocks noChangeArrowheads="1"/>
          </p:cNvSpPr>
          <p:nvPr/>
        </p:nvSpPr>
        <p:spPr bwMode="auto">
          <a:xfrm>
            <a:off x="4966335" y="4903153"/>
            <a:ext cx="2381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Wayne</a:t>
            </a:r>
            <a:endParaRPr lang="en-US" altLang="en-US" sz="600"/>
          </a:p>
        </p:txBody>
      </p:sp>
      <p:sp>
        <p:nvSpPr>
          <p:cNvPr id="5319" name="Rectangle 204"/>
          <p:cNvSpPr>
            <a:spLocks noChangeArrowheads="1"/>
          </p:cNvSpPr>
          <p:nvPr/>
        </p:nvSpPr>
        <p:spPr bwMode="auto">
          <a:xfrm>
            <a:off x="5198110" y="4671378"/>
            <a:ext cx="1714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Long</a:t>
            </a:r>
            <a:endParaRPr lang="en-US" altLang="en-US" sz="600"/>
          </a:p>
        </p:txBody>
      </p:sp>
      <p:sp>
        <p:nvSpPr>
          <p:cNvPr id="5320" name="Rectangle 205"/>
          <p:cNvSpPr>
            <a:spLocks noChangeArrowheads="1"/>
          </p:cNvSpPr>
          <p:nvPr/>
        </p:nvSpPr>
        <p:spPr bwMode="auto">
          <a:xfrm>
            <a:off x="3102610" y="3798253"/>
            <a:ext cx="2857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Houston</a:t>
            </a:r>
            <a:endParaRPr lang="en-US" altLang="en-US" sz="600"/>
          </a:p>
        </p:txBody>
      </p:sp>
      <p:sp>
        <p:nvSpPr>
          <p:cNvPr id="5321" name="Rectangle 206"/>
          <p:cNvSpPr>
            <a:spLocks noChangeArrowheads="1"/>
          </p:cNvSpPr>
          <p:nvPr/>
        </p:nvSpPr>
        <p:spPr bwMode="auto">
          <a:xfrm>
            <a:off x="4147185" y="3420428"/>
            <a:ext cx="2905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Johnson</a:t>
            </a:r>
            <a:endParaRPr lang="en-US" altLang="en-US" sz="600"/>
          </a:p>
        </p:txBody>
      </p:sp>
      <p:sp>
        <p:nvSpPr>
          <p:cNvPr id="5322" name="Rectangle 207"/>
          <p:cNvSpPr>
            <a:spLocks noChangeArrowheads="1"/>
          </p:cNvSpPr>
          <p:nvPr/>
        </p:nvSpPr>
        <p:spPr bwMode="auto">
          <a:xfrm>
            <a:off x="4880610" y="3341053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Jenkins</a:t>
            </a:r>
            <a:endParaRPr lang="en-US" altLang="en-US" sz="600"/>
          </a:p>
        </p:txBody>
      </p:sp>
      <p:sp>
        <p:nvSpPr>
          <p:cNvPr id="5323" name="Rectangle 208"/>
          <p:cNvSpPr>
            <a:spLocks noChangeArrowheads="1"/>
          </p:cNvSpPr>
          <p:nvPr/>
        </p:nvSpPr>
        <p:spPr bwMode="auto">
          <a:xfrm>
            <a:off x="4813935" y="4334828"/>
            <a:ext cx="2508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Tattnall</a:t>
            </a:r>
            <a:endParaRPr lang="en-US" altLang="en-US" sz="600"/>
          </a:p>
        </p:txBody>
      </p:sp>
      <p:sp>
        <p:nvSpPr>
          <p:cNvPr id="5324" name="Rectangle 209"/>
          <p:cNvSpPr>
            <a:spLocks noChangeArrowheads="1"/>
          </p:cNvSpPr>
          <p:nvPr/>
        </p:nvSpPr>
        <p:spPr bwMode="auto">
          <a:xfrm>
            <a:off x="4518660" y="4230053"/>
            <a:ext cx="2762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Toombs</a:t>
            </a:r>
            <a:endParaRPr lang="en-US" altLang="en-US" sz="600"/>
          </a:p>
        </p:txBody>
      </p:sp>
      <p:sp>
        <p:nvSpPr>
          <p:cNvPr id="5325" name="Rectangle 210"/>
          <p:cNvSpPr>
            <a:spLocks noChangeArrowheads="1"/>
          </p:cNvSpPr>
          <p:nvPr/>
        </p:nvSpPr>
        <p:spPr bwMode="auto">
          <a:xfrm>
            <a:off x="4251960" y="4074478"/>
            <a:ext cx="4254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Montgomery</a:t>
            </a:r>
            <a:endParaRPr lang="en-US" altLang="en-US" sz="600"/>
          </a:p>
        </p:txBody>
      </p:sp>
      <p:sp>
        <p:nvSpPr>
          <p:cNvPr id="5326" name="Rectangle 211"/>
          <p:cNvSpPr>
            <a:spLocks noChangeArrowheads="1"/>
          </p:cNvSpPr>
          <p:nvPr/>
        </p:nvSpPr>
        <p:spPr bwMode="auto">
          <a:xfrm>
            <a:off x="4858385" y="5379403"/>
            <a:ext cx="2809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Brantley</a:t>
            </a:r>
            <a:endParaRPr lang="en-US" altLang="en-US" sz="600"/>
          </a:p>
        </p:txBody>
      </p:sp>
      <p:sp>
        <p:nvSpPr>
          <p:cNvPr id="5327" name="Rectangle 212"/>
          <p:cNvSpPr>
            <a:spLocks noChangeArrowheads="1"/>
          </p:cNvSpPr>
          <p:nvPr/>
        </p:nvSpPr>
        <p:spPr bwMode="auto">
          <a:xfrm>
            <a:off x="3597910" y="5201603"/>
            <a:ext cx="2476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Berrien</a:t>
            </a:r>
            <a:endParaRPr lang="en-US" altLang="en-US" sz="600"/>
          </a:p>
        </p:txBody>
      </p:sp>
      <p:sp>
        <p:nvSpPr>
          <p:cNvPr id="5328" name="Rectangle 213"/>
          <p:cNvSpPr>
            <a:spLocks noChangeArrowheads="1"/>
          </p:cNvSpPr>
          <p:nvPr/>
        </p:nvSpPr>
        <p:spPr bwMode="auto">
          <a:xfrm>
            <a:off x="4480560" y="5411153"/>
            <a:ext cx="1825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Ware</a:t>
            </a:r>
            <a:endParaRPr lang="en-US" altLang="en-US" sz="600"/>
          </a:p>
        </p:txBody>
      </p:sp>
      <p:sp>
        <p:nvSpPr>
          <p:cNvPr id="5329" name="Rectangle 214"/>
          <p:cNvSpPr>
            <a:spLocks noChangeArrowheads="1"/>
          </p:cNvSpPr>
          <p:nvPr/>
        </p:nvSpPr>
        <p:spPr bwMode="auto">
          <a:xfrm>
            <a:off x="3940810" y="5954078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Echols</a:t>
            </a:r>
            <a:endParaRPr lang="en-US" altLang="en-US" sz="600"/>
          </a:p>
        </p:txBody>
      </p:sp>
      <p:sp>
        <p:nvSpPr>
          <p:cNvPr id="5330" name="Rectangle 215"/>
          <p:cNvSpPr>
            <a:spLocks noChangeArrowheads="1"/>
          </p:cNvSpPr>
          <p:nvPr/>
        </p:nvSpPr>
        <p:spPr bwMode="auto">
          <a:xfrm>
            <a:off x="3477260" y="5893753"/>
            <a:ext cx="3079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Lowndes</a:t>
            </a:r>
            <a:endParaRPr lang="en-US" altLang="en-US" sz="600"/>
          </a:p>
        </p:txBody>
      </p:sp>
      <p:sp>
        <p:nvSpPr>
          <p:cNvPr id="5331" name="Rectangle 216"/>
          <p:cNvSpPr>
            <a:spLocks noChangeArrowheads="1"/>
          </p:cNvSpPr>
          <p:nvPr/>
        </p:nvSpPr>
        <p:spPr bwMode="auto">
          <a:xfrm>
            <a:off x="2845435" y="5773103"/>
            <a:ext cx="2762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Thomas</a:t>
            </a:r>
            <a:endParaRPr lang="en-US" altLang="en-US" sz="600"/>
          </a:p>
        </p:txBody>
      </p:sp>
      <p:sp>
        <p:nvSpPr>
          <p:cNvPr id="5332" name="Rectangle 217"/>
          <p:cNvSpPr>
            <a:spLocks noChangeArrowheads="1"/>
          </p:cNvSpPr>
          <p:nvPr/>
        </p:nvSpPr>
        <p:spPr bwMode="auto">
          <a:xfrm>
            <a:off x="3197860" y="5776278"/>
            <a:ext cx="2381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Brooks</a:t>
            </a:r>
            <a:endParaRPr lang="en-US" altLang="en-US" sz="600"/>
          </a:p>
        </p:txBody>
      </p:sp>
      <p:sp>
        <p:nvSpPr>
          <p:cNvPr id="5333" name="Rectangle 218"/>
          <p:cNvSpPr>
            <a:spLocks noChangeArrowheads="1"/>
          </p:cNvSpPr>
          <p:nvPr/>
        </p:nvSpPr>
        <p:spPr bwMode="auto">
          <a:xfrm>
            <a:off x="2975610" y="4976178"/>
            <a:ext cx="2032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Worth</a:t>
            </a:r>
            <a:endParaRPr lang="en-US" altLang="en-US" sz="600"/>
          </a:p>
        </p:txBody>
      </p:sp>
      <p:sp>
        <p:nvSpPr>
          <p:cNvPr id="5334" name="Rectangle 219"/>
          <p:cNvSpPr>
            <a:spLocks noChangeArrowheads="1"/>
          </p:cNvSpPr>
          <p:nvPr/>
        </p:nvSpPr>
        <p:spPr bwMode="auto">
          <a:xfrm>
            <a:off x="2712085" y="1931353"/>
            <a:ext cx="3016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Gwinnett</a:t>
            </a:r>
            <a:endParaRPr lang="en-US" altLang="en-US" sz="600"/>
          </a:p>
        </p:txBody>
      </p:sp>
      <p:sp>
        <p:nvSpPr>
          <p:cNvPr id="5335" name="Rectangle 220"/>
          <p:cNvSpPr>
            <a:spLocks noChangeArrowheads="1"/>
          </p:cNvSpPr>
          <p:nvPr/>
        </p:nvSpPr>
        <p:spPr bwMode="auto">
          <a:xfrm>
            <a:off x="1689735" y="889953"/>
            <a:ext cx="2936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Whitfield</a:t>
            </a:r>
            <a:endParaRPr lang="en-US" altLang="en-US" sz="600"/>
          </a:p>
        </p:txBody>
      </p:sp>
      <p:sp>
        <p:nvSpPr>
          <p:cNvPr id="5336" name="Rectangle 221"/>
          <p:cNvSpPr>
            <a:spLocks noChangeArrowheads="1"/>
          </p:cNvSpPr>
          <p:nvPr/>
        </p:nvSpPr>
        <p:spPr bwMode="auto">
          <a:xfrm>
            <a:off x="2016760" y="794703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Murray</a:t>
            </a:r>
            <a:endParaRPr lang="en-US" altLang="en-US" sz="600"/>
          </a:p>
        </p:txBody>
      </p:sp>
      <p:sp>
        <p:nvSpPr>
          <p:cNvPr id="5337" name="Rectangle 222"/>
          <p:cNvSpPr>
            <a:spLocks noChangeArrowheads="1"/>
          </p:cNvSpPr>
          <p:nvPr/>
        </p:nvSpPr>
        <p:spPr bwMode="auto">
          <a:xfrm>
            <a:off x="1410335" y="1007428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Walker</a:t>
            </a:r>
            <a:endParaRPr lang="en-US" altLang="en-US" sz="600"/>
          </a:p>
        </p:txBody>
      </p:sp>
      <p:sp>
        <p:nvSpPr>
          <p:cNvPr id="5338" name="Rectangle 223"/>
          <p:cNvSpPr>
            <a:spLocks noChangeArrowheads="1"/>
          </p:cNvSpPr>
          <p:nvPr/>
        </p:nvSpPr>
        <p:spPr bwMode="auto">
          <a:xfrm>
            <a:off x="2375535" y="702628"/>
            <a:ext cx="2349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Fannin</a:t>
            </a:r>
            <a:endParaRPr lang="en-US" altLang="en-US" sz="600"/>
          </a:p>
        </p:txBody>
      </p:sp>
      <p:sp>
        <p:nvSpPr>
          <p:cNvPr id="5339" name="Rectangle 224"/>
          <p:cNvSpPr>
            <a:spLocks noChangeArrowheads="1"/>
          </p:cNvSpPr>
          <p:nvPr/>
        </p:nvSpPr>
        <p:spPr bwMode="auto">
          <a:xfrm>
            <a:off x="3372485" y="750253"/>
            <a:ext cx="227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Rabun</a:t>
            </a:r>
            <a:endParaRPr lang="en-US" altLang="en-US" sz="600"/>
          </a:p>
        </p:txBody>
      </p:sp>
      <p:sp>
        <p:nvSpPr>
          <p:cNvPr id="5340" name="Rectangle 225"/>
          <p:cNvSpPr>
            <a:spLocks noChangeArrowheads="1"/>
          </p:cNvSpPr>
          <p:nvPr/>
        </p:nvSpPr>
        <p:spPr bwMode="auto">
          <a:xfrm>
            <a:off x="3067685" y="655003"/>
            <a:ext cx="2254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Towns</a:t>
            </a:r>
            <a:endParaRPr lang="en-US" altLang="en-US" sz="600"/>
          </a:p>
        </p:txBody>
      </p:sp>
      <p:sp>
        <p:nvSpPr>
          <p:cNvPr id="5341" name="Rectangle 226"/>
          <p:cNvSpPr>
            <a:spLocks noChangeArrowheads="1"/>
          </p:cNvSpPr>
          <p:nvPr/>
        </p:nvSpPr>
        <p:spPr bwMode="auto">
          <a:xfrm>
            <a:off x="3051810" y="975678"/>
            <a:ext cx="19526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White</a:t>
            </a:r>
            <a:endParaRPr lang="en-US" altLang="en-US" sz="600"/>
          </a:p>
        </p:txBody>
      </p:sp>
      <p:sp>
        <p:nvSpPr>
          <p:cNvPr id="5342" name="Rectangle 227"/>
          <p:cNvSpPr>
            <a:spLocks noChangeArrowheads="1"/>
          </p:cNvSpPr>
          <p:nvPr/>
        </p:nvSpPr>
        <p:spPr bwMode="auto">
          <a:xfrm>
            <a:off x="2858135" y="2747328"/>
            <a:ext cx="17303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Butts</a:t>
            </a:r>
            <a:endParaRPr lang="en-US" altLang="en-US" sz="600"/>
          </a:p>
        </p:txBody>
      </p:sp>
      <p:sp>
        <p:nvSpPr>
          <p:cNvPr id="5343" name="Rectangle 228"/>
          <p:cNvSpPr>
            <a:spLocks noChangeArrowheads="1"/>
          </p:cNvSpPr>
          <p:nvPr/>
        </p:nvSpPr>
        <p:spPr bwMode="auto">
          <a:xfrm>
            <a:off x="1626235" y="2401253"/>
            <a:ext cx="227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Carroll</a:t>
            </a:r>
            <a:endParaRPr lang="en-US" altLang="en-US" sz="600"/>
          </a:p>
        </p:txBody>
      </p:sp>
      <p:sp>
        <p:nvSpPr>
          <p:cNvPr id="5344" name="Rectangle 229"/>
          <p:cNvSpPr>
            <a:spLocks noChangeArrowheads="1"/>
          </p:cNvSpPr>
          <p:nvPr/>
        </p:nvSpPr>
        <p:spPr bwMode="auto">
          <a:xfrm>
            <a:off x="2950210" y="3639503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Peach</a:t>
            </a:r>
            <a:endParaRPr lang="en-US" altLang="en-US" sz="600"/>
          </a:p>
        </p:txBody>
      </p:sp>
      <p:sp>
        <p:nvSpPr>
          <p:cNvPr id="5345" name="Rectangle 230"/>
          <p:cNvSpPr>
            <a:spLocks noChangeArrowheads="1"/>
          </p:cNvSpPr>
          <p:nvPr/>
        </p:nvSpPr>
        <p:spPr bwMode="auto">
          <a:xfrm>
            <a:off x="2534285" y="3636328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Taylor</a:t>
            </a:r>
            <a:endParaRPr lang="en-US" altLang="en-US" sz="600" dirty="0"/>
          </a:p>
        </p:txBody>
      </p:sp>
      <p:sp>
        <p:nvSpPr>
          <p:cNvPr id="5346" name="Rectangle 231"/>
          <p:cNvSpPr>
            <a:spLocks noChangeArrowheads="1"/>
          </p:cNvSpPr>
          <p:nvPr/>
        </p:nvSpPr>
        <p:spPr bwMode="auto">
          <a:xfrm>
            <a:off x="2470785" y="4058603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Schley</a:t>
            </a:r>
            <a:endParaRPr lang="en-US" altLang="en-US" sz="600"/>
          </a:p>
        </p:txBody>
      </p:sp>
      <p:sp>
        <p:nvSpPr>
          <p:cNvPr id="5347" name="Rectangle 232"/>
          <p:cNvSpPr>
            <a:spLocks noChangeArrowheads="1"/>
          </p:cNvSpPr>
          <p:nvPr/>
        </p:nvSpPr>
        <p:spPr bwMode="auto">
          <a:xfrm>
            <a:off x="1931035" y="5153978"/>
            <a:ext cx="1746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Early</a:t>
            </a:r>
            <a:endParaRPr lang="en-US" altLang="en-US" sz="600"/>
          </a:p>
        </p:txBody>
      </p:sp>
      <p:sp>
        <p:nvSpPr>
          <p:cNvPr id="5348" name="Rectangle 233"/>
          <p:cNvSpPr>
            <a:spLocks noChangeArrowheads="1"/>
          </p:cNvSpPr>
          <p:nvPr/>
        </p:nvSpPr>
        <p:spPr bwMode="auto">
          <a:xfrm>
            <a:off x="5350510" y="4490403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Liberty</a:t>
            </a:r>
            <a:endParaRPr lang="en-US" altLang="en-US" sz="600"/>
          </a:p>
        </p:txBody>
      </p:sp>
      <p:sp>
        <p:nvSpPr>
          <p:cNvPr id="5349" name="Rectangle 234"/>
          <p:cNvSpPr>
            <a:spLocks noChangeArrowheads="1"/>
          </p:cNvSpPr>
          <p:nvPr/>
        </p:nvSpPr>
        <p:spPr bwMode="auto">
          <a:xfrm>
            <a:off x="5420360" y="4252278"/>
            <a:ext cx="2000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Bryan</a:t>
            </a:r>
            <a:endParaRPr lang="en-US" altLang="en-US" sz="600"/>
          </a:p>
        </p:txBody>
      </p:sp>
      <p:sp>
        <p:nvSpPr>
          <p:cNvPr id="5350" name="Rectangle 235"/>
          <p:cNvSpPr>
            <a:spLocks noChangeArrowheads="1"/>
          </p:cNvSpPr>
          <p:nvPr/>
        </p:nvSpPr>
        <p:spPr bwMode="auto">
          <a:xfrm>
            <a:off x="3394710" y="5436553"/>
            <a:ext cx="1793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Cook</a:t>
            </a:r>
            <a:endParaRPr lang="en-US" altLang="en-US" sz="600"/>
          </a:p>
        </p:txBody>
      </p:sp>
      <p:sp>
        <p:nvSpPr>
          <p:cNvPr id="5351" name="Rectangle 236"/>
          <p:cNvSpPr>
            <a:spLocks noChangeArrowheads="1"/>
          </p:cNvSpPr>
          <p:nvPr/>
        </p:nvSpPr>
        <p:spPr bwMode="auto">
          <a:xfrm>
            <a:off x="4674235" y="5728653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Charlton</a:t>
            </a:r>
            <a:endParaRPr lang="en-US" altLang="en-US" sz="600"/>
          </a:p>
        </p:txBody>
      </p:sp>
      <p:sp>
        <p:nvSpPr>
          <p:cNvPr id="5352" name="Rectangle 237"/>
          <p:cNvSpPr>
            <a:spLocks noChangeArrowheads="1"/>
          </p:cNvSpPr>
          <p:nvPr/>
        </p:nvSpPr>
        <p:spPr bwMode="auto">
          <a:xfrm>
            <a:off x="2540635" y="5325428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Mitchell</a:t>
            </a:r>
            <a:endParaRPr lang="en-US" altLang="en-US" sz="600"/>
          </a:p>
        </p:txBody>
      </p:sp>
      <p:sp>
        <p:nvSpPr>
          <p:cNvPr id="5353" name="Rectangle 238"/>
          <p:cNvSpPr>
            <a:spLocks noChangeArrowheads="1"/>
          </p:cNvSpPr>
          <p:nvPr/>
        </p:nvSpPr>
        <p:spPr bwMode="auto">
          <a:xfrm>
            <a:off x="2324735" y="5169853"/>
            <a:ext cx="2000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Baker</a:t>
            </a:r>
            <a:endParaRPr lang="en-US" altLang="en-US" sz="600" dirty="0"/>
          </a:p>
        </p:txBody>
      </p:sp>
      <p:sp>
        <p:nvSpPr>
          <p:cNvPr id="5354" name="Rectangle 239"/>
          <p:cNvSpPr>
            <a:spLocks noChangeArrowheads="1"/>
          </p:cNvSpPr>
          <p:nvPr/>
        </p:nvSpPr>
        <p:spPr bwMode="auto">
          <a:xfrm>
            <a:off x="2146935" y="5763578"/>
            <a:ext cx="2682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Decatur</a:t>
            </a:r>
            <a:endParaRPr lang="en-US" altLang="en-US" sz="600"/>
          </a:p>
        </p:txBody>
      </p:sp>
      <p:sp>
        <p:nvSpPr>
          <p:cNvPr id="5355" name="Rectangle 240"/>
          <p:cNvSpPr>
            <a:spLocks noChangeArrowheads="1"/>
          </p:cNvSpPr>
          <p:nvPr/>
        </p:nvSpPr>
        <p:spPr bwMode="auto">
          <a:xfrm>
            <a:off x="1562735" y="693103"/>
            <a:ext cx="2857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Catoosa</a:t>
            </a:r>
            <a:endParaRPr lang="en-US" altLang="en-US" sz="600"/>
          </a:p>
        </p:txBody>
      </p:sp>
      <p:sp>
        <p:nvSpPr>
          <p:cNvPr id="5356" name="Rectangle 241"/>
          <p:cNvSpPr>
            <a:spLocks noChangeArrowheads="1"/>
          </p:cNvSpPr>
          <p:nvPr/>
        </p:nvSpPr>
        <p:spPr bwMode="auto">
          <a:xfrm>
            <a:off x="2845435" y="829628"/>
            <a:ext cx="2016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Union</a:t>
            </a:r>
            <a:endParaRPr lang="en-US" altLang="en-US" sz="600"/>
          </a:p>
        </p:txBody>
      </p:sp>
      <p:sp>
        <p:nvSpPr>
          <p:cNvPr id="5357" name="Rectangle 242"/>
          <p:cNvSpPr>
            <a:spLocks noChangeArrowheads="1"/>
          </p:cNvSpPr>
          <p:nvPr/>
        </p:nvSpPr>
        <p:spPr bwMode="auto">
          <a:xfrm>
            <a:off x="1216660" y="753428"/>
            <a:ext cx="1841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Dade</a:t>
            </a:r>
            <a:endParaRPr lang="en-US" altLang="en-US" sz="600"/>
          </a:p>
        </p:txBody>
      </p:sp>
      <p:sp>
        <p:nvSpPr>
          <p:cNvPr id="5358" name="Rectangle 243"/>
          <p:cNvSpPr>
            <a:spLocks noChangeArrowheads="1"/>
          </p:cNvSpPr>
          <p:nvPr/>
        </p:nvSpPr>
        <p:spPr bwMode="auto">
          <a:xfrm>
            <a:off x="2334260" y="969328"/>
            <a:ext cx="2254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Gilmer</a:t>
            </a:r>
            <a:endParaRPr lang="en-US" altLang="en-US" sz="600"/>
          </a:p>
        </p:txBody>
      </p:sp>
      <p:sp>
        <p:nvSpPr>
          <p:cNvPr id="5359" name="Rectangle 244"/>
          <p:cNvSpPr>
            <a:spLocks noChangeArrowheads="1"/>
          </p:cNvSpPr>
          <p:nvPr/>
        </p:nvSpPr>
        <p:spPr bwMode="auto">
          <a:xfrm>
            <a:off x="3204210" y="1061403"/>
            <a:ext cx="3968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Habersham</a:t>
            </a:r>
            <a:endParaRPr lang="en-US" altLang="en-US" sz="600"/>
          </a:p>
        </p:txBody>
      </p:sp>
      <p:sp>
        <p:nvSpPr>
          <p:cNvPr id="5360" name="Rectangle 245"/>
          <p:cNvSpPr>
            <a:spLocks noChangeArrowheads="1"/>
          </p:cNvSpPr>
          <p:nvPr/>
        </p:nvSpPr>
        <p:spPr bwMode="auto">
          <a:xfrm>
            <a:off x="2731135" y="1121728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Lumpkin</a:t>
            </a:r>
            <a:endParaRPr lang="en-US" altLang="en-US" sz="600"/>
          </a:p>
        </p:txBody>
      </p:sp>
      <p:sp>
        <p:nvSpPr>
          <p:cNvPr id="5361" name="Rectangle 246"/>
          <p:cNvSpPr>
            <a:spLocks noChangeArrowheads="1"/>
          </p:cNvSpPr>
          <p:nvPr/>
        </p:nvSpPr>
        <p:spPr bwMode="auto">
          <a:xfrm>
            <a:off x="3489960" y="1159828"/>
            <a:ext cx="3238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Stephens</a:t>
            </a:r>
            <a:endParaRPr lang="en-US" altLang="en-US" sz="600"/>
          </a:p>
        </p:txBody>
      </p:sp>
      <p:sp>
        <p:nvSpPr>
          <p:cNvPr id="5362" name="Rectangle 247"/>
          <p:cNvSpPr>
            <a:spLocks noChangeArrowheads="1"/>
          </p:cNvSpPr>
          <p:nvPr/>
        </p:nvSpPr>
        <p:spPr bwMode="auto">
          <a:xfrm>
            <a:off x="1832610" y="1210628"/>
            <a:ext cx="2555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Gordon</a:t>
            </a:r>
            <a:endParaRPr lang="en-US" altLang="en-US" sz="600"/>
          </a:p>
        </p:txBody>
      </p:sp>
      <p:sp>
        <p:nvSpPr>
          <p:cNvPr id="5363" name="Rectangle 248"/>
          <p:cNvSpPr>
            <a:spLocks noChangeArrowheads="1"/>
          </p:cNvSpPr>
          <p:nvPr/>
        </p:nvSpPr>
        <p:spPr bwMode="auto">
          <a:xfrm>
            <a:off x="1311910" y="1204278"/>
            <a:ext cx="354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Chattooga</a:t>
            </a:r>
            <a:endParaRPr lang="en-US" altLang="en-US" sz="600"/>
          </a:p>
        </p:txBody>
      </p:sp>
      <p:sp>
        <p:nvSpPr>
          <p:cNvPr id="5364" name="Rectangle 249"/>
          <p:cNvSpPr>
            <a:spLocks noChangeArrowheads="1"/>
          </p:cNvSpPr>
          <p:nvPr/>
        </p:nvSpPr>
        <p:spPr bwMode="auto">
          <a:xfrm>
            <a:off x="2270760" y="1264603"/>
            <a:ext cx="2682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Pickens</a:t>
            </a:r>
            <a:endParaRPr lang="en-US" altLang="en-US" sz="600"/>
          </a:p>
        </p:txBody>
      </p:sp>
      <p:sp>
        <p:nvSpPr>
          <p:cNvPr id="5365" name="Rectangle 250"/>
          <p:cNvSpPr>
            <a:spLocks noChangeArrowheads="1"/>
          </p:cNvSpPr>
          <p:nvPr/>
        </p:nvSpPr>
        <p:spPr bwMode="auto">
          <a:xfrm>
            <a:off x="3556635" y="1372553"/>
            <a:ext cx="2730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Franklin</a:t>
            </a:r>
            <a:endParaRPr lang="en-US" altLang="en-US" sz="600"/>
          </a:p>
        </p:txBody>
      </p:sp>
      <p:sp>
        <p:nvSpPr>
          <p:cNvPr id="5366" name="Rectangle 251"/>
          <p:cNvSpPr>
            <a:spLocks noChangeArrowheads="1"/>
          </p:cNvSpPr>
          <p:nvPr/>
        </p:nvSpPr>
        <p:spPr bwMode="auto">
          <a:xfrm>
            <a:off x="3921760" y="1407478"/>
            <a:ext cx="14446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Hart</a:t>
            </a:r>
            <a:endParaRPr lang="en-US" altLang="en-US" sz="600"/>
          </a:p>
        </p:txBody>
      </p:sp>
      <p:sp>
        <p:nvSpPr>
          <p:cNvPr id="5367" name="Rectangle 252"/>
          <p:cNvSpPr>
            <a:spLocks noChangeArrowheads="1"/>
          </p:cNvSpPr>
          <p:nvPr/>
        </p:nvSpPr>
        <p:spPr bwMode="auto">
          <a:xfrm>
            <a:off x="3308985" y="1413828"/>
            <a:ext cx="2127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Banks</a:t>
            </a:r>
            <a:endParaRPr lang="en-US" altLang="en-US" sz="600"/>
          </a:p>
        </p:txBody>
      </p:sp>
      <p:sp>
        <p:nvSpPr>
          <p:cNvPr id="5368" name="Rectangle 253"/>
          <p:cNvSpPr>
            <a:spLocks noChangeArrowheads="1"/>
          </p:cNvSpPr>
          <p:nvPr/>
        </p:nvSpPr>
        <p:spPr bwMode="auto">
          <a:xfrm>
            <a:off x="1870710" y="1540828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Bartow</a:t>
            </a:r>
            <a:endParaRPr lang="en-US" altLang="en-US" sz="600"/>
          </a:p>
        </p:txBody>
      </p:sp>
      <p:sp>
        <p:nvSpPr>
          <p:cNvPr id="5369" name="Rectangle 254"/>
          <p:cNvSpPr>
            <a:spLocks noChangeArrowheads="1"/>
          </p:cNvSpPr>
          <p:nvPr/>
        </p:nvSpPr>
        <p:spPr bwMode="auto">
          <a:xfrm>
            <a:off x="2239010" y="1540828"/>
            <a:ext cx="3333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Cherokee</a:t>
            </a:r>
            <a:endParaRPr lang="en-US" altLang="en-US" sz="600"/>
          </a:p>
        </p:txBody>
      </p:sp>
      <p:sp>
        <p:nvSpPr>
          <p:cNvPr id="5370" name="Rectangle 255"/>
          <p:cNvSpPr>
            <a:spLocks noChangeArrowheads="1"/>
          </p:cNvSpPr>
          <p:nvPr/>
        </p:nvSpPr>
        <p:spPr bwMode="auto">
          <a:xfrm>
            <a:off x="3204210" y="1667828"/>
            <a:ext cx="2809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Jackson</a:t>
            </a:r>
            <a:endParaRPr lang="en-US" altLang="en-US" sz="600"/>
          </a:p>
        </p:txBody>
      </p:sp>
      <p:sp>
        <p:nvSpPr>
          <p:cNvPr id="5371" name="Rectangle 256"/>
          <p:cNvSpPr>
            <a:spLocks noChangeArrowheads="1"/>
          </p:cNvSpPr>
          <p:nvPr/>
        </p:nvSpPr>
        <p:spPr bwMode="auto">
          <a:xfrm>
            <a:off x="4048760" y="1693228"/>
            <a:ext cx="2000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Elbert</a:t>
            </a:r>
            <a:endParaRPr lang="en-US" altLang="en-US" sz="600"/>
          </a:p>
        </p:txBody>
      </p:sp>
      <p:sp>
        <p:nvSpPr>
          <p:cNvPr id="5372" name="Rectangle 257"/>
          <p:cNvSpPr>
            <a:spLocks noChangeArrowheads="1"/>
          </p:cNvSpPr>
          <p:nvPr/>
        </p:nvSpPr>
        <p:spPr bwMode="auto">
          <a:xfrm>
            <a:off x="3585210" y="1674178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Madison</a:t>
            </a:r>
            <a:endParaRPr lang="en-US" altLang="en-US" sz="600"/>
          </a:p>
        </p:txBody>
      </p:sp>
      <p:sp>
        <p:nvSpPr>
          <p:cNvPr id="5373" name="Rectangle 258"/>
          <p:cNvSpPr>
            <a:spLocks noChangeArrowheads="1"/>
          </p:cNvSpPr>
          <p:nvPr/>
        </p:nvSpPr>
        <p:spPr bwMode="auto">
          <a:xfrm>
            <a:off x="1569085" y="1845628"/>
            <a:ext cx="1492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Polk</a:t>
            </a:r>
            <a:endParaRPr lang="en-US" altLang="en-US" sz="600"/>
          </a:p>
        </p:txBody>
      </p:sp>
      <p:sp>
        <p:nvSpPr>
          <p:cNvPr id="5374" name="Rectangle 259"/>
          <p:cNvSpPr>
            <a:spLocks noChangeArrowheads="1"/>
          </p:cNvSpPr>
          <p:nvPr/>
        </p:nvSpPr>
        <p:spPr bwMode="auto">
          <a:xfrm>
            <a:off x="3458210" y="1823403"/>
            <a:ext cx="2222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Clarke</a:t>
            </a:r>
            <a:endParaRPr lang="en-US" altLang="en-US" sz="600"/>
          </a:p>
        </p:txBody>
      </p:sp>
      <p:sp>
        <p:nvSpPr>
          <p:cNvPr id="5375" name="Rectangle 260"/>
          <p:cNvSpPr>
            <a:spLocks noChangeArrowheads="1"/>
          </p:cNvSpPr>
          <p:nvPr/>
        </p:nvSpPr>
        <p:spPr bwMode="auto">
          <a:xfrm>
            <a:off x="4086860" y="2105978"/>
            <a:ext cx="2254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Wilkes</a:t>
            </a:r>
            <a:endParaRPr lang="en-US" altLang="en-US" sz="600"/>
          </a:p>
        </p:txBody>
      </p:sp>
      <p:sp>
        <p:nvSpPr>
          <p:cNvPr id="5376" name="Rectangle 261"/>
          <p:cNvSpPr>
            <a:spLocks noChangeArrowheads="1"/>
          </p:cNvSpPr>
          <p:nvPr/>
        </p:nvSpPr>
        <p:spPr bwMode="auto">
          <a:xfrm>
            <a:off x="4404360" y="2083753"/>
            <a:ext cx="2444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Lincoln</a:t>
            </a:r>
            <a:endParaRPr lang="en-US" altLang="en-US" sz="600"/>
          </a:p>
        </p:txBody>
      </p:sp>
      <p:sp>
        <p:nvSpPr>
          <p:cNvPr id="5377" name="Rectangle 262"/>
          <p:cNvSpPr>
            <a:spLocks noChangeArrowheads="1"/>
          </p:cNvSpPr>
          <p:nvPr/>
        </p:nvSpPr>
        <p:spPr bwMode="auto">
          <a:xfrm>
            <a:off x="3385185" y="2055178"/>
            <a:ext cx="2682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Oconee</a:t>
            </a:r>
            <a:endParaRPr lang="en-US" altLang="en-US" sz="600"/>
          </a:p>
        </p:txBody>
      </p:sp>
      <p:sp>
        <p:nvSpPr>
          <p:cNvPr id="5378" name="Rectangle 263"/>
          <p:cNvSpPr>
            <a:spLocks noChangeArrowheads="1"/>
          </p:cNvSpPr>
          <p:nvPr/>
        </p:nvSpPr>
        <p:spPr bwMode="auto">
          <a:xfrm>
            <a:off x="3058160" y="2112328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Walton</a:t>
            </a:r>
            <a:endParaRPr lang="en-US" altLang="en-US" sz="600"/>
          </a:p>
        </p:txBody>
      </p:sp>
      <p:sp>
        <p:nvSpPr>
          <p:cNvPr id="5379" name="Rectangle 264"/>
          <p:cNvSpPr>
            <a:spLocks noChangeArrowheads="1"/>
          </p:cNvSpPr>
          <p:nvPr/>
        </p:nvSpPr>
        <p:spPr bwMode="auto">
          <a:xfrm>
            <a:off x="1477010" y="2090103"/>
            <a:ext cx="3079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Haralson</a:t>
            </a:r>
            <a:endParaRPr lang="en-US" altLang="en-US" sz="600"/>
          </a:p>
        </p:txBody>
      </p:sp>
      <p:sp>
        <p:nvSpPr>
          <p:cNvPr id="5380" name="Rectangle 265"/>
          <p:cNvSpPr>
            <a:spLocks noChangeArrowheads="1"/>
          </p:cNvSpPr>
          <p:nvPr/>
        </p:nvSpPr>
        <p:spPr bwMode="auto">
          <a:xfrm>
            <a:off x="3937635" y="2363153"/>
            <a:ext cx="3238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Taliaferro</a:t>
            </a:r>
            <a:endParaRPr lang="en-US" altLang="en-US" sz="600"/>
          </a:p>
        </p:txBody>
      </p:sp>
      <p:sp>
        <p:nvSpPr>
          <p:cNvPr id="5381" name="Rectangle 266"/>
          <p:cNvSpPr>
            <a:spLocks noChangeArrowheads="1"/>
          </p:cNvSpPr>
          <p:nvPr/>
        </p:nvSpPr>
        <p:spPr bwMode="auto">
          <a:xfrm>
            <a:off x="4321810" y="2490153"/>
            <a:ext cx="3016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McDuffie</a:t>
            </a:r>
            <a:endParaRPr lang="en-US" altLang="en-US" sz="600"/>
          </a:p>
        </p:txBody>
      </p:sp>
      <p:sp>
        <p:nvSpPr>
          <p:cNvPr id="5382" name="Rectangle 267"/>
          <p:cNvSpPr>
            <a:spLocks noChangeArrowheads="1"/>
          </p:cNvSpPr>
          <p:nvPr/>
        </p:nvSpPr>
        <p:spPr bwMode="auto">
          <a:xfrm>
            <a:off x="2658110" y="2531428"/>
            <a:ext cx="2047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Henry</a:t>
            </a:r>
            <a:endParaRPr lang="en-US" altLang="en-US" sz="600"/>
          </a:p>
        </p:txBody>
      </p:sp>
      <p:sp>
        <p:nvSpPr>
          <p:cNvPr id="5383" name="Rectangle 268"/>
          <p:cNvSpPr>
            <a:spLocks noChangeArrowheads="1"/>
          </p:cNvSpPr>
          <p:nvPr/>
        </p:nvSpPr>
        <p:spPr bwMode="auto">
          <a:xfrm>
            <a:off x="2232660" y="2591753"/>
            <a:ext cx="2540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Fayette</a:t>
            </a:r>
            <a:endParaRPr lang="en-US" altLang="en-US" sz="600"/>
          </a:p>
        </p:txBody>
      </p:sp>
      <p:sp>
        <p:nvSpPr>
          <p:cNvPr id="5384" name="Rectangle 269"/>
          <p:cNvSpPr>
            <a:spLocks noChangeArrowheads="1"/>
          </p:cNvSpPr>
          <p:nvPr/>
        </p:nvSpPr>
        <p:spPr bwMode="auto">
          <a:xfrm>
            <a:off x="4718685" y="2667953"/>
            <a:ext cx="3460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Richmond</a:t>
            </a:r>
            <a:endParaRPr lang="en-US" altLang="en-US" sz="600" dirty="0"/>
          </a:p>
        </p:txBody>
      </p:sp>
      <p:sp>
        <p:nvSpPr>
          <p:cNvPr id="5385" name="Rectangle 270"/>
          <p:cNvSpPr>
            <a:spLocks noChangeArrowheads="1"/>
          </p:cNvSpPr>
          <p:nvPr/>
        </p:nvSpPr>
        <p:spPr bwMode="auto">
          <a:xfrm>
            <a:off x="1934210" y="2655253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Coweta</a:t>
            </a:r>
            <a:endParaRPr lang="en-US" altLang="en-US" sz="600"/>
          </a:p>
        </p:txBody>
      </p:sp>
      <p:sp>
        <p:nvSpPr>
          <p:cNvPr id="5386" name="Rectangle 271"/>
          <p:cNvSpPr>
            <a:spLocks noChangeArrowheads="1"/>
          </p:cNvSpPr>
          <p:nvPr/>
        </p:nvSpPr>
        <p:spPr bwMode="auto">
          <a:xfrm>
            <a:off x="3410585" y="2687003"/>
            <a:ext cx="2635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Putnam</a:t>
            </a:r>
            <a:endParaRPr lang="en-US" altLang="en-US" sz="600"/>
          </a:p>
        </p:txBody>
      </p:sp>
      <p:sp>
        <p:nvSpPr>
          <p:cNvPr id="5387" name="Rectangle 272"/>
          <p:cNvSpPr>
            <a:spLocks noChangeArrowheads="1"/>
          </p:cNvSpPr>
          <p:nvPr/>
        </p:nvSpPr>
        <p:spPr bwMode="auto">
          <a:xfrm>
            <a:off x="3782060" y="2772728"/>
            <a:ext cx="2984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Hancock</a:t>
            </a:r>
            <a:endParaRPr lang="en-US" altLang="en-US" sz="600"/>
          </a:p>
        </p:txBody>
      </p:sp>
      <p:sp>
        <p:nvSpPr>
          <p:cNvPr id="5388" name="Rectangle 273"/>
          <p:cNvSpPr>
            <a:spLocks noChangeArrowheads="1"/>
          </p:cNvSpPr>
          <p:nvPr/>
        </p:nvSpPr>
        <p:spPr bwMode="auto">
          <a:xfrm>
            <a:off x="1613535" y="2725103"/>
            <a:ext cx="2095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Heard</a:t>
            </a:r>
            <a:endParaRPr lang="en-US" altLang="en-US" sz="600"/>
          </a:p>
        </p:txBody>
      </p:sp>
      <p:sp>
        <p:nvSpPr>
          <p:cNvPr id="5389" name="Rectangle 274"/>
          <p:cNvSpPr>
            <a:spLocks noChangeArrowheads="1"/>
          </p:cNvSpPr>
          <p:nvPr/>
        </p:nvSpPr>
        <p:spPr bwMode="auto">
          <a:xfrm>
            <a:off x="2432685" y="2785428"/>
            <a:ext cx="30003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Spalding</a:t>
            </a:r>
            <a:endParaRPr lang="en-US" altLang="en-US" sz="600"/>
          </a:p>
        </p:txBody>
      </p:sp>
      <p:sp>
        <p:nvSpPr>
          <p:cNvPr id="5390" name="Rectangle 275"/>
          <p:cNvSpPr>
            <a:spLocks noChangeArrowheads="1"/>
          </p:cNvSpPr>
          <p:nvPr/>
        </p:nvSpPr>
        <p:spPr bwMode="auto">
          <a:xfrm>
            <a:off x="4163060" y="2794953"/>
            <a:ext cx="3143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Glascock</a:t>
            </a:r>
            <a:endParaRPr lang="en-US" altLang="en-US" sz="600"/>
          </a:p>
        </p:txBody>
      </p:sp>
      <p:sp>
        <p:nvSpPr>
          <p:cNvPr id="5391" name="Rectangle 276"/>
          <p:cNvSpPr>
            <a:spLocks noChangeArrowheads="1"/>
          </p:cNvSpPr>
          <p:nvPr/>
        </p:nvSpPr>
        <p:spPr bwMode="auto">
          <a:xfrm>
            <a:off x="4947285" y="3004503"/>
            <a:ext cx="2000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Burke</a:t>
            </a:r>
            <a:endParaRPr lang="en-US" altLang="en-US" sz="600"/>
          </a:p>
        </p:txBody>
      </p:sp>
      <p:sp>
        <p:nvSpPr>
          <p:cNvPr id="5392" name="Rectangle 277"/>
          <p:cNvSpPr>
            <a:spLocks noChangeArrowheads="1"/>
          </p:cNvSpPr>
          <p:nvPr/>
        </p:nvSpPr>
        <p:spPr bwMode="auto">
          <a:xfrm>
            <a:off x="3994785" y="3141028"/>
            <a:ext cx="4048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Washington</a:t>
            </a:r>
            <a:endParaRPr lang="en-US" altLang="en-US" sz="600"/>
          </a:p>
        </p:txBody>
      </p:sp>
      <p:sp>
        <p:nvSpPr>
          <p:cNvPr id="5393" name="Rectangle 278"/>
          <p:cNvSpPr>
            <a:spLocks noChangeArrowheads="1"/>
          </p:cNvSpPr>
          <p:nvPr/>
        </p:nvSpPr>
        <p:spPr bwMode="auto">
          <a:xfrm>
            <a:off x="1962785" y="3045778"/>
            <a:ext cx="3794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Meriwether</a:t>
            </a:r>
            <a:endParaRPr lang="en-US" altLang="en-US" sz="600"/>
          </a:p>
        </p:txBody>
      </p:sp>
      <p:sp>
        <p:nvSpPr>
          <p:cNvPr id="5394" name="Rectangle 279"/>
          <p:cNvSpPr>
            <a:spLocks noChangeArrowheads="1"/>
          </p:cNvSpPr>
          <p:nvPr/>
        </p:nvSpPr>
        <p:spPr bwMode="auto">
          <a:xfrm>
            <a:off x="1705610" y="3007678"/>
            <a:ext cx="2000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Troup</a:t>
            </a:r>
            <a:endParaRPr lang="en-US" altLang="en-US" sz="600"/>
          </a:p>
        </p:txBody>
      </p:sp>
      <p:sp>
        <p:nvSpPr>
          <p:cNvPr id="5395" name="Rectangle 280"/>
          <p:cNvSpPr>
            <a:spLocks noChangeArrowheads="1"/>
          </p:cNvSpPr>
          <p:nvPr/>
        </p:nvSpPr>
        <p:spPr bwMode="auto">
          <a:xfrm>
            <a:off x="2419985" y="2982278"/>
            <a:ext cx="1492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Pike</a:t>
            </a:r>
            <a:endParaRPr lang="en-US" altLang="en-US" sz="600"/>
          </a:p>
        </p:txBody>
      </p:sp>
      <p:sp>
        <p:nvSpPr>
          <p:cNvPr id="5396" name="Rectangle 281"/>
          <p:cNvSpPr>
            <a:spLocks noChangeArrowheads="1"/>
          </p:cNvSpPr>
          <p:nvPr/>
        </p:nvSpPr>
        <p:spPr bwMode="auto">
          <a:xfrm>
            <a:off x="2629535" y="3010853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Lamar</a:t>
            </a:r>
            <a:endParaRPr lang="en-US" altLang="en-US" sz="600"/>
          </a:p>
        </p:txBody>
      </p:sp>
      <p:sp>
        <p:nvSpPr>
          <p:cNvPr id="5397" name="Rectangle 282"/>
          <p:cNvSpPr>
            <a:spLocks noChangeArrowheads="1"/>
          </p:cNvSpPr>
          <p:nvPr/>
        </p:nvSpPr>
        <p:spPr bwMode="auto">
          <a:xfrm>
            <a:off x="3572510" y="3020378"/>
            <a:ext cx="2698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Baldwin</a:t>
            </a:r>
            <a:endParaRPr lang="en-US" altLang="en-US" sz="600"/>
          </a:p>
        </p:txBody>
      </p:sp>
      <p:sp>
        <p:nvSpPr>
          <p:cNvPr id="5398" name="Rectangle 283"/>
          <p:cNvSpPr>
            <a:spLocks noChangeArrowheads="1"/>
          </p:cNvSpPr>
          <p:nvPr/>
        </p:nvSpPr>
        <p:spPr bwMode="auto">
          <a:xfrm>
            <a:off x="5258435" y="3417253"/>
            <a:ext cx="280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Screven</a:t>
            </a:r>
            <a:endParaRPr lang="en-US" altLang="en-US" sz="600"/>
          </a:p>
        </p:txBody>
      </p:sp>
      <p:sp>
        <p:nvSpPr>
          <p:cNvPr id="5399" name="Rectangle 284"/>
          <p:cNvSpPr>
            <a:spLocks noChangeArrowheads="1"/>
          </p:cNvSpPr>
          <p:nvPr/>
        </p:nvSpPr>
        <p:spPr bwMode="auto">
          <a:xfrm>
            <a:off x="3613785" y="3350578"/>
            <a:ext cx="3286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Wilkinson</a:t>
            </a:r>
            <a:endParaRPr lang="en-US" altLang="en-US" sz="600"/>
          </a:p>
        </p:txBody>
      </p:sp>
      <p:sp>
        <p:nvSpPr>
          <p:cNvPr id="5400" name="Rectangle 285"/>
          <p:cNvSpPr>
            <a:spLocks noChangeArrowheads="1"/>
          </p:cNvSpPr>
          <p:nvPr/>
        </p:nvSpPr>
        <p:spPr bwMode="auto">
          <a:xfrm>
            <a:off x="3150235" y="3334703"/>
            <a:ext cx="153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Bibb</a:t>
            </a:r>
            <a:endParaRPr lang="en-US" altLang="en-US" sz="600"/>
          </a:p>
        </p:txBody>
      </p:sp>
      <p:sp>
        <p:nvSpPr>
          <p:cNvPr id="5401" name="Rectangle 286"/>
          <p:cNvSpPr>
            <a:spLocks noChangeArrowheads="1"/>
          </p:cNvSpPr>
          <p:nvPr/>
        </p:nvSpPr>
        <p:spPr bwMode="auto">
          <a:xfrm>
            <a:off x="3375660" y="3480753"/>
            <a:ext cx="2428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Twiggs</a:t>
            </a:r>
            <a:endParaRPr lang="en-US" altLang="en-US" sz="600"/>
          </a:p>
        </p:txBody>
      </p:sp>
      <p:sp>
        <p:nvSpPr>
          <p:cNvPr id="5402" name="Rectangle 287"/>
          <p:cNvSpPr>
            <a:spLocks noChangeArrowheads="1"/>
          </p:cNvSpPr>
          <p:nvPr/>
        </p:nvSpPr>
        <p:spPr bwMode="auto">
          <a:xfrm>
            <a:off x="2226310" y="3468053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Talbot</a:t>
            </a:r>
            <a:endParaRPr lang="en-US" altLang="en-US" sz="600"/>
          </a:p>
        </p:txBody>
      </p:sp>
      <p:sp>
        <p:nvSpPr>
          <p:cNvPr id="5403" name="Rectangle 288"/>
          <p:cNvSpPr>
            <a:spLocks noChangeArrowheads="1"/>
          </p:cNvSpPr>
          <p:nvPr/>
        </p:nvSpPr>
        <p:spPr bwMode="auto">
          <a:xfrm>
            <a:off x="1838960" y="3401378"/>
            <a:ext cx="2047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Harris</a:t>
            </a:r>
            <a:endParaRPr lang="en-US" altLang="en-US" sz="600"/>
          </a:p>
        </p:txBody>
      </p:sp>
      <p:sp>
        <p:nvSpPr>
          <p:cNvPr id="5404" name="Rectangle 289"/>
          <p:cNvSpPr>
            <a:spLocks noChangeArrowheads="1"/>
          </p:cNvSpPr>
          <p:nvPr/>
        </p:nvSpPr>
        <p:spPr bwMode="auto">
          <a:xfrm>
            <a:off x="2737485" y="3410903"/>
            <a:ext cx="3111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Crawford</a:t>
            </a:r>
            <a:endParaRPr lang="en-US" altLang="en-US" sz="600"/>
          </a:p>
        </p:txBody>
      </p:sp>
      <p:sp>
        <p:nvSpPr>
          <p:cNvPr id="5405" name="Rectangle 290"/>
          <p:cNvSpPr>
            <a:spLocks noChangeArrowheads="1"/>
          </p:cNvSpPr>
          <p:nvPr/>
        </p:nvSpPr>
        <p:spPr bwMode="auto">
          <a:xfrm>
            <a:off x="4493260" y="3607753"/>
            <a:ext cx="3032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Emanuel</a:t>
            </a:r>
            <a:endParaRPr lang="en-US" altLang="en-US" sz="600"/>
          </a:p>
        </p:txBody>
      </p:sp>
      <p:sp>
        <p:nvSpPr>
          <p:cNvPr id="5406" name="Rectangle 291"/>
          <p:cNvSpPr>
            <a:spLocks noChangeArrowheads="1"/>
          </p:cNvSpPr>
          <p:nvPr/>
        </p:nvSpPr>
        <p:spPr bwMode="auto">
          <a:xfrm>
            <a:off x="3890010" y="3706178"/>
            <a:ext cx="2778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Laurens</a:t>
            </a:r>
            <a:endParaRPr lang="en-US" altLang="en-US" sz="600" dirty="0"/>
          </a:p>
        </p:txBody>
      </p:sp>
      <p:sp>
        <p:nvSpPr>
          <p:cNvPr id="5407" name="Rectangle 292"/>
          <p:cNvSpPr>
            <a:spLocks noChangeArrowheads="1"/>
          </p:cNvSpPr>
          <p:nvPr/>
        </p:nvSpPr>
        <p:spPr bwMode="auto">
          <a:xfrm>
            <a:off x="5128260" y="3839528"/>
            <a:ext cx="2524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Bulloch</a:t>
            </a:r>
            <a:endParaRPr lang="en-US" altLang="en-US" sz="600"/>
          </a:p>
        </p:txBody>
      </p:sp>
      <p:sp>
        <p:nvSpPr>
          <p:cNvPr id="5408" name="Rectangle 293"/>
          <p:cNvSpPr>
            <a:spLocks noChangeArrowheads="1"/>
          </p:cNvSpPr>
          <p:nvPr/>
        </p:nvSpPr>
        <p:spPr bwMode="auto">
          <a:xfrm>
            <a:off x="5553710" y="3912553"/>
            <a:ext cx="344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Effingham</a:t>
            </a:r>
            <a:endParaRPr lang="en-US" altLang="en-US" sz="600"/>
          </a:p>
        </p:txBody>
      </p:sp>
      <p:sp>
        <p:nvSpPr>
          <p:cNvPr id="5409" name="Rectangle 294"/>
          <p:cNvSpPr>
            <a:spLocks noChangeArrowheads="1"/>
          </p:cNvSpPr>
          <p:nvPr/>
        </p:nvSpPr>
        <p:spPr bwMode="auto">
          <a:xfrm>
            <a:off x="3439160" y="3807778"/>
            <a:ext cx="2857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Bleckley</a:t>
            </a:r>
            <a:endParaRPr lang="en-US" altLang="en-US" sz="600"/>
          </a:p>
        </p:txBody>
      </p:sp>
      <p:sp>
        <p:nvSpPr>
          <p:cNvPr id="5410" name="Rectangle 295"/>
          <p:cNvSpPr>
            <a:spLocks noChangeArrowheads="1"/>
          </p:cNvSpPr>
          <p:nvPr/>
        </p:nvSpPr>
        <p:spPr bwMode="auto">
          <a:xfrm>
            <a:off x="4788535" y="3836353"/>
            <a:ext cx="2698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Candler</a:t>
            </a:r>
            <a:endParaRPr lang="en-US" altLang="en-US" sz="600" dirty="0"/>
          </a:p>
        </p:txBody>
      </p:sp>
      <p:sp>
        <p:nvSpPr>
          <p:cNvPr id="5411" name="Rectangle 296"/>
          <p:cNvSpPr>
            <a:spLocks noChangeArrowheads="1"/>
          </p:cNvSpPr>
          <p:nvPr/>
        </p:nvSpPr>
        <p:spPr bwMode="auto">
          <a:xfrm>
            <a:off x="1800860" y="3880803"/>
            <a:ext cx="5207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Chattahoochee</a:t>
            </a:r>
            <a:endParaRPr lang="en-US" altLang="en-US" sz="600"/>
          </a:p>
        </p:txBody>
      </p:sp>
      <p:sp>
        <p:nvSpPr>
          <p:cNvPr id="5412" name="Rectangle 297"/>
          <p:cNvSpPr>
            <a:spLocks noChangeArrowheads="1"/>
          </p:cNvSpPr>
          <p:nvPr/>
        </p:nvSpPr>
        <p:spPr bwMode="auto">
          <a:xfrm>
            <a:off x="2724785" y="3909378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Macon</a:t>
            </a:r>
            <a:endParaRPr lang="en-US" altLang="en-US" sz="600"/>
          </a:p>
        </p:txBody>
      </p:sp>
      <p:sp>
        <p:nvSpPr>
          <p:cNvPr id="5413" name="Rectangle 298"/>
          <p:cNvSpPr>
            <a:spLocks noChangeArrowheads="1"/>
          </p:cNvSpPr>
          <p:nvPr/>
        </p:nvSpPr>
        <p:spPr bwMode="auto">
          <a:xfrm>
            <a:off x="4280535" y="3830003"/>
            <a:ext cx="280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Treutlen</a:t>
            </a:r>
            <a:endParaRPr lang="en-US" altLang="en-US" sz="600" dirty="0"/>
          </a:p>
        </p:txBody>
      </p:sp>
      <p:sp>
        <p:nvSpPr>
          <p:cNvPr id="5414" name="Rectangle 299"/>
          <p:cNvSpPr>
            <a:spLocks noChangeArrowheads="1"/>
          </p:cNvSpPr>
          <p:nvPr/>
        </p:nvSpPr>
        <p:spPr bwMode="auto">
          <a:xfrm>
            <a:off x="4064635" y="4198303"/>
            <a:ext cx="2857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Wheeler</a:t>
            </a:r>
            <a:endParaRPr lang="en-US" altLang="en-US" sz="600"/>
          </a:p>
        </p:txBody>
      </p:sp>
      <p:sp>
        <p:nvSpPr>
          <p:cNvPr id="5415" name="Rectangle 300"/>
          <p:cNvSpPr>
            <a:spLocks noChangeArrowheads="1"/>
          </p:cNvSpPr>
          <p:nvPr/>
        </p:nvSpPr>
        <p:spPr bwMode="auto">
          <a:xfrm>
            <a:off x="3020060" y="4141153"/>
            <a:ext cx="1968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Dooly</a:t>
            </a:r>
            <a:endParaRPr lang="en-US" altLang="en-US" sz="600"/>
          </a:p>
        </p:txBody>
      </p:sp>
      <p:sp>
        <p:nvSpPr>
          <p:cNvPr id="5416" name="Rectangle 301"/>
          <p:cNvSpPr>
            <a:spLocks noChangeArrowheads="1"/>
          </p:cNvSpPr>
          <p:nvPr/>
        </p:nvSpPr>
        <p:spPr bwMode="auto">
          <a:xfrm>
            <a:off x="5017135" y="4137978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Evans</a:t>
            </a:r>
            <a:endParaRPr lang="en-US" altLang="en-US" sz="600"/>
          </a:p>
        </p:txBody>
      </p:sp>
      <p:sp>
        <p:nvSpPr>
          <p:cNvPr id="5417" name="Rectangle 302"/>
          <p:cNvSpPr>
            <a:spLocks noChangeArrowheads="1"/>
          </p:cNvSpPr>
          <p:nvPr/>
        </p:nvSpPr>
        <p:spPr bwMode="auto">
          <a:xfrm>
            <a:off x="2194560" y="4261803"/>
            <a:ext cx="2841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Webster</a:t>
            </a:r>
            <a:endParaRPr lang="en-US" altLang="en-US" sz="600"/>
          </a:p>
        </p:txBody>
      </p:sp>
      <p:sp>
        <p:nvSpPr>
          <p:cNvPr id="5418" name="Rectangle 303"/>
          <p:cNvSpPr>
            <a:spLocks noChangeArrowheads="1"/>
          </p:cNvSpPr>
          <p:nvPr/>
        </p:nvSpPr>
        <p:spPr bwMode="auto">
          <a:xfrm>
            <a:off x="1889760" y="4249103"/>
            <a:ext cx="2587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Stewart</a:t>
            </a:r>
            <a:endParaRPr lang="en-US" altLang="en-US" sz="600"/>
          </a:p>
        </p:txBody>
      </p:sp>
      <p:sp>
        <p:nvSpPr>
          <p:cNvPr id="5419" name="Rectangle 304"/>
          <p:cNvSpPr>
            <a:spLocks noChangeArrowheads="1"/>
          </p:cNvSpPr>
          <p:nvPr/>
        </p:nvSpPr>
        <p:spPr bwMode="auto">
          <a:xfrm>
            <a:off x="2559685" y="4280853"/>
            <a:ext cx="2460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Sumter</a:t>
            </a:r>
            <a:endParaRPr lang="en-US" altLang="en-US" sz="600"/>
          </a:p>
        </p:txBody>
      </p:sp>
      <p:sp>
        <p:nvSpPr>
          <p:cNvPr id="5420" name="Rectangle 305"/>
          <p:cNvSpPr>
            <a:spLocks noChangeArrowheads="1"/>
          </p:cNvSpPr>
          <p:nvPr/>
        </p:nvSpPr>
        <p:spPr bwMode="auto">
          <a:xfrm>
            <a:off x="3915410" y="4417378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Telfair</a:t>
            </a:r>
            <a:endParaRPr lang="en-US" altLang="en-US" sz="600"/>
          </a:p>
        </p:txBody>
      </p:sp>
      <p:sp>
        <p:nvSpPr>
          <p:cNvPr id="5421" name="Rectangle 306"/>
          <p:cNvSpPr>
            <a:spLocks noChangeArrowheads="1"/>
          </p:cNvSpPr>
          <p:nvPr/>
        </p:nvSpPr>
        <p:spPr bwMode="auto">
          <a:xfrm>
            <a:off x="3051810" y="4423728"/>
            <a:ext cx="1793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Crisp</a:t>
            </a:r>
            <a:endParaRPr lang="en-US" altLang="en-US" sz="600"/>
          </a:p>
        </p:txBody>
      </p:sp>
      <p:sp>
        <p:nvSpPr>
          <p:cNvPr id="5422" name="Rectangle 307"/>
          <p:cNvSpPr>
            <a:spLocks noChangeArrowheads="1"/>
          </p:cNvSpPr>
          <p:nvPr/>
        </p:nvSpPr>
        <p:spPr bwMode="auto">
          <a:xfrm>
            <a:off x="1673860" y="4493578"/>
            <a:ext cx="2889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Quitman</a:t>
            </a:r>
            <a:endParaRPr lang="en-US" altLang="en-US" sz="600" dirty="0"/>
          </a:p>
        </p:txBody>
      </p:sp>
      <p:sp>
        <p:nvSpPr>
          <p:cNvPr id="5423" name="Rectangle 308"/>
          <p:cNvSpPr>
            <a:spLocks noChangeArrowheads="1"/>
          </p:cNvSpPr>
          <p:nvPr/>
        </p:nvSpPr>
        <p:spPr bwMode="auto">
          <a:xfrm>
            <a:off x="2340610" y="4601528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Terrell</a:t>
            </a:r>
            <a:endParaRPr lang="en-US" altLang="en-US" sz="600"/>
          </a:p>
        </p:txBody>
      </p:sp>
      <p:sp>
        <p:nvSpPr>
          <p:cNvPr id="5424" name="Rectangle 309"/>
          <p:cNvSpPr>
            <a:spLocks noChangeArrowheads="1"/>
          </p:cNvSpPr>
          <p:nvPr/>
        </p:nvSpPr>
        <p:spPr bwMode="auto">
          <a:xfrm>
            <a:off x="4566285" y="4674553"/>
            <a:ext cx="2571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Appling</a:t>
            </a:r>
            <a:endParaRPr lang="en-US" altLang="en-US" sz="600" dirty="0"/>
          </a:p>
        </p:txBody>
      </p:sp>
      <p:sp>
        <p:nvSpPr>
          <p:cNvPr id="5425" name="Rectangle 310"/>
          <p:cNvSpPr>
            <a:spLocks noChangeArrowheads="1"/>
          </p:cNvSpPr>
          <p:nvPr/>
        </p:nvSpPr>
        <p:spPr bwMode="auto">
          <a:xfrm>
            <a:off x="2677160" y="4633278"/>
            <a:ext cx="1285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Lee</a:t>
            </a:r>
            <a:endParaRPr lang="en-US" altLang="en-US" sz="600"/>
          </a:p>
        </p:txBody>
      </p:sp>
      <p:sp>
        <p:nvSpPr>
          <p:cNvPr id="5426" name="Rectangle 311"/>
          <p:cNvSpPr>
            <a:spLocks noChangeArrowheads="1"/>
          </p:cNvSpPr>
          <p:nvPr/>
        </p:nvSpPr>
        <p:spPr bwMode="auto">
          <a:xfrm>
            <a:off x="3159760" y="4706303"/>
            <a:ext cx="2254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Turner</a:t>
            </a:r>
            <a:endParaRPr lang="en-US" altLang="en-US" sz="600"/>
          </a:p>
        </p:txBody>
      </p:sp>
      <p:sp>
        <p:nvSpPr>
          <p:cNvPr id="5427" name="Rectangle 312"/>
          <p:cNvSpPr>
            <a:spLocks noChangeArrowheads="1"/>
          </p:cNvSpPr>
          <p:nvPr/>
        </p:nvSpPr>
        <p:spPr bwMode="auto">
          <a:xfrm>
            <a:off x="4451985" y="4890453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Bacon</a:t>
            </a:r>
            <a:endParaRPr lang="en-US" altLang="en-US" sz="600"/>
          </a:p>
        </p:txBody>
      </p:sp>
      <p:sp>
        <p:nvSpPr>
          <p:cNvPr id="5428" name="Rectangle 313"/>
          <p:cNvSpPr>
            <a:spLocks noChangeArrowheads="1"/>
          </p:cNvSpPr>
          <p:nvPr/>
        </p:nvSpPr>
        <p:spPr bwMode="auto">
          <a:xfrm>
            <a:off x="5480685" y="4973003"/>
            <a:ext cx="3095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McIntosh</a:t>
            </a:r>
            <a:endParaRPr lang="en-US" altLang="en-US" sz="600"/>
          </a:p>
        </p:txBody>
      </p:sp>
      <p:sp>
        <p:nvSpPr>
          <p:cNvPr id="5429" name="Rectangle 314"/>
          <p:cNvSpPr>
            <a:spLocks noChangeArrowheads="1"/>
          </p:cNvSpPr>
          <p:nvPr/>
        </p:nvSpPr>
        <p:spPr bwMode="auto">
          <a:xfrm>
            <a:off x="2483485" y="4912678"/>
            <a:ext cx="3540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Dougherty</a:t>
            </a:r>
            <a:endParaRPr lang="en-US" altLang="en-US" sz="600" dirty="0"/>
          </a:p>
        </p:txBody>
      </p:sp>
      <p:sp>
        <p:nvSpPr>
          <p:cNvPr id="5430" name="Rectangle 315"/>
          <p:cNvSpPr>
            <a:spLocks noChangeArrowheads="1"/>
          </p:cNvSpPr>
          <p:nvPr/>
        </p:nvSpPr>
        <p:spPr bwMode="auto">
          <a:xfrm>
            <a:off x="2077085" y="4922203"/>
            <a:ext cx="28733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Calhoun</a:t>
            </a:r>
            <a:endParaRPr lang="en-US" altLang="en-US" sz="600" dirty="0"/>
          </a:p>
        </p:txBody>
      </p:sp>
      <p:sp>
        <p:nvSpPr>
          <p:cNvPr id="5431" name="Rectangle 316"/>
          <p:cNvSpPr>
            <a:spLocks noChangeArrowheads="1"/>
          </p:cNvSpPr>
          <p:nvPr/>
        </p:nvSpPr>
        <p:spPr bwMode="auto">
          <a:xfrm>
            <a:off x="3362960" y="5001578"/>
            <a:ext cx="1047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Tift</a:t>
            </a:r>
            <a:endParaRPr lang="en-US" altLang="en-US" sz="600"/>
          </a:p>
        </p:txBody>
      </p:sp>
      <p:sp>
        <p:nvSpPr>
          <p:cNvPr id="5432" name="Rectangle 317"/>
          <p:cNvSpPr>
            <a:spLocks noChangeArrowheads="1"/>
          </p:cNvSpPr>
          <p:nvPr/>
        </p:nvSpPr>
        <p:spPr bwMode="auto">
          <a:xfrm>
            <a:off x="4683760" y="5131753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Pierce</a:t>
            </a:r>
            <a:endParaRPr lang="en-US" altLang="en-US" sz="600"/>
          </a:p>
        </p:txBody>
      </p:sp>
      <p:sp>
        <p:nvSpPr>
          <p:cNvPr id="5433" name="Rectangle 318"/>
          <p:cNvSpPr>
            <a:spLocks noChangeArrowheads="1"/>
          </p:cNvSpPr>
          <p:nvPr/>
        </p:nvSpPr>
        <p:spPr bwMode="auto">
          <a:xfrm>
            <a:off x="5404485" y="5303203"/>
            <a:ext cx="2000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Glynn</a:t>
            </a:r>
            <a:endParaRPr lang="en-US" altLang="en-US" sz="600"/>
          </a:p>
        </p:txBody>
      </p:sp>
      <p:sp>
        <p:nvSpPr>
          <p:cNvPr id="5434" name="Rectangle 319"/>
          <p:cNvSpPr>
            <a:spLocks noChangeArrowheads="1"/>
          </p:cNvSpPr>
          <p:nvPr/>
        </p:nvSpPr>
        <p:spPr bwMode="auto">
          <a:xfrm>
            <a:off x="2981960" y="5366703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Colquitt</a:t>
            </a:r>
            <a:endParaRPr lang="en-US" altLang="en-US" sz="600"/>
          </a:p>
        </p:txBody>
      </p:sp>
      <p:sp>
        <p:nvSpPr>
          <p:cNvPr id="5435" name="Rectangle 320"/>
          <p:cNvSpPr>
            <a:spLocks noChangeArrowheads="1"/>
          </p:cNvSpPr>
          <p:nvPr/>
        </p:nvSpPr>
        <p:spPr bwMode="auto">
          <a:xfrm>
            <a:off x="2042160" y="5385753"/>
            <a:ext cx="1841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Miller</a:t>
            </a:r>
            <a:endParaRPr lang="en-US" altLang="en-US" sz="600"/>
          </a:p>
        </p:txBody>
      </p:sp>
      <p:sp>
        <p:nvSpPr>
          <p:cNvPr id="5436" name="Rectangle 321"/>
          <p:cNvSpPr>
            <a:spLocks noChangeArrowheads="1"/>
          </p:cNvSpPr>
          <p:nvPr/>
        </p:nvSpPr>
        <p:spPr bwMode="auto">
          <a:xfrm>
            <a:off x="3769360" y="5573078"/>
            <a:ext cx="2143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Lanier</a:t>
            </a:r>
            <a:endParaRPr lang="en-US" altLang="en-US" sz="600"/>
          </a:p>
        </p:txBody>
      </p:sp>
      <p:sp>
        <p:nvSpPr>
          <p:cNvPr id="5437" name="Rectangle 322"/>
          <p:cNvSpPr>
            <a:spLocks noChangeArrowheads="1"/>
          </p:cNvSpPr>
          <p:nvPr/>
        </p:nvSpPr>
        <p:spPr bwMode="auto">
          <a:xfrm>
            <a:off x="4124960" y="5706428"/>
            <a:ext cx="2143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Clinch</a:t>
            </a:r>
            <a:endParaRPr lang="en-US" altLang="en-US" sz="600"/>
          </a:p>
        </p:txBody>
      </p:sp>
      <p:sp>
        <p:nvSpPr>
          <p:cNvPr id="5438" name="Rectangle 323"/>
          <p:cNvSpPr>
            <a:spLocks noChangeArrowheads="1"/>
          </p:cNvSpPr>
          <p:nvPr/>
        </p:nvSpPr>
        <p:spPr bwMode="auto">
          <a:xfrm>
            <a:off x="5172710" y="5696903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Camden</a:t>
            </a:r>
            <a:endParaRPr lang="en-US" altLang="en-US" sz="600"/>
          </a:p>
        </p:txBody>
      </p:sp>
      <p:sp>
        <p:nvSpPr>
          <p:cNvPr id="5439" name="Rectangle 324"/>
          <p:cNvSpPr>
            <a:spLocks noChangeArrowheads="1"/>
          </p:cNvSpPr>
          <p:nvPr/>
        </p:nvSpPr>
        <p:spPr bwMode="auto">
          <a:xfrm>
            <a:off x="2559685" y="5744528"/>
            <a:ext cx="2079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Grady</a:t>
            </a:r>
            <a:endParaRPr lang="en-US" altLang="en-US" sz="600"/>
          </a:p>
        </p:txBody>
      </p:sp>
      <p:sp>
        <p:nvSpPr>
          <p:cNvPr id="5440" name="Rectangle 325"/>
          <p:cNvSpPr>
            <a:spLocks noChangeArrowheads="1"/>
          </p:cNvSpPr>
          <p:nvPr/>
        </p:nvSpPr>
        <p:spPr bwMode="auto">
          <a:xfrm>
            <a:off x="1826260" y="5681028"/>
            <a:ext cx="3206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Seminole</a:t>
            </a:r>
            <a:endParaRPr lang="en-US" altLang="en-US" sz="600"/>
          </a:p>
        </p:txBody>
      </p:sp>
      <p:grpSp>
        <p:nvGrpSpPr>
          <p:cNvPr id="5441" name="Group 326"/>
          <p:cNvGrpSpPr>
            <a:grpSpLocks/>
          </p:cNvGrpSpPr>
          <p:nvPr/>
        </p:nvGrpSpPr>
        <p:grpSpPr bwMode="auto">
          <a:xfrm>
            <a:off x="2797810" y="6316028"/>
            <a:ext cx="1470025" cy="320675"/>
            <a:chOff x="2300" y="4061"/>
            <a:chExt cx="926" cy="202"/>
          </a:xfrm>
        </p:grpSpPr>
        <p:sp>
          <p:nvSpPr>
            <p:cNvPr id="5442" name="Line 327"/>
            <p:cNvSpPr>
              <a:spLocks noChangeShapeType="1"/>
            </p:cNvSpPr>
            <p:nvPr/>
          </p:nvSpPr>
          <p:spPr bwMode="auto">
            <a:xfrm flipV="1">
              <a:off x="2316" y="4127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" name="Line 328"/>
            <p:cNvSpPr>
              <a:spLocks noChangeShapeType="1"/>
            </p:cNvSpPr>
            <p:nvPr/>
          </p:nvSpPr>
          <p:spPr bwMode="auto">
            <a:xfrm flipV="1">
              <a:off x="2316" y="4161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" name="Line 329"/>
            <p:cNvSpPr>
              <a:spLocks noChangeShapeType="1"/>
            </p:cNvSpPr>
            <p:nvPr/>
          </p:nvSpPr>
          <p:spPr bwMode="auto">
            <a:xfrm flipV="1">
              <a:off x="2814" y="4161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" name="Line 330"/>
            <p:cNvSpPr>
              <a:spLocks noChangeShapeType="1"/>
            </p:cNvSpPr>
            <p:nvPr/>
          </p:nvSpPr>
          <p:spPr bwMode="auto">
            <a:xfrm flipV="1">
              <a:off x="3120" y="4127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" name="Line 331"/>
            <p:cNvSpPr>
              <a:spLocks noChangeShapeType="1"/>
            </p:cNvSpPr>
            <p:nvPr/>
          </p:nvSpPr>
          <p:spPr bwMode="auto">
            <a:xfrm flipH="1">
              <a:off x="2316" y="4161"/>
              <a:ext cx="80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" name="Rectangle 332"/>
            <p:cNvSpPr>
              <a:spLocks noChangeArrowheads="1"/>
            </p:cNvSpPr>
            <p:nvPr/>
          </p:nvSpPr>
          <p:spPr bwMode="auto">
            <a:xfrm>
              <a:off x="2300" y="4061"/>
              <a:ext cx="3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0</a:t>
              </a:r>
              <a:endParaRPr lang="en-US" altLang="en-US" sz="700"/>
            </a:p>
          </p:txBody>
        </p:sp>
        <p:sp>
          <p:nvSpPr>
            <p:cNvPr id="5448" name="Rectangle 333"/>
            <p:cNvSpPr>
              <a:spLocks noChangeArrowheads="1"/>
            </p:cNvSpPr>
            <p:nvPr/>
          </p:nvSpPr>
          <p:spPr bwMode="auto">
            <a:xfrm>
              <a:off x="2300" y="4213"/>
              <a:ext cx="3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0</a:t>
              </a:r>
              <a:endParaRPr lang="en-US" altLang="en-US" sz="700"/>
            </a:p>
          </p:txBody>
        </p:sp>
        <p:sp>
          <p:nvSpPr>
            <p:cNvPr id="5449" name="Rectangle 334"/>
            <p:cNvSpPr>
              <a:spLocks noChangeArrowheads="1"/>
            </p:cNvSpPr>
            <p:nvPr/>
          </p:nvSpPr>
          <p:spPr bwMode="auto">
            <a:xfrm>
              <a:off x="3018" y="4061"/>
              <a:ext cx="20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75 Miles</a:t>
              </a:r>
              <a:endParaRPr lang="en-US" altLang="en-US" sz="700"/>
            </a:p>
          </p:txBody>
        </p:sp>
        <p:sp>
          <p:nvSpPr>
            <p:cNvPr id="5450" name="Rectangle 335"/>
            <p:cNvSpPr>
              <a:spLocks noChangeArrowheads="1"/>
            </p:cNvSpPr>
            <p:nvPr/>
          </p:nvSpPr>
          <p:spPr bwMode="auto">
            <a:xfrm>
              <a:off x="2736" y="4213"/>
              <a:ext cx="162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75 KM</a:t>
              </a:r>
              <a:endParaRPr lang="en-US" altLang="en-US" sz="7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774605" y="945724"/>
            <a:ext cx="1810693" cy="3303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</a:pPr>
            <a:r>
              <a:rPr lang="en-US" sz="1200" dirty="0"/>
              <a:t>1 to 1000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1001 to 2500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2501 to 5000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5000 to 10,000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10,001 to 15,000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15,001 to 20,000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20,001 to 25,000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25,000 to 30,000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30,001 to 35,000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35,001 to 40,000 Acres</a:t>
            </a:r>
          </a:p>
          <a:p>
            <a:pPr algn="just">
              <a:spcBef>
                <a:spcPts val="800"/>
              </a:spcBef>
            </a:pPr>
            <a:r>
              <a:rPr lang="en-US" sz="1200" u="sng" dirty="0"/>
              <a:t>&gt;</a:t>
            </a:r>
            <a:r>
              <a:rPr lang="en-US" sz="1200" dirty="0"/>
              <a:t> 40,001 Acres</a:t>
            </a:r>
          </a:p>
          <a:p>
            <a:pPr algn="just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6323515" y="1534478"/>
            <a:ext cx="441325" cy="189793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ounded Rectangle 333"/>
          <p:cNvSpPr/>
          <p:nvPr/>
        </p:nvSpPr>
        <p:spPr>
          <a:xfrm>
            <a:off x="6334867" y="1260264"/>
            <a:ext cx="441325" cy="189793"/>
          </a:xfrm>
          <a:prstGeom prst="roundRect">
            <a:avLst/>
          </a:prstGeom>
          <a:solidFill>
            <a:srgbClr val="CCFF33"/>
          </a:solidFill>
          <a:ln>
            <a:solidFill>
              <a:srgbClr val="FFFF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ounded Rectangle 334"/>
          <p:cNvSpPr/>
          <p:nvPr/>
        </p:nvSpPr>
        <p:spPr>
          <a:xfrm>
            <a:off x="6323515" y="1832074"/>
            <a:ext cx="441325" cy="189793"/>
          </a:xfrm>
          <a:prstGeom prst="round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ounded Rectangle 335"/>
          <p:cNvSpPr/>
          <p:nvPr/>
        </p:nvSpPr>
        <p:spPr>
          <a:xfrm>
            <a:off x="6323515" y="2106331"/>
            <a:ext cx="441325" cy="18979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ounded Rectangle 336"/>
          <p:cNvSpPr/>
          <p:nvPr/>
        </p:nvSpPr>
        <p:spPr>
          <a:xfrm>
            <a:off x="6314781" y="2398078"/>
            <a:ext cx="441325" cy="189793"/>
          </a:xfrm>
          <a:prstGeom prst="roundRect">
            <a:avLst/>
          </a:prstGeom>
          <a:solidFill>
            <a:srgbClr val="E5CC0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ounded Rectangle 337"/>
          <p:cNvSpPr/>
          <p:nvPr/>
        </p:nvSpPr>
        <p:spPr>
          <a:xfrm>
            <a:off x="6323515" y="971784"/>
            <a:ext cx="441325" cy="189793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6959" y="71205"/>
            <a:ext cx="6168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2021 Planted Peanut Acres</a:t>
            </a:r>
          </a:p>
        </p:txBody>
      </p:sp>
      <p:sp>
        <p:nvSpPr>
          <p:cNvPr id="342" name="Rounded Rectangle 341"/>
          <p:cNvSpPr/>
          <p:nvPr/>
        </p:nvSpPr>
        <p:spPr>
          <a:xfrm>
            <a:off x="6312749" y="2672335"/>
            <a:ext cx="441325" cy="189793"/>
          </a:xfrm>
          <a:prstGeom prst="roundRect">
            <a:avLst/>
          </a:prstGeom>
          <a:solidFill>
            <a:srgbClr val="FF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ounded Rectangle 342"/>
          <p:cNvSpPr/>
          <p:nvPr/>
        </p:nvSpPr>
        <p:spPr>
          <a:xfrm>
            <a:off x="6310316" y="3251341"/>
            <a:ext cx="441325" cy="189793"/>
          </a:xfrm>
          <a:prstGeom prst="round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ounded Rectangle 343"/>
          <p:cNvSpPr/>
          <p:nvPr/>
        </p:nvSpPr>
        <p:spPr>
          <a:xfrm>
            <a:off x="6303024" y="2975695"/>
            <a:ext cx="441325" cy="189793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ounded Rectangle 344"/>
          <p:cNvSpPr/>
          <p:nvPr/>
        </p:nvSpPr>
        <p:spPr>
          <a:xfrm>
            <a:off x="6312749" y="3525397"/>
            <a:ext cx="441325" cy="189793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ounded Rectangle 345"/>
          <p:cNvSpPr/>
          <p:nvPr/>
        </p:nvSpPr>
        <p:spPr>
          <a:xfrm>
            <a:off x="6311269" y="3820478"/>
            <a:ext cx="441325" cy="189793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reeform 5"/>
          <p:cNvSpPr>
            <a:spLocks/>
          </p:cNvSpPr>
          <p:nvPr/>
        </p:nvSpPr>
        <p:spPr bwMode="auto">
          <a:xfrm>
            <a:off x="1797685" y="1353503"/>
            <a:ext cx="425450" cy="422275"/>
          </a:xfrm>
          <a:custGeom>
            <a:avLst/>
            <a:gdLst>
              <a:gd name="T0" fmla="*/ 419100 w 268"/>
              <a:gd name="T1" fmla="*/ 3175 h 266"/>
              <a:gd name="T2" fmla="*/ 412750 w 268"/>
              <a:gd name="T3" fmla="*/ 73025 h 266"/>
              <a:gd name="T4" fmla="*/ 425450 w 268"/>
              <a:gd name="T5" fmla="*/ 73025 h 266"/>
              <a:gd name="T6" fmla="*/ 425450 w 268"/>
              <a:gd name="T7" fmla="*/ 82550 h 266"/>
              <a:gd name="T8" fmla="*/ 412750 w 268"/>
              <a:gd name="T9" fmla="*/ 82550 h 266"/>
              <a:gd name="T10" fmla="*/ 412750 w 268"/>
              <a:gd name="T11" fmla="*/ 203200 h 266"/>
              <a:gd name="T12" fmla="*/ 409575 w 268"/>
              <a:gd name="T13" fmla="*/ 263525 h 266"/>
              <a:gd name="T14" fmla="*/ 409575 w 268"/>
              <a:gd name="T15" fmla="*/ 419100 h 266"/>
              <a:gd name="T16" fmla="*/ 327025 w 268"/>
              <a:gd name="T17" fmla="*/ 419100 h 266"/>
              <a:gd name="T18" fmla="*/ 327025 w 268"/>
              <a:gd name="T19" fmla="*/ 415925 h 266"/>
              <a:gd name="T20" fmla="*/ 158750 w 268"/>
              <a:gd name="T21" fmla="*/ 412750 h 266"/>
              <a:gd name="T22" fmla="*/ 158750 w 268"/>
              <a:gd name="T23" fmla="*/ 419100 h 266"/>
              <a:gd name="T24" fmla="*/ 146050 w 268"/>
              <a:gd name="T25" fmla="*/ 419100 h 266"/>
              <a:gd name="T26" fmla="*/ 146050 w 268"/>
              <a:gd name="T27" fmla="*/ 422275 h 266"/>
              <a:gd name="T28" fmla="*/ 142875 w 268"/>
              <a:gd name="T29" fmla="*/ 422275 h 266"/>
              <a:gd name="T30" fmla="*/ 142875 w 268"/>
              <a:gd name="T31" fmla="*/ 412750 h 266"/>
              <a:gd name="T32" fmla="*/ 133350 w 268"/>
              <a:gd name="T33" fmla="*/ 412750 h 266"/>
              <a:gd name="T34" fmla="*/ 123825 w 268"/>
              <a:gd name="T35" fmla="*/ 412750 h 266"/>
              <a:gd name="T36" fmla="*/ 123825 w 268"/>
              <a:gd name="T37" fmla="*/ 419100 h 266"/>
              <a:gd name="T38" fmla="*/ 114300 w 268"/>
              <a:gd name="T39" fmla="*/ 419100 h 266"/>
              <a:gd name="T40" fmla="*/ 114300 w 268"/>
              <a:gd name="T41" fmla="*/ 412750 h 266"/>
              <a:gd name="T42" fmla="*/ 0 w 268"/>
              <a:gd name="T43" fmla="*/ 412750 h 266"/>
              <a:gd name="T44" fmla="*/ 0 w 268"/>
              <a:gd name="T45" fmla="*/ 396875 h 266"/>
              <a:gd name="T46" fmla="*/ 6350 w 268"/>
              <a:gd name="T47" fmla="*/ 250825 h 266"/>
              <a:gd name="T48" fmla="*/ 25400 w 268"/>
              <a:gd name="T49" fmla="*/ 250825 h 266"/>
              <a:gd name="T50" fmla="*/ 25400 w 268"/>
              <a:gd name="T51" fmla="*/ 203200 h 266"/>
              <a:gd name="T52" fmla="*/ 31750 w 268"/>
              <a:gd name="T53" fmla="*/ 203200 h 266"/>
              <a:gd name="T54" fmla="*/ 31750 w 268"/>
              <a:gd name="T55" fmla="*/ 193675 h 266"/>
              <a:gd name="T56" fmla="*/ 25400 w 268"/>
              <a:gd name="T57" fmla="*/ 193675 h 266"/>
              <a:gd name="T58" fmla="*/ 25400 w 268"/>
              <a:gd name="T59" fmla="*/ 82550 h 266"/>
              <a:gd name="T60" fmla="*/ 47625 w 268"/>
              <a:gd name="T61" fmla="*/ 82550 h 266"/>
              <a:gd name="T62" fmla="*/ 44450 w 268"/>
              <a:gd name="T63" fmla="*/ 28575 h 266"/>
              <a:gd name="T64" fmla="*/ 44450 w 268"/>
              <a:gd name="T65" fmla="*/ 12700 h 266"/>
              <a:gd name="T66" fmla="*/ 50800 w 268"/>
              <a:gd name="T67" fmla="*/ 12700 h 266"/>
              <a:gd name="T68" fmla="*/ 50800 w 268"/>
              <a:gd name="T69" fmla="*/ 19050 h 266"/>
              <a:gd name="T70" fmla="*/ 60325 w 268"/>
              <a:gd name="T71" fmla="*/ 19050 h 266"/>
              <a:gd name="T72" fmla="*/ 60325 w 268"/>
              <a:gd name="T73" fmla="*/ 38100 h 266"/>
              <a:gd name="T74" fmla="*/ 73025 w 268"/>
              <a:gd name="T75" fmla="*/ 34925 h 266"/>
              <a:gd name="T76" fmla="*/ 73025 w 268"/>
              <a:gd name="T77" fmla="*/ 19050 h 266"/>
              <a:gd name="T78" fmla="*/ 82550 w 268"/>
              <a:gd name="T79" fmla="*/ 19050 h 266"/>
              <a:gd name="T80" fmla="*/ 82550 w 268"/>
              <a:gd name="T81" fmla="*/ 38100 h 266"/>
              <a:gd name="T82" fmla="*/ 101600 w 268"/>
              <a:gd name="T83" fmla="*/ 38100 h 266"/>
              <a:gd name="T84" fmla="*/ 101600 w 268"/>
              <a:gd name="T85" fmla="*/ 15875 h 266"/>
              <a:gd name="T86" fmla="*/ 158750 w 268"/>
              <a:gd name="T87" fmla="*/ 19050 h 266"/>
              <a:gd name="T88" fmla="*/ 158750 w 268"/>
              <a:gd name="T89" fmla="*/ 19050 h 266"/>
              <a:gd name="T90" fmla="*/ 330200 w 268"/>
              <a:gd name="T91" fmla="*/ 19050 h 266"/>
              <a:gd name="T92" fmla="*/ 330200 w 268"/>
              <a:gd name="T93" fmla="*/ 0 h 266"/>
              <a:gd name="T94" fmla="*/ 419100 w 268"/>
              <a:gd name="T95" fmla="*/ 3175 h 266"/>
              <a:gd name="T96" fmla="*/ 419100 w 268"/>
              <a:gd name="T97" fmla="*/ 3175 h 266"/>
              <a:gd name="T98" fmla="*/ 419100 w 268"/>
              <a:gd name="T99" fmla="*/ 3175 h 266"/>
              <a:gd name="T100" fmla="*/ 419100 w 268"/>
              <a:gd name="T101" fmla="*/ 3175 h 2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8" h="266">
                <a:moveTo>
                  <a:pt x="264" y="2"/>
                </a:moveTo>
                <a:lnTo>
                  <a:pt x="260" y="46"/>
                </a:lnTo>
                <a:lnTo>
                  <a:pt x="268" y="46"/>
                </a:lnTo>
                <a:lnTo>
                  <a:pt x="268" y="52"/>
                </a:lnTo>
                <a:lnTo>
                  <a:pt x="260" y="52"/>
                </a:lnTo>
                <a:lnTo>
                  <a:pt x="260" y="128"/>
                </a:lnTo>
                <a:lnTo>
                  <a:pt x="258" y="166"/>
                </a:lnTo>
                <a:lnTo>
                  <a:pt x="258" y="264"/>
                </a:lnTo>
                <a:lnTo>
                  <a:pt x="206" y="264"/>
                </a:lnTo>
                <a:lnTo>
                  <a:pt x="206" y="262"/>
                </a:lnTo>
                <a:lnTo>
                  <a:pt x="100" y="260"/>
                </a:lnTo>
                <a:lnTo>
                  <a:pt x="100" y="264"/>
                </a:lnTo>
                <a:lnTo>
                  <a:pt x="92" y="264"/>
                </a:lnTo>
                <a:lnTo>
                  <a:pt x="92" y="266"/>
                </a:lnTo>
                <a:lnTo>
                  <a:pt x="90" y="266"/>
                </a:lnTo>
                <a:lnTo>
                  <a:pt x="90" y="260"/>
                </a:lnTo>
                <a:lnTo>
                  <a:pt x="84" y="260"/>
                </a:lnTo>
                <a:lnTo>
                  <a:pt x="78" y="260"/>
                </a:lnTo>
                <a:lnTo>
                  <a:pt x="78" y="264"/>
                </a:lnTo>
                <a:lnTo>
                  <a:pt x="72" y="264"/>
                </a:lnTo>
                <a:lnTo>
                  <a:pt x="72" y="260"/>
                </a:lnTo>
                <a:lnTo>
                  <a:pt x="0" y="260"/>
                </a:lnTo>
                <a:lnTo>
                  <a:pt x="0" y="250"/>
                </a:lnTo>
                <a:lnTo>
                  <a:pt x="4" y="158"/>
                </a:lnTo>
                <a:lnTo>
                  <a:pt x="16" y="158"/>
                </a:lnTo>
                <a:lnTo>
                  <a:pt x="16" y="128"/>
                </a:lnTo>
                <a:lnTo>
                  <a:pt x="20" y="128"/>
                </a:lnTo>
                <a:lnTo>
                  <a:pt x="20" y="122"/>
                </a:lnTo>
                <a:lnTo>
                  <a:pt x="16" y="122"/>
                </a:lnTo>
                <a:lnTo>
                  <a:pt x="16" y="52"/>
                </a:lnTo>
                <a:lnTo>
                  <a:pt x="30" y="52"/>
                </a:lnTo>
                <a:lnTo>
                  <a:pt x="28" y="18"/>
                </a:lnTo>
                <a:lnTo>
                  <a:pt x="28" y="8"/>
                </a:lnTo>
                <a:lnTo>
                  <a:pt x="32" y="8"/>
                </a:lnTo>
                <a:lnTo>
                  <a:pt x="32" y="12"/>
                </a:lnTo>
                <a:lnTo>
                  <a:pt x="38" y="12"/>
                </a:lnTo>
                <a:lnTo>
                  <a:pt x="38" y="24"/>
                </a:lnTo>
                <a:lnTo>
                  <a:pt x="46" y="22"/>
                </a:lnTo>
                <a:lnTo>
                  <a:pt x="46" y="12"/>
                </a:lnTo>
                <a:lnTo>
                  <a:pt x="52" y="12"/>
                </a:lnTo>
                <a:lnTo>
                  <a:pt x="52" y="24"/>
                </a:lnTo>
                <a:lnTo>
                  <a:pt x="64" y="24"/>
                </a:lnTo>
                <a:lnTo>
                  <a:pt x="64" y="10"/>
                </a:lnTo>
                <a:lnTo>
                  <a:pt x="100" y="12"/>
                </a:lnTo>
                <a:lnTo>
                  <a:pt x="208" y="12"/>
                </a:lnTo>
                <a:lnTo>
                  <a:pt x="208" y="0"/>
                </a:lnTo>
                <a:lnTo>
                  <a:pt x="264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" name="Freeform 6"/>
          <p:cNvSpPr>
            <a:spLocks/>
          </p:cNvSpPr>
          <p:nvPr/>
        </p:nvSpPr>
        <p:spPr bwMode="auto">
          <a:xfrm>
            <a:off x="1670685" y="639128"/>
            <a:ext cx="377825" cy="463550"/>
          </a:xfrm>
          <a:custGeom>
            <a:avLst/>
            <a:gdLst>
              <a:gd name="T0" fmla="*/ 377825 w 238"/>
              <a:gd name="T1" fmla="*/ 0 h 292"/>
              <a:gd name="T2" fmla="*/ 374650 w 238"/>
              <a:gd name="T3" fmla="*/ 19050 h 292"/>
              <a:gd name="T4" fmla="*/ 365125 w 238"/>
              <a:gd name="T5" fmla="*/ 25400 h 292"/>
              <a:gd name="T6" fmla="*/ 361950 w 238"/>
              <a:gd name="T7" fmla="*/ 38100 h 292"/>
              <a:gd name="T8" fmla="*/ 355600 w 238"/>
              <a:gd name="T9" fmla="*/ 50800 h 292"/>
              <a:gd name="T10" fmla="*/ 349250 w 238"/>
              <a:gd name="T11" fmla="*/ 92075 h 292"/>
              <a:gd name="T12" fmla="*/ 358775 w 238"/>
              <a:gd name="T13" fmla="*/ 101600 h 292"/>
              <a:gd name="T14" fmla="*/ 358775 w 238"/>
              <a:gd name="T15" fmla="*/ 107950 h 292"/>
              <a:gd name="T16" fmla="*/ 355600 w 238"/>
              <a:gd name="T17" fmla="*/ 111125 h 292"/>
              <a:gd name="T18" fmla="*/ 361950 w 238"/>
              <a:gd name="T19" fmla="*/ 120650 h 292"/>
              <a:gd name="T20" fmla="*/ 361950 w 238"/>
              <a:gd name="T21" fmla="*/ 130175 h 292"/>
              <a:gd name="T22" fmla="*/ 368300 w 238"/>
              <a:gd name="T23" fmla="*/ 146050 h 292"/>
              <a:gd name="T24" fmla="*/ 358775 w 238"/>
              <a:gd name="T25" fmla="*/ 155575 h 292"/>
              <a:gd name="T26" fmla="*/ 346075 w 238"/>
              <a:gd name="T27" fmla="*/ 152400 h 292"/>
              <a:gd name="T28" fmla="*/ 349250 w 238"/>
              <a:gd name="T29" fmla="*/ 165100 h 292"/>
              <a:gd name="T30" fmla="*/ 336550 w 238"/>
              <a:gd name="T31" fmla="*/ 177800 h 292"/>
              <a:gd name="T32" fmla="*/ 333375 w 238"/>
              <a:gd name="T33" fmla="*/ 184150 h 292"/>
              <a:gd name="T34" fmla="*/ 333375 w 238"/>
              <a:gd name="T35" fmla="*/ 187325 h 292"/>
              <a:gd name="T36" fmla="*/ 333375 w 238"/>
              <a:gd name="T37" fmla="*/ 203200 h 292"/>
              <a:gd name="T38" fmla="*/ 330200 w 238"/>
              <a:gd name="T39" fmla="*/ 209550 h 292"/>
              <a:gd name="T40" fmla="*/ 327025 w 238"/>
              <a:gd name="T41" fmla="*/ 225425 h 292"/>
              <a:gd name="T42" fmla="*/ 346075 w 238"/>
              <a:gd name="T43" fmla="*/ 231775 h 292"/>
              <a:gd name="T44" fmla="*/ 330200 w 238"/>
              <a:gd name="T45" fmla="*/ 241300 h 292"/>
              <a:gd name="T46" fmla="*/ 314325 w 238"/>
              <a:gd name="T47" fmla="*/ 250825 h 292"/>
              <a:gd name="T48" fmla="*/ 311150 w 238"/>
              <a:gd name="T49" fmla="*/ 250825 h 292"/>
              <a:gd name="T50" fmla="*/ 307975 w 238"/>
              <a:gd name="T51" fmla="*/ 269875 h 292"/>
              <a:gd name="T52" fmla="*/ 314325 w 238"/>
              <a:gd name="T53" fmla="*/ 288925 h 292"/>
              <a:gd name="T54" fmla="*/ 333375 w 238"/>
              <a:gd name="T55" fmla="*/ 298450 h 292"/>
              <a:gd name="T56" fmla="*/ 330200 w 238"/>
              <a:gd name="T57" fmla="*/ 301625 h 292"/>
              <a:gd name="T58" fmla="*/ 323850 w 238"/>
              <a:gd name="T59" fmla="*/ 314325 h 292"/>
              <a:gd name="T60" fmla="*/ 317500 w 238"/>
              <a:gd name="T61" fmla="*/ 307975 h 292"/>
              <a:gd name="T62" fmla="*/ 311150 w 238"/>
              <a:gd name="T63" fmla="*/ 314325 h 292"/>
              <a:gd name="T64" fmla="*/ 330200 w 238"/>
              <a:gd name="T65" fmla="*/ 327025 h 292"/>
              <a:gd name="T66" fmla="*/ 301625 w 238"/>
              <a:gd name="T67" fmla="*/ 339725 h 292"/>
              <a:gd name="T68" fmla="*/ 292100 w 238"/>
              <a:gd name="T69" fmla="*/ 352425 h 292"/>
              <a:gd name="T70" fmla="*/ 244475 w 238"/>
              <a:gd name="T71" fmla="*/ 342900 h 292"/>
              <a:gd name="T72" fmla="*/ 273050 w 238"/>
              <a:gd name="T73" fmla="*/ 365125 h 292"/>
              <a:gd name="T74" fmla="*/ 298450 w 238"/>
              <a:gd name="T75" fmla="*/ 387350 h 292"/>
              <a:gd name="T76" fmla="*/ 282575 w 238"/>
              <a:gd name="T77" fmla="*/ 400050 h 292"/>
              <a:gd name="T78" fmla="*/ 263525 w 238"/>
              <a:gd name="T79" fmla="*/ 384175 h 292"/>
              <a:gd name="T80" fmla="*/ 238125 w 238"/>
              <a:gd name="T81" fmla="*/ 384175 h 292"/>
              <a:gd name="T82" fmla="*/ 244475 w 238"/>
              <a:gd name="T83" fmla="*/ 396875 h 292"/>
              <a:gd name="T84" fmla="*/ 260350 w 238"/>
              <a:gd name="T85" fmla="*/ 422275 h 292"/>
              <a:gd name="T86" fmla="*/ 269875 w 238"/>
              <a:gd name="T87" fmla="*/ 431800 h 292"/>
              <a:gd name="T88" fmla="*/ 266700 w 238"/>
              <a:gd name="T89" fmla="*/ 444500 h 292"/>
              <a:gd name="T90" fmla="*/ 254000 w 238"/>
              <a:gd name="T91" fmla="*/ 463550 h 292"/>
              <a:gd name="T92" fmla="*/ 123825 w 238"/>
              <a:gd name="T93" fmla="*/ 454025 h 292"/>
              <a:gd name="T94" fmla="*/ 0 w 238"/>
              <a:gd name="T95" fmla="*/ 333375 h 292"/>
              <a:gd name="T96" fmla="*/ 25400 w 238"/>
              <a:gd name="T97" fmla="*/ 273050 h 292"/>
              <a:gd name="T98" fmla="*/ 50800 w 238"/>
              <a:gd name="T99" fmla="*/ 209550 h 292"/>
              <a:gd name="T100" fmla="*/ 69850 w 238"/>
              <a:gd name="T101" fmla="*/ 215900 h 292"/>
              <a:gd name="T102" fmla="*/ 114300 w 238"/>
              <a:gd name="T103" fmla="*/ 206375 h 292"/>
              <a:gd name="T104" fmla="*/ 142875 w 238"/>
              <a:gd name="T105" fmla="*/ 152400 h 292"/>
              <a:gd name="T106" fmla="*/ 152400 w 238"/>
              <a:gd name="T107" fmla="*/ 142875 h 292"/>
              <a:gd name="T108" fmla="*/ 165100 w 238"/>
              <a:gd name="T109" fmla="*/ 133350 h 292"/>
              <a:gd name="T110" fmla="*/ 152400 w 238"/>
              <a:gd name="T111" fmla="*/ 114300 h 292"/>
              <a:gd name="T112" fmla="*/ 165100 w 238"/>
              <a:gd name="T113" fmla="*/ 92075 h 292"/>
              <a:gd name="T114" fmla="*/ 171450 w 238"/>
              <a:gd name="T115" fmla="*/ 73025 h 292"/>
              <a:gd name="T116" fmla="*/ 180975 w 238"/>
              <a:gd name="T117" fmla="*/ 15875 h 292"/>
              <a:gd name="T118" fmla="*/ 200025 w 238"/>
              <a:gd name="T119" fmla="*/ 0 h 292"/>
              <a:gd name="T120" fmla="*/ 203200 w 238"/>
              <a:gd name="T121" fmla="*/ 0 h 292"/>
              <a:gd name="T122" fmla="*/ 203200 w 238"/>
              <a:gd name="T123" fmla="*/ 0 h 29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8" h="292">
                <a:moveTo>
                  <a:pt x="128" y="0"/>
                </a:moveTo>
                <a:lnTo>
                  <a:pt x="238" y="0"/>
                </a:lnTo>
                <a:lnTo>
                  <a:pt x="234" y="2"/>
                </a:lnTo>
                <a:lnTo>
                  <a:pt x="236" y="12"/>
                </a:lnTo>
                <a:lnTo>
                  <a:pt x="234" y="16"/>
                </a:lnTo>
                <a:lnTo>
                  <a:pt x="230" y="16"/>
                </a:lnTo>
                <a:lnTo>
                  <a:pt x="230" y="22"/>
                </a:lnTo>
                <a:lnTo>
                  <a:pt x="228" y="24"/>
                </a:lnTo>
                <a:lnTo>
                  <a:pt x="228" y="28"/>
                </a:lnTo>
                <a:lnTo>
                  <a:pt x="224" y="32"/>
                </a:lnTo>
                <a:lnTo>
                  <a:pt x="216" y="52"/>
                </a:lnTo>
                <a:lnTo>
                  <a:pt x="220" y="58"/>
                </a:lnTo>
                <a:lnTo>
                  <a:pt x="220" y="62"/>
                </a:lnTo>
                <a:lnTo>
                  <a:pt x="226" y="64"/>
                </a:lnTo>
                <a:lnTo>
                  <a:pt x="228" y="66"/>
                </a:lnTo>
                <a:lnTo>
                  <a:pt x="226" y="68"/>
                </a:lnTo>
                <a:lnTo>
                  <a:pt x="226" y="70"/>
                </a:lnTo>
                <a:lnTo>
                  <a:pt x="224" y="70"/>
                </a:lnTo>
                <a:lnTo>
                  <a:pt x="226" y="76"/>
                </a:lnTo>
                <a:lnTo>
                  <a:pt x="228" y="76"/>
                </a:lnTo>
                <a:lnTo>
                  <a:pt x="226" y="78"/>
                </a:lnTo>
                <a:lnTo>
                  <a:pt x="228" y="82"/>
                </a:lnTo>
                <a:lnTo>
                  <a:pt x="232" y="86"/>
                </a:lnTo>
                <a:lnTo>
                  <a:pt x="232" y="92"/>
                </a:lnTo>
                <a:lnTo>
                  <a:pt x="230" y="94"/>
                </a:lnTo>
                <a:lnTo>
                  <a:pt x="226" y="98"/>
                </a:lnTo>
                <a:lnTo>
                  <a:pt x="220" y="98"/>
                </a:lnTo>
                <a:lnTo>
                  <a:pt x="218" y="96"/>
                </a:lnTo>
                <a:lnTo>
                  <a:pt x="216" y="98"/>
                </a:lnTo>
                <a:lnTo>
                  <a:pt x="220" y="104"/>
                </a:lnTo>
                <a:lnTo>
                  <a:pt x="214" y="106"/>
                </a:lnTo>
                <a:lnTo>
                  <a:pt x="212" y="112"/>
                </a:lnTo>
                <a:lnTo>
                  <a:pt x="210" y="112"/>
                </a:lnTo>
                <a:lnTo>
                  <a:pt x="210" y="116"/>
                </a:lnTo>
                <a:lnTo>
                  <a:pt x="208" y="118"/>
                </a:lnTo>
                <a:lnTo>
                  <a:pt x="210" y="118"/>
                </a:lnTo>
                <a:lnTo>
                  <a:pt x="212" y="122"/>
                </a:lnTo>
                <a:lnTo>
                  <a:pt x="210" y="128"/>
                </a:lnTo>
                <a:lnTo>
                  <a:pt x="208" y="128"/>
                </a:lnTo>
                <a:lnTo>
                  <a:pt x="208" y="132"/>
                </a:lnTo>
                <a:lnTo>
                  <a:pt x="204" y="134"/>
                </a:lnTo>
                <a:lnTo>
                  <a:pt x="206" y="142"/>
                </a:lnTo>
                <a:lnTo>
                  <a:pt x="216" y="142"/>
                </a:lnTo>
                <a:lnTo>
                  <a:pt x="218" y="146"/>
                </a:lnTo>
                <a:lnTo>
                  <a:pt x="218" y="148"/>
                </a:lnTo>
                <a:lnTo>
                  <a:pt x="208" y="152"/>
                </a:lnTo>
                <a:lnTo>
                  <a:pt x="204" y="158"/>
                </a:lnTo>
                <a:lnTo>
                  <a:pt x="198" y="158"/>
                </a:lnTo>
                <a:lnTo>
                  <a:pt x="196" y="154"/>
                </a:lnTo>
                <a:lnTo>
                  <a:pt x="196" y="158"/>
                </a:lnTo>
                <a:lnTo>
                  <a:pt x="192" y="164"/>
                </a:lnTo>
                <a:lnTo>
                  <a:pt x="194" y="170"/>
                </a:lnTo>
                <a:lnTo>
                  <a:pt x="200" y="172"/>
                </a:lnTo>
                <a:lnTo>
                  <a:pt x="198" y="182"/>
                </a:lnTo>
                <a:lnTo>
                  <a:pt x="206" y="182"/>
                </a:lnTo>
                <a:lnTo>
                  <a:pt x="210" y="188"/>
                </a:lnTo>
                <a:lnTo>
                  <a:pt x="208" y="188"/>
                </a:lnTo>
                <a:lnTo>
                  <a:pt x="208" y="190"/>
                </a:lnTo>
                <a:lnTo>
                  <a:pt x="210" y="192"/>
                </a:lnTo>
                <a:lnTo>
                  <a:pt x="204" y="198"/>
                </a:lnTo>
                <a:lnTo>
                  <a:pt x="200" y="196"/>
                </a:lnTo>
                <a:lnTo>
                  <a:pt x="200" y="194"/>
                </a:lnTo>
                <a:lnTo>
                  <a:pt x="198" y="194"/>
                </a:lnTo>
                <a:lnTo>
                  <a:pt x="196" y="198"/>
                </a:lnTo>
                <a:lnTo>
                  <a:pt x="204" y="206"/>
                </a:lnTo>
                <a:lnTo>
                  <a:pt x="208" y="206"/>
                </a:lnTo>
                <a:lnTo>
                  <a:pt x="200" y="218"/>
                </a:lnTo>
                <a:lnTo>
                  <a:pt x="190" y="214"/>
                </a:lnTo>
                <a:lnTo>
                  <a:pt x="188" y="218"/>
                </a:lnTo>
                <a:lnTo>
                  <a:pt x="184" y="222"/>
                </a:lnTo>
                <a:lnTo>
                  <a:pt x="164" y="212"/>
                </a:lnTo>
                <a:lnTo>
                  <a:pt x="154" y="216"/>
                </a:lnTo>
                <a:lnTo>
                  <a:pt x="158" y="224"/>
                </a:lnTo>
                <a:lnTo>
                  <a:pt x="172" y="230"/>
                </a:lnTo>
                <a:lnTo>
                  <a:pt x="176" y="238"/>
                </a:lnTo>
                <a:lnTo>
                  <a:pt x="188" y="244"/>
                </a:lnTo>
                <a:lnTo>
                  <a:pt x="186" y="250"/>
                </a:lnTo>
                <a:lnTo>
                  <a:pt x="178" y="252"/>
                </a:lnTo>
                <a:lnTo>
                  <a:pt x="170" y="238"/>
                </a:lnTo>
                <a:lnTo>
                  <a:pt x="166" y="242"/>
                </a:lnTo>
                <a:lnTo>
                  <a:pt x="158" y="244"/>
                </a:lnTo>
                <a:lnTo>
                  <a:pt x="150" y="242"/>
                </a:lnTo>
                <a:lnTo>
                  <a:pt x="150" y="244"/>
                </a:lnTo>
                <a:lnTo>
                  <a:pt x="154" y="250"/>
                </a:lnTo>
                <a:lnTo>
                  <a:pt x="160" y="252"/>
                </a:lnTo>
                <a:lnTo>
                  <a:pt x="164" y="266"/>
                </a:lnTo>
                <a:lnTo>
                  <a:pt x="166" y="270"/>
                </a:lnTo>
                <a:lnTo>
                  <a:pt x="170" y="272"/>
                </a:lnTo>
                <a:lnTo>
                  <a:pt x="170" y="276"/>
                </a:lnTo>
                <a:lnTo>
                  <a:pt x="168" y="280"/>
                </a:lnTo>
                <a:lnTo>
                  <a:pt x="160" y="284"/>
                </a:lnTo>
                <a:lnTo>
                  <a:pt x="160" y="292"/>
                </a:lnTo>
                <a:lnTo>
                  <a:pt x="78" y="292"/>
                </a:lnTo>
                <a:lnTo>
                  <a:pt x="78" y="286"/>
                </a:lnTo>
                <a:lnTo>
                  <a:pt x="78" y="210"/>
                </a:lnTo>
                <a:lnTo>
                  <a:pt x="0" y="210"/>
                </a:lnTo>
                <a:lnTo>
                  <a:pt x="0" y="204"/>
                </a:lnTo>
                <a:lnTo>
                  <a:pt x="16" y="172"/>
                </a:lnTo>
                <a:lnTo>
                  <a:pt x="26" y="130"/>
                </a:lnTo>
                <a:lnTo>
                  <a:pt x="32" y="132"/>
                </a:lnTo>
                <a:lnTo>
                  <a:pt x="30" y="136"/>
                </a:lnTo>
                <a:lnTo>
                  <a:pt x="44" y="136"/>
                </a:lnTo>
                <a:lnTo>
                  <a:pt x="44" y="132"/>
                </a:lnTo>
                <a:lnTo>
                  <a:pt x="72" y="130"/>
                </a:lnTo>
                <a:lnTo>
                  <a:pt x="72" y="96"/>
                </a:lnTo>
                <a:lnTo>
                  <a:pt x="90" y="96"/>
                </a:lnTo>
                <a:lnTo>
                  <a:pt x="90" y="90"/>
                </a:lnTo>
                <a:lnTo>
                  <a:pt x="96" y="90"/>
                </a:lnTo>
                <a:lnTo>
                  <a:pt x="96" y="84"/>
                </a:lnTo>
                <a:lnTo>
                  <a:pt x="104" y="84"/>
                </a:lnTo>
                <a:lnTo>
                  <a:pt x="104" y="72"/>
                </a:lnTo>
                <a:lnTo>
                  <a:pt x="96" y="72"/>
                </a:lnTo>
                <a:lnTo>
                  <a:pt x="96" y="58"/>
                </a:lnTo>
                <a:lnTo>
                  <a:pt x="104" y="58"/>
                </a:lnTo>
                <a:lnTo>
                  <a:pt x="108" y="52"/>
                </a:lnTo>
                <a:lnTo>
                  <a:pt x="108" y="46"/>
                </a:lnTo>
                <a:lnTo>
                  <a:pt x="114" y="36"/>
                </a:lnTo>
                <a:lnTo>
                  <a:pt x="114" y="10"/>
                </a:lnTo>
                <a:lnTo>
                  <a:pt x="126" y="10"/>
                </a:lnTo>
                <a:lnTo>
                  <a:pt x="126" y="0"/>
                </a:lnTo>
                <a:lnTo>
                  <a:pt x="12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Freeform 7"/>
          <p:cNvSpPr>
            <a:spLocks/>
          </p:cNvSpPr>
          <p:nvPr/>
        </p:nvSpPr>
        <p:spPr bwMode="auto">
          <a:xfrm>
            <a:off x="1569085" y="639128"/>
            <a:ext cx="301625" cy="273050"/>
          </a:xfrm>
          <a:custGeom>
            <a:avLst/>
            <a:gdLst>
              <a:gd name="T0" fmla="*/ 301625 w 190"/>
              <a:gd name="T1" fmla="*/ 0 h 172"/>
              <a:gd name="T2" fmla="*/ 301625 w 190"/>
              <a:gd name="T3" fmla="*/ 15875 h 172"/>
              <a:gd name="T4" fmla="*/ 282575 w 190"/>
              <a:gd name="T5" fmla="*/ 15875 h 172"/>
              <a:gd name="T6" fmla="*/ 282575 w 190"/>
              <a:gd name="T7" fmla="*/ 57150 h 172"/>
              <a:gd name="T8" fmla="*/ 273050 w 190"/>
              <a:gd name="T9" fmla="*/ 73025 h 172"/>
              <a:gd name="T10" fmla="*/ 273050 w 190"/>
              <a:gd name="T11" fmla="*/ 82550 h 172"/>
              <a:gd name="T12" fmla="*/ 266700 w 190"/>
              <a:gd name="T13" fmla="*/ 92075 h 172"/>
              <a:gd name="T14" fmla="*/ 254000 w 190"/>
              <a:gd name="T15" fmla="*/ 92075 h 172"/>
              <a:gd name="T16" fmla="*/ 254000 w 190"/>
              <a:gd name="T17" fmla="*/ 114300 h 172"/>
              <a:gd name="T18" fmla="*/ 266700 w 190"/>
              <a:gd name="T19" fmla="*/ 114300 h 172"/>
              <a:gd name="T20" fmla="*/ 266700 w 190"/>
              <a:gd name="T21" fmla="*/ 133350 h 172"/>
              <a:gd name="T22" fmla="*/ 254000 w 190"/>
              <a:gd name="T23" fmla="*/ 133350 h 172"/>
              <a:gd name="T24" fmla="*/ 254000 w 190"/>
              <a:gd name="T25" fmla="*/ 142875 h 172"/>
              <a:gd name="T26" fmla="*/ 244475 w 190"/>
              <a:gd name="T27" fmla="*/ 142875 h 172"/>
              <a:gd name="T28" fmla="*/ 244475 w 190"/>
              <a:gd name="T29" fmla="*/ 152400 h 172"/>
              <a:gd name="T30" fmla="*/ 215900 w 190"/>
              <a:gd name="T31" fmla="*/ 152400 h 172"/>
              <a:gd name="T32" fmla="*/ 215900 w 190"/>
              <a:gd name="T33" fmla="*/ 206375 h 172"/>
              <a:gd name="T34" fmla="*/ 171450 w 190"/>
              <a:gd name="T35" fmla="*/ 209550 h 172"/>
              <a:gd name="T36" fmla="*/ 171450 w 190"/>
              <a:gd name="T37" fmla="*/ 215900 h 172"/>
              <a:gd name="T38" fmla="*/ 149225 w 190"/>
              <a:gd name="T39" fmla="*/ 215900 h 172"/>
              <a:gd name="T40" fmla="*/ 152400 w 190"/>
              <a:gd name="T41" fmla="*/ 209550 h 172"/>
              <a:gd name="T42" fmla="*/ 142875 w 190"/>
              <a:gd name="T43" fmla="*/ 206375 h 172"/>
              <a:gd name="T44" fmla="*/ 127000 w 190"/>
              <a:gd name="T45" fmla="*/ 273050 h 172"/>
              <a:gd name="T46" fmla="*/ 111125 w 190"/>
              <a:gd name="T47" fmla="*/ 273050 h 172"/>
              <a:gd name="T48" fmla="*/ 111125 w 190"/>
              <a:gd name="T49" fmla="*/ 263525 h 172"/>
              <a:gd name="T50" fmla="*/ 66675 w 190"/>
              <a:gd name="T51" fmla="*/ 263525 h 172"/>
              <a:gd name="T52" fmla="*/ 66675 w 190"/>
              <a:gd name="T53" fmla="*/ 165100 h 172"/>
              <a:gd name="T54" fmla="*/ 0 w 190"/>
              <a:gd name="T55" fmla="*/ 165100 h 172"/>
              <a:gd name="T56" fmla="*/ 0 w 190"/>
              <a:gd name="T57" fmla="*/ 3175 h 172"/>
              <a:gd name="T58" fmla="*/ 301625 w 190"/>
              <a:gd name="T59" fmla="*/ 0 h 172"/>
              <a:gd name="T60" fmla="*/ 301625 w 190"/>
              <a:gd name="T61" fmla="*/ 0 h 172"/>
              <a:gd name="T62" fmla="*/ 301625 w 190"/>
              <a:gd name="T63" fmla="*/ 0 h 172"/>
              <a:gd name="T64" fmla="*/ 301625 w 190"/>
              <a:gd name="T65" fmla="*/ 0 h 1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0" h="172">
                <a:moveTo>
                  <a:pt x="190" y="0"/>
                </a:moveTo>
                <a:lnTo>
                  <a:pt x="190" y="10"/>
                </a:lnTo>
                <a:lnTo>
                  <a:pt x="178" y="10"/>
                </a:lnTo>
                <a:lnTo>
                  <a:pt x="178" y="36"/>
                </a:lnTo>
                <a:lnTo>
                  <a:pt x="172" y="46"/>
                </a:lnTo>
                <a:lnTo>
                  <a:pt x="172" y="52"/>
                </a:lnTo>
                <a:lnTo>
                  <a:pt x="168" y="58"/>
                </a:lnTo>
                <a:lnTo>
                  <a:pt x="160" y="58"/>
                </a:lnTo>
                <a:lnTo>
                  <a:pt x="160" y="72"/>
                </a:lnTo>
                <a:lnTo>
                  <a:pt x="168" y="72"/>
                </a:lnTo>
                <a:lnTo>
                  <a:pt x="168" y="84"/>
                </a:lnTo>
                <a:lnTo>
                  <a:pt x="160" y="84"/>
                </a:lnTo>
                <a:lnTo>
                  <a:pt x="160" y="90"/>
                </a:lnTo>
                <a:lnTo>
                  <a:pt x="154" y="90"/>
                </a:lnTo>
                <a:lnTo>
                  <a:pt x="154" y="96"/>
                </a:lnTo>
                <a:lnTo>
                  <a:pt x="136" y="96"/>
                </a:lnTo>
                <a:lnTo>
                  <a:pt x="136" y="130"/>
                </a:lnTo>
                <a:lnTo>
                  <a:pt x="108" y="132"/>
                </a:lnTo>
                <a:lnTo>
                  <a:pt x="108" y="136"/>
                </a:lnTo>
                <a:lnTo>
                  <a:pt x="94" y="136"/>
                </a:lnTo>
                <a:lnTo>
                  <a:pt x="96" y="132"/>
                </a:lnTo>
                <a:lnTo>
                  <a:pt x="90" y="130"/>
                </a:lnTo>
                <a:lnTo>
                  <a:pt x="80" y="172"/>
                </a:lnTo>
                <a:lnTo>
                  <a:pt x="70" y="172"/>
                </a:lnTo>
                <a:lnTo>
                  <a:pt x="70" y="166"/>
                </a:lnTo>
                <a:lnTo>
                  <a:pt x="42" y="166"/>
                </a:lnTo>
                <a:lnTo>
                  <a:pt x="42" y="104"/>
                </a:lnTo>
                <a:lnTo>
                  <a:pt x="0" y="104"/>
                </a:lnTo>
                <a:lnTo>
                  <a:pt x="0" y="2"/>
                </a:lnTo>
                <a:lnTo>
                  <a:pt x="19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Freeform 8"/>
          <p:cNvSpPr>
            <a:spLocks/>
          </p:cNvSpPr>
          <p:nvPr/>
        </p:nvSpPr>
        <p:spPr bwMode="auto">
          <a:xfrm>
            <a:off x="1286510" y="642303"/>
            <a:ext cx="508000" cy="495300"/>
          </a:xfrm>
          <a:custGeom>
            <a:avLst/>
            <a:gdLst>
              <a:gd name="T0" fmla="*/ 282575 w 320"/>
              <a:gd name="T1" fmla="*/ 0 h 312"/>
              <a:gd name="T2" fmla="*/ 282575 w 320"/>
              <a:gd name="T3" fmla="*/ 161925 h 312"/>
              <a:gd name="T4" fmla="*/ 349250 w 320"/>
              <a:gd name="T5" fmla="*/ 161925 h 312"/>
              <a:gd name="T6" fmla="*/ 349250 w 320"/>
              <a:gd name="T7" fmla="*/ 260350 h 312"/>
              <a:gd name="T8" fmla="*/ 393700 w 320"/>
              <a:gd name="T9" fmla="*/ 260350 h 312"/>
              <a:gd name="T10" fmla="*/ 393700 w 320"/>
              <a:gd name="T11" fmla="*/ 269875 h 312"/>
              <a:gd name="T12" fmla="*/ 409575 w 320"/>
              <a:gd name="T13" fmla="*/ 269875 h 312"/>
              <a:gd name="T14" fmla="*/ 384175 w 320"/>
              <a:gd name="T15" fmla="*/ 320675 h 312"/>
              <a:gd name="T16" fmla="*/ 384175 w 320"/>
              <a:gd name="T17" fmla="*/ 330200 h 312"/>
              <a:gd name="T18" fmla="*/ 508000 w 320"/>
              <a:gd name="T19" fmla="*/ 330200 h 312"/>
              <a:gd name="T20" fmla="*/ 508000 w 320"/>
              <a:gd name="T21" fmla="*/ 450850 h 312"/>
              <a:gd name="T22" fmla="*/ 498475 w 320"/>
              <a:gd name="T23" fmla="*/ 450850 h 312"/>
              <a:gd name="T24" fmla="*/ 498475 w 320"/>
              <a:gd name="T25" fmla="*/ 495300 h 312"/>
              <a:gd name="T26" fmla="*/ 488950 w 320"/>
              <a:gd name="T27" fmla="*/ 495300 h 312"/>
              <a:gd name="T28" fmla="*/ 447675 w 320"/>
              <a:gd name="T29" fmla="*/ 495300 h 312"/>
              <a:gd name="T30" fmla="*/ 9525 w 320"/>
              <a:gd name="T31" fmla="*/ 492125 h 312"/>
              <a:gd name="T32" fmla="*/ 0 w 320"/>
              <a:gd name="T33" fmla="*/ 450850 h 312"/>
              <a:gd name="T34" fmla="*/ 47625 w 320"/>
              <a:gd name="T35" fmla="*/ 393700 h 312"/>
              <a:gd name="T36" fmla="*/ 47625 w 320"/>
              <a:gd name="T37" fmla="*/ 355600 h 312"/>
              <a:gd name="T38" fmla="*/ 76200 w 320"/>
              <a:gd name="T39" fmla="*/ 311150 h 312"/>
              <a:gd name="T40" fmla="*/ 79375 w 320"/>
              <a:gd name="T41" fmla="*/ 288925 h 312"/>
              <a:gd name="T42" fmla="*/ 88900 w 320"/>
              <a:gd name="T43" fmla="*/ 279400 h 312"/>
              <a:gd name="T44" fmla="*/ 88900 w 320"/>
              <a:gd name="T45" fmla="*/ 190500 h 312"/>
              <a:gd name="T46" fmla="*/ 107950 w 320"/>
              <a:gd name="T47" fmla="*/ 136525 h 312"/>
              <a:gd name="T48" fmla="*/ 168275 w 320"/>
              <a:gd name="T49" fmla="*/ 28575 h 312"/>
              <a:gd name="T50" fmla="*/ 177800 w 320"/>
              <a:gd name="T51" fmla="*/ 0 h 312"/>
              <a:gd name="T52" fmla="*/ 282575 w 320"/>
              <a:gd name="T53" fmla="*/ 0 h 312"/>
              <a:gd name="T54" fmla="*/ 282575 w 320"/>
              <a:gd name="T55" fmla="*/ 0 h 312"/>
              <a:gd name="T56" fmla="*/ 282575 w 320"/>
              <a:gd name="T57" fmla="*/ 0 h 312"/>
              <a:gd name="T58" fmla="*/ 282575 w 320"/>
              <a:gd name="T59" fmla="*/ 0 h 31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20" h="312">
                <a:moveTo>
                  <a:pt x="178" y="0"/>
                </a:moveTo>
                <a:lnTo>
                  <a:pt x="178" y="102"/>
                </a:lnTo>
                <a:lnTo>
                  <a:pt x="220" y="102"/>
                </a:lnTo>
                <a:lnTo>
                  <a:pt x="220" y="164"/>
                </a:lnTo>
                <a:lnTo>
                  <a:pt x="248" y="164"/>
                </a:lnTo>
                <a:lnTo>
                  <a:pt x="248" y="170"/>
                </a:lnTo>
                <a:lnTo>
                  <a:pt x="258" y="170"/>
                </a:lnTo>
                <a:lnTo>
                  <a:pt x="242" y="202"/>
                </a:lnTo>
                <a:lnTo>
                  <a:pt x="242" y="208"/>
                </a:lnTo>
                <a:lnTo>
                  <a:pt x="320" y="208"/>
                </a:lnTo>
                <a:lnTo>
                  <a:pt x="320" y="284"/>
                </a:lnTo>
                <a:lnTo>
                  <a:pt x="314" y="284"/>
                </a:lnTo>
                <a:lnTo>
                  <a:pt x="314" y="312"/>
                </a:lnTo>
                <a:lnTo>
                  <a:pt x="308" y="312"/>
                </a:lnTo>
                <a:lnTo>
                  <a:pt x="282" y="312"/>
                </a:lnTo>
                <a:lnTo>
                  <a:pt x="6" y="310"/>
                </a:lnTo>
                <a:lnTo>
                  <a:pt x="0" y="284"/>
                </a:lnTo>
                <a:lnTo>
                  <a:pt x="30" y="248"/>
                </a:lnTo>
                <a:lnTo>
                  <a:pt x="30" y="224"/>
                </a:lnTo>
                <a:lnTo>
                  <a:pt x="48" y="196"/>
                </a:lnTo>
                <a:lnTo>
                  <a:pt x="50" y="182"/>
                </a:lnTo>
                <a:lnTo>
                  <a:pt x="56" y="176"/>
                </a:lnTo>
                <a:lnTo>
                  <a:pt x="56" y="120"/>
                </a:lnTo>
                <a:lnTo>
                  <a:pt x="68" y="86"/>
                </a:lnTo>
                <a:lnTo>
                  <a:pt x="106" y="18"/>
                </a:lnTo>
                <a:lnTo>
                  <a:pt x="112" y="0"/>
                </a:lnTo>
                <a:lnTo>
                  <a:pt x="17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Freeform 9"/>
          <p:cNvSpPr>
            <a:spLocks/>
          </p:cNvSpPr>
          <p:nvPr/>
        </p:nvSpPr>
        <p:spPr bwMode="auto">
          <a:xfrm>
            <a:off x="1213485" y="642303"/>
            <a:ext cx="250825" cy="450850"/>
          </a:xfrm>
          <a:custGeom>
            <a:avLst/>
            <a:gdLst>
              <a:gd name="T0" fmla="*/ 250825 w 158"/>
              <a:gd name="T1" fmla="*/ 0 h 284"/>
              <a:gd name="T2" fmla="*/ 241300 w 158"/>
              <a:gd name="T3" fmla="*/ 28575 h 284"/>
              <a:gd name="T4" fmla="*/ 180975 w 158"/>
              <a:gd name="T5" fmla="*/ 136525 h 284"/>
              <a:gd name="T6" fmla="*/ 161925 w 158"/>
              <a:gd name="T7" fmla="*/ 190500 h 284"/>
              <a:gd name="T8" fmla="*/ 161925 w 158"/>
              <a:gd name="T9" fmla="*/ 279400 h 284"/>
              <a:gd name="T10" fmla="*/ 152400 w 158"/>
              <a:gd name="T11" fmla="*/ 288925 h 284"/>
              <a:gd name="T12" fmla="*/ 149225 w 158"/>
              <a:gd name="T13" fmla="*/ 311150 h 284"/>
              <a:gd name="T14" fmla="*/ 120650 w 158"/>
              <a:gd name="T15" fmla="*/ 355600 h 284"/>
              <a:gd name="T16" fmla="*/ 120650 w 158"/>
              <a:gd name="T17" fmla="*/ 393700 h 284"/>
              <a:gd name="T18" fmla="*/ 73025 w 158"/>
              <a:gd name="T19" fmla="*/ 450850 h 284"/>
              <a:gd name="T20" fmla="*/ 22225 w 158"/>
              <a:gd name="T21" fmla="*/ 152400 h 284"/>
              <a:gd name="T22" fmla="*/ 0 w 158"/>
              <a:gd name="T23" fmla="*/ 0 h 284"/>
              <a:gd name="T24" fmla="*/ 136525 w 158"/>
              <a:gd name="T25" fmla="*/ 0 h 284"/>
              <a:gd name="T26" fmla="*/ 250825 w 158"/>
              <a:gd name="T27" fmla="*/ 0 h 284"/>
              <a:gd name="T28" fmla="*/ 250825 w 158"/>
              <a:gd name="T29" fmla="*/ 0 h 284"/>
              <a:gd name="T30" fmla="*/ 250825 w 158"/>
              <a:gd name="T31" fmla="*/ 0 h 284"/>
              <a:gd name="T32" fmla="*/ 250825 w 158"/>
              <a:gd name="T33" fmla="*/ 0 h 2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58" h="284">
                <a:moveTo>
                  <a:pt x="158" y="0"/>
                </a:moveTo>
                <a:lnTo>
                  <a:pt x="152" y="18"/>
                </a:lnTo>
                <a:lnTo>
                  <a:pt x="114" y="86"/>
                </a:lnTo>
                <a:lnTo>
                  <a:pt x="102" y="120"/>
                </a:lnTo>
                <a:lnTo>
                  <a:pt x="102" y="176"/>
                </a:lnTo>
                <a:lnTo>
                  <a:pt x="96" y="182"/>
                </a:lnTo>
                <a:lnTo>
                  <a:pt x="94" y="196"/>
                </a:lnTo>
                <a:lnTo>
                  <a:pt x="76" y="224"/>
                </a:lnTo>
                <a:lnTo>
                  <a:pt x="76" y="248"/>
                </a:lnTo>
                <a:lnTo>
                  <a:pt x="46" y="284"/>
                </a:lnTo>
                <a:lnTo>
                  <a:pt x="14" y="96"/>
                </a:lnTo>
                <a:lnTo>
                  <a:pt x="0" y="0"/>
                </a:lnTo>
                <a:lnTo>
                  <a:pt x="86" y="0"/>
                </a:lnTo>
                <a:lnTo>
                  <a:pt x="15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10"/>
          <p:cNvSpPr>
            <a:spLocks/>
          </p:cNvSpPr>
          <p:nvPr/>
        </p:nvSpPr>
        <p:spPr bwMode="auto">
          <a:xfrm>
            <a:off x="1731010" y="1077278"/>
            <a:ext cx="492125" cy="314325"/>
          </a:xfrm>
          <a:custGeom>
            <a:avLst/>
            <a:gdLst>
              <a:gd name="T0" fmla="*/ 212725 w 310"/>
              <a:gd name="T1" fmla="*/ 0 h 198"/>
              <a:gd name="T2" fmla="*/ 263525 w 310"/>
              <a:gd name="T3" fmla="*/ 25400 h 198"/>
              <a:gd name="T4" fmla="*/ 349250 w 310"/>
              <a:gd name="T5" fmla="*/ 31750 h 198"/>
              <a:gd name="T6" fmla="*/ 365125 w 310"/>
              <a:gd name="T7" fmla="*/ 25400 h 198"/>
              <a:gd name="T8" fmla="*/ 381000 w 310"/>
              <a:gd name="T9" fmla="*/ 31750 h 198"/>
              <a:gd name="T10" fmla="*/ 406400 w 310"/>
              <a:gd name="T11" fmla="*/ 19050 h 198"/>
              <a:gd name="T12" fmla="*/ 415925 w 310"/>
              <a:gd name="T13" fmla="*/ 34925 h 198"/>
              <a:gd name="T14" fmla="*/ 409575 w 310"/>
              <a:gd name="T15" fmla="*/ 28575 h 198"/>
              <a:gd name="T16" fmla="*/ 400050 w 310"/>
              <a:gd name="T17" fmla="*/ 47625 h 198"/>
              <a:gd name="T18" fmla="*/ 428625 w 310"/>
              <a:gd name="T19" fmla="*/ 53975 h 198"/>
              <a:gd name="T20" fmla="*/ 454025 w 310"/>
              <a:gd name="T21" fmla="*/ 63500 h 198"/>
              <a:gd name="T22" fmla="*/ 479425 w 310"/>
              <a:gd name="T23" fmla="*/ 107950 h 198"/>
              <a:gd name="T24" fmla="*/ 492125 w 310"/>
              <a:gd name="T25" fmla="*/ 215900 h 198"/>
              <a:gd name="T26" fmla="*/ 479425 w 310"/>
              <a:gd name="T27" fmla="*/ 222250 h 198"/>
              <a:gd name="T28" fmla="*/ 396875 w 310"/>
              <a:gd name="T29" fmla="*/ 276225 h 198"/>
              <a:gd name="T30" fmla="*/ 225425 w 310"/>
              <a:gd name="T31" fmla="*/ 295275 h 198"/>
              <a:gd name="T32" fmla="*/ 168275 w 310"/>
              <a:gd name="T33" fmla="*/ 292100 h 198"/>
              <a:gd name="T34" fmla="*/ 149225 w 310"/>
              <a:gd name="T35" fmla="*/ 314325 h 198"/>
              <a:gd name="T36" fmla="*/ 139700 w 310"/>
              <a:gd name="T37" fmla="*/ 295275 h 198"/>
              <a:gd name="T38" fmla="*/ 127000 w 310"/>
              <a:gd name="T39" fmla="*/ 314325 h 198"/>
              <a:gd name="T40" fmla="*/ 117475 w 310"/>
              <a:gd name="T41" fmla="*/ 295275 h 198"/>
              <a:gd name="T42" fmla="*/ 111125 w 310"/>
              <a:gd name="T43" fmla="*/ 288925 h 198"/>
              <a:gd name="T44" fmla="*/ 92075 w 310"/>
              <a:gd name="T45" fmla="*/ 304800 h 198"/>
              <a:gd name="T46" fmla="*/ 88900 w 310"/>
              <a:gd name="T47" fmla="*/ 292100 h 198"/>
              <a:gd name="T48" fmla="*/ 85725 w 310"/>
              <a:gd name="T49" fmla="*/ 292100 h 198"/>
              <a:gd name="T50" fmla="*/ 9525 w 310"/>
              <a:gd name="T51" fmla="*/ 288925 h 198"/>
              <a:gd name="T52" fmla="*/ 3175 w 310"/>
              <a:gd name="T53" fmla="*/ 273050 h 198"/>
              <a:gd name="T54" fmla="*/ 25400 w 310"/>
              <a:gd name="T55" fmla="*/ 260350 h 198"/>
              <a:gd name="T56" fmla="*/ 19050 w 310"/>
              <a:gd name="T57" fmla="*/ 244475 h 198"/>
              <a:gd name="T58" fmla="*/ 12700 w 310"/>
              <a:gd name="T59" fmla="*/ 228600 h 198"/>
              <a:gd name="T60" fmla="*/ 22225 w 310"/>
              <a:gd name="T61" fmla="*/ 215900 h 198"/>
              <a:gd name="T62" fmla="*/ 50800 w 310"/>
              <a:gd name="T63" fmla="*/ 117475 h 198"/>
              <a:gd name="T64" fmla="*/ 44450 w 310"/>
              <a:gd name="T65" fmla="*/ 76200 h 198"/>
              <a:gd name="T66" fmla="*/ 53975 w 310"/>
              <a:gd name="T67" fmla="*/ 60325 h 198"/>
              <a:gd name="T68" fmla="*/ 63500 w 310"/>
              <a:gd name="T69" fmla="*/ 15875 h 198"/>
              <a:gd name="T70" fmla="*/ 193675 w 310"/>
              <a:gd name="T71" fmla="*/ 25400 h 198"/>
              <a:gd name="T72" fmla="*/ 206375 w 310"/>
              <a:gd name="T73" fmla="*/ 6350 h 198"/>
              <a:gd name="T74" fmla="*/ 209550 w 310"/>
              <a:gd name="T75" fmla="*/ 0 h 198"/>
              <a:gd name="T76" fmla="*/ 209550 w 310"/>
              <a:gd name="T77" fmla="*/ 0 h 19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10" h="198">
                <a:moveTo>
                  <a:pt x="132" y="0"/>
                </a:moveTo>
                <a:lnTo>
                  <a:pt x="134" y="0"/>
                </a:lnTo>
                <a:lnTo>
                  <a:pt x="134" y="16"/>
                </a:lnTo>
                <a:lnTo>
                  <a:pt x="166" y="16"/>
                </a:lnTo>
                <a:lnTo>
                  <a:pt x="166" y="20"/>
                </a:lnTo>
                <a:lnTo>
                  <a:pt x="220" y="20"/>
                </a:lnTo>
                <a:lnTo>
                  <a:pt x="220" y="18"/>
                </a:lnTo>
                <a:lnTo>
                  <a:pt x="230" y="16"/>
                </a:lnTo>
                <a:lnTo>
                  <a:pt x="236" y="20"/>
                </a:lnTo>
                <a:lnTo>
                  <a:pt x="240" y="20"/>
                </a:lnTo>
                <a:lnTo>
                  <a:pt x="242" y="10"/>
                </a:lnTo>
                <a:lnTo>
                  <a:pt x="256" y="12"/>
                </a:lnTo>
                <a:lnTo>
                  <a:pt x="262" y="10"/>
                </a:lnTo>
                <a:lnTo>
                  <a:pt x="262" y="22"/>
                </a:lnTo>
                <a:lnTo>
                  <a:pt x="258" y="22"/>
                </a:lnTo>
                <a:lnTo>
                  <a:pt x="258" y="18"/>
                </a:lnTo>
                <a:lnTo>
                  <a:pt x="252" y="18"/>
                </a:lnTo>
                <a:lnTo>
                  <a:pt x="252" y="30"/>
                </a:lnTo>
                <a:lnTo>
                  <a:pt x="270" y="30"/>
                </a:lnTo>
                <a:lnTo>
                  <a:pt x="270" y="34"/>
                </a:lnTo>
                <a:lnTo>
                  <a:pt x="286" y="36"/>
                </a:lnTo>
                <a:lnTo>
                  <a:pt x="286" y="40"/>
                </a:lnTo>
                <a:lnTo>
                  <a:pt x="302" y="40"/>
                </a:lnTo>
                <a:lnTo>
                  <a:pt x="302" y="68"/>
                </a:lnTo>
                <a:lnTo>
                  <a:pt x="302" y="136"/>
                </a:lnTo>
                <a:lnTo>
                  <a:pt x="310" y="136"/>
                </a:lnTo>
                <a:lnTo>
                  <a:pt x="310" y="140"/>
                </a:lnTo>
                <a:lnTo>
                  <a:pt x="302" y="140"/>
                </a:lnTo>
                <a:lnTo>
                  <a:pt x="306" y="176"/>
                </a:lnTo>
                <a:lnTo>
                  <a:pt x="250" y="174"/>
                </a:lnTo>
                <a:lnTo>
                  <a:pt x="250" y="186"/>
                </a:lnTo>
                <a:lnTo>
                  <a:pt x="142" y="186"/>
                </a:lnTo>
                <a:lnTo>
                  <a:pt x="106" y="184"/>
                </a:lnTo>
                <a:lnTo>
                  <a:pt x="106" y="198"/>
                </a:lnTo>
                <a:lnTo>
                  <a:pt x="94" y="198"/>
                </a:lnTo>
                <a:lnTo>
                  <a:pt x="94" y="186"/>
                </a:lnTo>
                <a:lnTo>
                  <a:pt x="88" y="186"/>
                </a:lnTo>
                <a:lnTo>
                  <a:pt x="88" y="196"/>
                </a:lnTo>
                <a:lnTo>
                  <a:pt x="80" y="198"/>
                </a:lnTo>
                <a:lnTo>
                  <a:pt x="80" y="186"/>
                </a:lnTo>
                <a:lnTo>
                  <a:pt x="74" y="186"/>
                </a:lnTo>
                <a:lnTo>
                  <a:pt x="74" y="182"/>
                </a:lnTo>
                <a:lnTo>
                  <a:pt x="70" y="182"/>
                </a:lnTo>
                <a:lnTo>
                  <a:pt x="70" y="192"/>
                </a:lnTo>
                <a:lnTo>
                  <a:pt x="58" y="192"/>
                </a:lnTo>
                <a:lnTo>
                  <a:pt x="56" y="190"/>
                </a:lnTo>
                <a:lnTo>
                  <a:pt x="56" y="184"/>
                </a:lnTo>
                <a:lnTo>
                  <a:pt x="54" y="184"/>
                </a:lnTo>
                <a:lnTo>
                  <a:pt x="16" y="184"/>
                </a:lnTo>
                <a:lnTo>
                  <a:pt x="6" y="182"/>
                </a:lnTo>
                <a:lnTo>
                  <a:pt x="2" y="176"/>
                </a:lnTo>
                <a:lnTo>
                  <a:pt x="2" y="172"/>
                </a:lnTo>
                <a:lnTo>
                  <a:pt x="8" y="168"/>
                </a:lnTo>
                <a:lnTo>
                  <a:pt x="16" y="164"/>
                </a:lnTo>
                <a:lnTo>
                  <a:pt x="12" y="156"/>
                </a:lnTo>
                <a:lnTo>
                  <a:pt x="12" y="154"/>
                </a:lnTo>
                <a:lnTo>
                  <a:pt x="8" y="150"/>
                </a:lnTo>
                <a:lnTo>
                  <a:pt x="8" y="144"/>
                </a:lnTo>
                <a:lnTo>
                  <a:pt x="0" y="136"/>
                </a:lnTo>
                <a:lnTo>
                  <a:pt x="14" y="136"/>
                </a:lnTo>
                <a:lnTo>
                  <a:pt x="14" y="74"/>
                </a:lnTo>
                <a:lnTo>
                  <a:pt x="32" y="74"/>
                </a:lnTo>
                <a:lnTo>
                  <a:pt x="32" y="48"/>
                </a:lnTo>
                <a:lnTo>
                  <a:pt x="28" y="48"/>
                </a:lnTo>
                <a:lnTo>
                  <a:pt x="28" y="38"/>
                </a:lnTo>
                <a:lnTo>
                  <a:pt x="34" y="38"/>
                </a:lnTo>
                <a:lnTo>
                  <a:pt x="34" y="10"/>
                </a:lnTo>
                <a:lnTo>
                  <a:pt x="40" y="10"/>
                </a:lnTo>
                <a:lnTo>
                  <a:pt x="40" y="16"/>
                </a:lnTo>
                <a:lnTo>
                  <a:pt x="122" y="16"/>
                </a:lnTo>
                <a:lnTo>
                  <a:pt x="122" y="8"/>
                </a:lnTo>
                <a:lnTo>
                  <a:pt x="130" y="4"/>
                </a:lnTo>
                <a:lnTo>
                  <a:pt x="13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11"/>
          <p:cNvSpPr>
            <a:spLocks/>
          </p:cNvSpPr>
          <p:nvPr/>
        </p:nvSpPr>
        <p:spPr bwMode="auto">
          <a:xfrm>
            <a:off x="1296035" y="1134428"/>
            <a:ext cx="438150" cy="377825"/>
          </a:xfrm>
          <a:custGeom>
            <a:avLst/>
            <a:gdLst>
              <a:gd name="T0" fmla="*/ 438150 w 276"/>
              <a:gd name="T1" fmla="*/ 3175 h 238"/>
              <a:gd name="T2" fmla="*/ 422275 w 276"/>
              <a:gd name="T3" fmla="*/ 50800 h 238"/>
              <a:gd name="T4" fmla="*/ 396875 w 276"/>
              <a:gd name="T5" fmla="*/ 92075 h 238"/>
              <a:gd name="T6" fmla="*/ 387350 w 276"/>
              <a:gd name="T7" fmla="*/ 123825 h 238"/>
              <a:gd name="T8" fmla="*/ 371475 w 276"/>
              <a:gd name="T9" fmla="*/ 168275 h 238"/>
              <a:gd name="T10" fmla="*/ 361950 w 276"/>
              <a:gd name="T11" fmla="*/ 190500 h 238"/>
              <a:gd name="T12" fmla="*/ 339725 w 276"/>
              <a:gd name="T13" fmla="*/ 196850 h 238"/>
              <a:gd name="T14" fmla="*/ 336550 w 276"/>
              <a:gd name="T15" fmla="*/ 200025 h 238"/>
              <a:gd name="T16" fmla="*/ 327025 w 276"/>
              <a:gd name="T17" fmla="*/ 200025 h 238"/>
              <a:gd name="T18" fmla="*/ 327025 w 276"/>
              <a:gd name="T19" fmla="*/ 209550 h 238"/>
              <a:gd name="T20" fmla="*/ 320675 w 276"/>
              <a:gd name="T21" fmla="*/ 212725 h 238"/>
              <a:gd name="T22" fmla="*/ 320675 w 276"/>
              <a:gd name="T23" fmla="*/ 219075 h 238"/>
              <a:gd name="T24" fmla="*/ 298450 w 276"/>
              <a:gd name="T25" fmla="*/ 219075 h 238"/>
              <a:gd name="T26" fmla="*/ 298450 w 276"/>
              <a:gd name="T27" fmla="*/ 225425 h 238"/>
              <a:gd name="T28" fmla="*/ 292100 w 276"/>
              <a:gd name="T29" fmla="*/ 225425 h 238"/>
              <a:gd name="T30" fmla="*/ 292100 w 276"/>
              <a:gd name="T31" fmla="*/ 231775 h 238"/>
              <a:gd name="T32" fmla="*/ 288925 w 276"/>
              <a:gd name="T33" fmla="*/ 231775 h 238"/>
              <a:gd name="T34" fmla="*/ 273050 w 276"/>
              <a:gd name="T35" fmla="*/ 234950 h 238"/>
              <a:gd name="T36" fmla="*/ 273050 w 276"/>
              <a:gd name="T37" fmla="*/ 244475 h 238"/>
              <a:gd name="T38" fmla="*/ 263525 w 276"/>
              <a:gd name="T39" fmla="*/ 244475 h 238"/>
              <a:gd name="T40" fmla="*/ 260350 w 276"/>
              <a:gd name="T41" fmla="*/ 250825 h 238"/>
              <a:gd name="T42" fmla="*/ 238125 w 276"/>
              <a:gd name="T43" fmla="*/ 254000 h 238"/>
              <a:gd name="T44" fmla="*/ 200025 w 276"/>
              <a:gd name="T45" fmla="*/ 276225 h 238"/>
              <a:gd name="T46" fmla="*/ 180975 w 276"/>
              <a:gd name="T47" fmla="*/ 301625 h 238"/>
              <a:gd name="T48" fmla="*/ 171450 w 276"/>
              <a:gd name="T49" fmla="*/ 314325 h 238"/>
              <a:gd name="T50" fmla="*/ 149225 w 276"/>
              <a:gd name="T51" fmla="*/ 355600 h 238"/>
              <a:gd name="T52" fmla="*/ 152400 w 276"/>
              <a:gd name="T53" fmla="*/ 365125 h 238"/>
              <a:gd name="T54" fmla="*/ 146050 w 276"/>
              <a:gd name="T55" fmla="*/ 377825 h 238"/>
              <a:gd name="T56" fmla="*/ 66675 w 276"/>
              <a:gd name="T57" fmla="*/ 377825 h 238"/>
              <a:gd name="T58" fmla="*/ 12700 w 276"/>
              <a:gd name="T59" fmla="*/ 82550 h 238"/>
              <a:gd name="T60" fmla="*/ 0 w 276"/>
              <a:gd name="T61" fmla="*/ 0 h 238"/>
              <a:gd name="T62" fmla="*/ 438150 w 276"/>
              <a:gd name="T63" fmla="*/ 3175 h 238"/>
              <a:gd name="T64" fmla="*/ 438150 w 276"/>
              <a:gd name="T65" fmla="*/ 3175 h 238"/>
              <a:gd name="T66" fmla="*/ 438150 w 276"/>
              <a:gd name="T67" fmla="*/ 3175 h 238"/>
              <a:gd name="T68" fmla="*/ 438150 w 276"/>
              <a:gd name="T69" fmla="*/ 3175 h 23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76" h="238">
                <a:moveTo>
                  <a:pt x="276" y="2"/>
                </a:moveTo>
                <a:lnTo>
                  <a:pt x="266" y="32"/>
                </a:lnTo>
                <a:lnTo>
                  <a:pt x="250" y="58"/>
                </a:lnTo>
                <a:lnTo>
                  <a:pt x="244" y="78"/>
                </a:lnTo>
                <a:lnTo>
                  <a:pt x="234" y="106"/>
                </a:lnTo>
                <a:lnTo>
                  <a:pt x="228" y="120"/>
                </a:lnTo>
                <a:lnTo>
                  <a:pt x="214" y="124"/>
                </a:lnTo>
                <a:lnTo>
                  <a:pt x="212" y="126"/>
                </a:lnTo>
                <a:lnTo>
                  <a:pt x="206" y="126"/>
                </a:lnTo>
                <a:lnTo>
                  <a:pt x="206" y="132"/>
                </a:lnTo>
                <a:lnTo>
                  <a:pt x="202" y="134"/>
                </a:lnTo>
                <a:lnTo>
                  <a:pt x="202" y="138"/>
                </a:lnTo>
                <a:lnTo>
                  <a:pt x="188" y="138"/>
                </a:lnTo>
                <a:lnTo>
                  <a:pt x="188" y="142"/>
                </a:lnTo>
                <a:lnTo>
                  <a:pt x="184" y="142"/>
                </a:lnTo>
                <a:lnTo>
                  <a:pt x="184" y="146"/>
                </a:lnTo>
                <a:lnTo>
                  <a:pt x="182" y="146"/>
                </a:lnTo>
                <a:lnTo>
                  <a:pt x="172" y="148"/>
                </a:lnTo>
                <a:lnTo>
                  <a:pt x="172" y="154"/>
                </a:lnTo>
                <a:lnTo>
                  <a:pt x="166" y="154"/>
                </a:lnTo>
                <a:lnTo>
                  <a:pt x="164" y="158"/>
                </a:lnTo>
                <a:lnTo>
                  <a:pt x="150" y="160"/>
                </a:lnTo>
                <a:lnTo>
                  <a:pt x="126" y="174"/>
                </a:lnTo>
                <a:lnTo>
                  <a:pt x="114" y="190"/>
                </a:lnTo>
                <a:lnTo>
                  <a:pt x="108" y="198"/>
                </a:lnTo>
                <a:lnTo>
                  <a:pt x="94" y="224"/>
                </a:lnTo>
                <a:lnTo>
                  <a:pt x="96" y="230"/>
                </a:lnTo>
                <a:lnTo>
                  <a:pt x="92" y="238"/>
                </a:lnTo>
                <a:lnTo>
                  <a:pt x="42" y="238"/>
                </a:lnTo>
                <a:lnTo>
                  <a:pt x="8" y="52"/>
                </a:lnTo>
                <a:lnTo>
                  <a:pt x="0" y="0"/>
                </a:lnTo>
                <a:lnTo>
                  <a:pt x="276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1362710" y="1137603"/>
            <a:ext cx="482600" cy="635000"/>
          </a:xfrm>
          <a:custGeom>
            <a:avLst/>
            <a:gdLst>
              <a:gd name="T0" fmla="*/ 412750 w 304"/>
              <a:gd name="T1" fmla="*/ 15875 h 400"/>
              <a:gd name="T2" fmla="*/ 419100 w 304"/>
              <a:gd name="T3" fmla="*/ 57150 h 400"/>
              <a:gd name="T4" fmla="*/ 390525 w 304"/>
              <a:gd name="T5" fmla="*/ 155575 h 400"/>
              <a:gd name="T6" fmla="*/ 381000 w 304"/>
              <a:gd name="T7" fmla="*/ 168275 h 400"/>
              <a:gd name="T8" fmla="*/ 387350 w 304"/>
              <a:gd name="T9" fmla="*/ 184150 h 400"/>
              <a:gd name="T10" fmla="*/ 393700 w 304"/>
              <a:gd name="T11" fmla="*/ 200025 h 400"/>
              <a:gd name="T12" fmla="*/ 371475 w 304"/>
              <a:gd name="T13" fmla="*/ 212725 h 400"/>
              <a:gd name="T14" fmla="*/ 377825 w 304"/>
              <a:gd name="T15" fmla="*/ 228600 h 400"/>
              <a:gd name="T16" fmla="*/ 454025 w 304"/>
              <a:gd name="T17" fmla="*/ 231775 h 400"/>
              <a:gd name="T18" fmla="*/ 457200 w 304"/>
              <a:gd name="T19" fmla="*/ 231775 h 400"/>
              <a:gd name="T20" fmla="*/ 460375 w 304"/>
              <a:gd name="T21" fmla="*/ 244475 h 400"/>
              <a:gd name="T22" fmla="*/ 482600 w 304"/>
              <a:gd name="T23" fmla="*/ 298450 h 400"/>
              <a:gd name="T24" fmla="*/ 460375 w 304"/>
              <a:gd name="T25" fmla="*/ 409575 h 400"/>
              <a:gd name="T26" fmla="*/ 466725 w 304"/>
              <a:gd name="T27" fmla="*/ 419100 h 400"/>
              <a:gd name="T28" fmla="*/ 460375 w 304"/>
              <a:gd name="T29" fmla="*/ 466725 h 400"/>
              <a:gd name="T30" fmla="*/ 434975 w 304"/>
              <a:gd name="T31" fmla="*/ 612775 h 400"/>
              <a:gd name="T32" fmla="*/ 358775 w 304"/>
              <a:gd name="T33" fmla="*/ 628650 h 400"/>
              <a:gd name="T34" fmla="*/ 320675 w 304"/>
              <a:gd name="T35" fmla="*/ 609600 h 400"/>
              <a:gd name="T36" fmla="*/ 263525 w 304"/>
              <a:gd name="T37" fmla="*/ 606425 h 400"/>
              <a:gd name="T38" fmla="*/ 212725 w 304"/>
              <a:gd name="T39" fmla="*/ 635000 h 400"/>
              <a:gd name="T40" fmla="*/ 0 w 304"/>
              <a:gd name="T41" fmla="*/ 374650 h 400"/>
              <a:gd name="T42" fmla="*/ 85725 w 304"/>
              <a:gd name="T43" fmla="*/ 361950 h 400"/>
              <a:gd name="T44" fmla="*/ 104775 w 304"/>
              <a:gd name="T45" fmla="*/ 311150 h 400"/>
              <a:gd name="T46" fmla="*/ 133350 w 304"/>
              <a:gd name="T47" fmla="*/ 273050 h 400"/>
              <a:gd name="T48" fmla="*/ 193675 w 304"/>
              <a:gd name="T49" fmla="*/ 247650 h 400"/>
              <a:gd name="T50" fmla="*/ 206375 w 304"/>
              <a:gd name="T51" fmla="*/ 241300 h 400"/>
              <a:gd name="T52" fmla="*/ 222250 w 304"/>
              <a:gd name="T53" fmla="*/ 228600 h 400"/>
              <a:gd name="T54" fmla="*/ 225425 w 304"/>
              <a:gd name="T55" fmla="*/ 222250 h 400"/>
              <a:gd name="T56" fmla="*/ 231775 w 304"/>
              <a:gd name="T57" fmla="*/ 215900 h 400"/>
              <a:gd name="T58" fmla="*/ 254000 w 304"/>
              <a:gd name="T59" fmla="*/ 209550 h 400"/>
              <a:gd name="T60" fmla="*/ 260350 w 304"/>
              <a:gd name="T61" fmla="*/ 196850 h 400"/>
              <a:gd name="T62" fmla="*/ 273050 w 304"/>
              <a:gd name="T63" fmla="*/ 193675 h 400"/>
              <a:gd name="T64" fmla="*/ 304800 w 304"/>
              <a:gd name="T65" fmla="*/ 165100 h 400"/>
              <a:gd name="T66" fmla="*/ 330200 w 304"/>
              <a:gd name="T67" fmla="*/ 88900 h 400"/>
              <a:gd name="T68" fmla="*/ 371475 w 304"/>
              <a:gd name="T69" fmla="*/ 0 h 400"/>
              <a:gd name="T70" fmla="*/ 412750 w 304"/>
              <a:gd name="T71" fmla="*/ 0 h 400"/>
              <a:gd name="T72" fmla="*/ 412750 w 304"/>
              <a:gd name="T73" fmla="*/ 0 h 4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04" h="400">
                <a:moveTo>
                  <a:pt x="260" y="0"/>
                </a:moveTo>
                <a:lnTo>
                  <a:pt x="260" y="10"/>
                </a:lnTo>
                <a:lnTo>
                  <a:pt x="264" y="10"/>
                </a:lnTo>
                <a:lnTo>
                  <a:pt x="264" y="36"/>
                </a:lnTo>
                <a:lnTo>
                  <a:pt x="246" y="36"/>
                </a:lnTo>
                <a:lnTo>
                  <a:pt x="246" y="98"/>
                </a:lnTo>
                <a:lnTo>
                  <a:pt x="232" y="98"/>
                </a:lnTo>
                <a:lnTo>
                  <a:pt x="240" y="106"/>
                </a:lnTo>
                <a:lnTo>
                  <a:pt x="240" y="112"/>
                </a:lnTo>
                <a:lnTo>
                  <a:pt x="244" y="116"/>
                </a:lnTo>
                <a:lnTo>
                  <a:pt x="244" y="118"/>
                </a:lnTo>
                <a:lnTo>
                  <a:pt x="248" y="126"/>
                </a:lnTo>
                <a:lnTo>
                  <a:pt x="240" y="130"/>
                </a:lnTo>
                <a:lnTo>
                  <a:pt x="234" y="134"/>
                </a:lnTo>
                <a:lnTo>
                  <a:pt x="234" y="138"/>
                </a:lnTo>
                <a:lnTo>
                  <a:pt x="238" y="144"/>
                </a:lnTo>
                <a:lnTo>
                  <a:pt x="248" y="146"/>
                </a:lnTo>
                <a:lnTo>
                  <a:pt x="286" y="146"/>
                </a:lnTo>
                <a:lnTo>
                  <a:pt x="288" y="146"/>
                </a:lnTo>
                <a:lnTo>
                  <a:pt x="288" y="152"/>
                </a:lnTo>
                <a:lnTo>
                  <a:pt x="290" y="154"/>
                </a:lnTo>
                <a:lnTo>
                  <a:pt x="302" y="154"/>
                </a:lnTo>
                <a:lnTo>
                  <a:pt x="304" y="188"/>
                </a:lnTo>
                <a:lnTo>
                  <a:pt x="290" y="188"/>
                </a:lnTo>
                <a:lnTo>
                  <a:pt x="290" y="258"/>
                </a:lnTo>
                <a:lnTo>
                  <a:pt x="294" y="258"/>
                </a:lnTo>
                <a:lnTo>
                  <a:pt x="294" y="264"/>
                </a:lnTo>
                <a:lnTo>
                  <a:pt x="290" y="264"/>
                </a:lnTo>
                <a:lnTo>
                  <a:pt x="290" y="294"/>
                </a:lnTo>
                <a:lnTo>
                  <a:pt x="278" y="294"/>
                </a:lnTo>
                <a:lnTo>
                  <a:pt x="274" y="386"/>
                </a:lnTo>
                <a:lnTo>
                  <a:pt x="226" y="384"/>
                </a:lnTo>
                <a:lnTo>
                  <a:pt x="226" y="396"/>
                </a:lnTo>
                <a:lnTo>
                  <a:pt x="202" y="396"/>
                </a:lnTo>
                <a:lnTo>
                  <a:pt x="202" y="384"/>
                </a:lnTo>
                <a:lnTo>
                  <a:pt x="166" y="384"/>
                </a:lnTo>
                <a:lnTo>
                  <a:pt x="166" y="382"/>
                </a:lnTo>
                <a:lnTo>
                  <a:pt x="134" y="382"/>
                </a:lnTo>
                <a:lnTo>
                  <a:pt x="134" y="400"/>
                </a:lnTo>
                <a:lnTo>
                  <a:pt x="26" y="398"/>
                </a:lnTo>
                <a:lnTo>
                  <a:pt x="0" y="236"/>
                </a:lnTo>
                <a:lnTo>
                  <a:pt x="50" y="236"/>
                </a:lnTo>
                <a:lnTo>
                  <a:pt x="54" y="228"/>
                </a:lnTo>
                <a:lnTo>
                  <a:pt x="52" y="222"/>
                </a:lnTo>
                <a:lnTo>
                  <a:pt x="66" y="196"/>
                </a:lnTo>
                <a:lnTo>
                  <a:pt x="72" y="188"/>
                </a:lnTo>
                <a:lnTo>
                  <a:pt x="84" y="172"/>
                </a:lnTo>
                <a:lnTo>
                  <a:pt x="108" y="158"/>
                </a:lnTo>
                <a:lnTo>
                  <a:pt x="122" y="156"/>
                </a:lnTo>
                <a:lnTo>
                  <a:pt x="124" y="152"/>
                </a:lnTo>
                <a:lnTo>
                  <a:pt x="130" y="152"/>
                </a:lnTo>
                <a:lnTo>
                  <a:pt x="130" y="146"/>
                </a:lnTo>
                <a:lnTo>
                  <a:pt x="140" y="144"/>
                </a:lnTo>
                <a:lnTo>
                  <a:pt x="142" y="144"/>
                </a:lnTo>
                <a:lnTo>
                  <a:pt x="142" y="140"/>
                </a:lnTo>
                <a:lnTo>
                  <a:pt x="146" y="140"/>
                </a:lnTo>
                <a:lnTo>
                  <a:pt x="146" y="136"/>
                </a:lnTo>
                <a:lnTo>
                  <a:pt x="160" y="136"/>
                </a:lnTo>
                <a:lnTo>
                  <a:pt x="160" y="132"/>
                </a:lnTo>
                <a:lnTo>
                  <a:pt x="164" y="130"/>
                </a:lnTo>
                <a:lnTo>
                  <a:pt x="164" y="124"/>
                </a:lnTo>
                <a:lnTo>
                  <a:pt x="170" y="124"/>
                </a:lnTo>
                <a:lnTo>
                  <a:pt x="172" y="122"/>
                </a:lnTo>
                <a:lnTo>
                  <a:pt x="186" y="118"/>
                </a:lnTo>
                <a:lnTo>
                  <a:pt x="192" y="104"/>
                </a:lnTo>
                <a:lnTo>
                  <a:pt x="202" y="76"/>
                </a:lnTo>
                <a:lnTo>
                  <a:pt x="208" y="56"/>
                </a:lnTo>
                <a:lnTo>
                  <a:pt x="224" y="30"/>
                </a:lnTo>
                <a:lnTo>
                  <a:pt x="234" y="0"/>
                </a:lnTo>
                <a:lnTo>
                  <a:pt x="26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1537335" y="2582228"/>
            <a:ext cx="374650" cy="374650"/>
          </a:xfrm>
          <a:custGeom>
            <a:avLst/>
            <a:gdLst>
              <a:gd name="T0" fmla="*/ 0 w 236"/>
              <a:gd name="T1" fmla="*/ 0 h 236"/>
              <a:gd name="T2" fmla="*/ 298450 w 236"/>
              <a:gd name="T3" fmla="*/ 3175 h 236"/>
              <a:gd name="T4" fmla="*/ 352425 w 236"/>
              <a:gd name="T5" fmla="*/ 190500 h 236"/>
              <a:gd name="T6" fmla="*/ 352425 w 236"/>
              <a:gd name="T7" fmla="*/ 184150 h 236"/>
              <a:gd name="T8" fmla="*/ 365125 w 236"/>
              <a:gd name="T9" fmla="*/ 184150 h 236"/>
              <a:gd name="T10" fmla="*/ 365125 w 236"/>
              <a:gd name="T11" fmla="*/ 206375 h 236"/>
              <a:gd name="T12" fmla="*/ 361950 w 236"/>
              <a:gd name="T13" fmla="*/ 206375 h 236"/>
              <a:gd name="T14" fmla="*/ 374650 w 236"/>
              <a:gd name="T15" fmla="*/ 254000 h 236"/>
              <a:gd name="T16" fmla="*/ 269875 w 236"/>
              <a:gd name="T17" fmla="*/ 301625 h 236"/>
              <a:gd name="T18" fmla="*/ 266700 w 236"/>
              <a:gd name="T19" fmla="*/ 311150 h 236"/>
              <a:gd name="T20" fmla="*/ 250825 w 236"/>
              <a:gd name="T21" fmla="*/ 307975 h 236"/>
              <a:gd name="T22" fmla="*/ 244475 w 236"/>
              <a:gd name="T23" fmla="*/ 314325 h 236"/>
              <a:gd name="T24" fmla="*/ 219075 w 236"/>
              <a:gd name="T25" fmla="*/ 320675 h 236"/>
              <a:gd name="T26" fmla="*/ 219075 w 236"/>
              <a:gd name="T27" fmla="*/ 304800 h 236"/>
              <a:gd name="T28" fmla="*/ 209550 w 236"/>
              <a:gd name="T29" fmla="*/ 304800 h 236"/>
              <a:gd name="T30" fmla="*/ 209550 w 236"/>
              <a:gd name="T31" fmla="*/ 292100 h 236"/>
              <a:gd name="T32" fmla="*/ 196850 w 236"/>
              <a:gd name="T33" fmla="*/ 292100 h 236"/>
              <a:gd name="T34" fmla="*/ 196850 w 236"/>
              <a:gd name="T35" fmla="*/ 314325 h 236"/>
              <a:gd name="T36" fmla="*/ 187325 w 236"/>
              <a:gd name="T37" fmla="*/ 314325 h 236"/>
              <a:gd name="T38" fmla="*/ 187325 w 236"/>
              <a:gd name="T39" fmla="*/ 333375 h 236"/>
              <a:gd name="T40" fmla="*/ 63500 w 236"/>
              <a:gd name="T41" fmla="*/ 374650 h 236"/>
              <a:gd name="T42" fmla="*/ 0 w 236"/>
              <a:gd name="T43" fmla="*/ 0 h 236"/>
              <a:gd name="T44" fmla="*/ 0 w 236"/>
              <a:gd name="T45" fmla="*/ 0 h 236"/>
              <a:gd name="T46" fmla="*/ 0 w 236"/>
              <a:gd name="T47" fmla="*/ 0 h 236"/>
              <a:gd name="T48" fmla="*/ 0 w 236"/>
              <a:gd name="T49" fmla="*/ 0 h 2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6" h="236">
                <a:moveTo>
                  <a:pt x="0" y="0"/>
                </a:moveTo>
                <a:lnTo>
                  <a:pt x="188" y="2"/>
                </a:lnTo>
                <a:lnTo>
                  <a:pt x="222" y="120"/>
                </a:lnTo>
                <a:lnTo>
                  <a:pt x="222" y="116"/>
                </a:lnTo>
                <a:lnTo>
                  <a:pt x="230" y="116"/>
                </a:lnTo>
                <a:lnTo>
                  <a:pt x="230" y="130"/>
                </a:lnTo>
                <a:lnTo>
                  <a:pt x="228" y="130"/>
                </a:lnTo>
                <a:lnTo>
                  <a:pt x="236" y="160"/>
                </a:lnTo>
                <a:lnTo>
                  <a:pt x="170" y="190"/>
                </a:lnTo>
                <a:lnTo>
                  <a:pt x="168" y="196"/>
                </a:lnTo>
                <a:lnTo>
                  <a:pt x="158" y="194"/>
                </a:lnTo>
                <a:lnTo>
                  <a:pt x="154" y="198"/>
                </a:lnTo>
                <a:lnTo>
                  <a:pt x="138" y="202"/>
                </a:lnTo>
                <a:lnTo>
                  <a:pt x="138" y="192"/>
                </a:lnTo>
                <a:lnTo>
                  <a:pt x="132" y="192"/>
                </a:lnTo>
                <a:lnTo>
                  <a:pt x="132" y="184"/>
                </a:lnTo>
                <a:lnTo>
                  <a:pt x="124" y="184"/>
                </a:lnTo>
                <a:lnTo>
                  <a:pt x="124" y="198"/>
                </a:lnTo>
                <a:lnTo>
                  <a:pt x="118" y="198"/>
                </a:lnTo>
                <a:lnTo>
                  <a:pt x="118" y="210"/>
                </a:lnTo>
                <a:lnTo>
                  <a:pt x="40" y="2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Freeform 14"/>
          <p:cNvSpPr>
            <a:spLocks/>
          </p:cNvSpPr>
          <p:nvPr/>
        </p:nvSpPr>
        <p:spPr bwMode="auto">
          <a:xfrm>
            <a:off x="1403985" y="1744028"/>
            <a:ext cx="527050" cy="250825"/>
          </a:xfrm>
          <a:custGeom>
            <a:avLst/>
            <a:gdLst>
              <a:gd name="T0" fmla="*/ 0 w 332"/>
              <a:gd name="T1" fmla="*/ 25400 h 158"/>
              <a:gd name="T2" fmla="*/ 171450 w 332"/>
              <a:gd name="T3" fmla="*/ 28575 h 158"/>
              <a:gd name="T4" fmla="*/ 171450 w 332"/>
              <a:gd name="T5" fmla="*/ 0 h 158"/>
              <a:gd name="T6" fmla="*/ 222250 w 332"/>
              <a:gd name="T7" fmla="*/ 0 h 158"/>
              <a:gd name="T8" fmla="*/ 222250 w 332"/>
              <a:gd name="T9" fmla="*/ 3175 h 158"/>
              <a:gd name="T10" fmla="*/ 279400 w 332"/>
              <a:gd name="T11" fmla="*/ 3175 h 158"/>
              <a:gd name="T12" fmla="*/ 279400 w 332"/>
              <a:gd name="T13" fmla="*/ 22225 h 158"/>
              <a:gd name="T14" fmla="*/ 317500 w 332"/>
              <a:gd name="T15" fmla="*/ 22225 h 158"/>
              <a:gd name="T16" fmla="*/ 317500 w 332"/>
              <a:gd name="T17" fmla="*/ 3175 h 158"/>
              <a:gd name="T18" fmla="*/ 393700 w 332"/>
              <a:gd name="T19" fmla="*/ 6350 h 158"/>
              <a:gd name="T20" fmla="*/ 393700 w 332"/>
              <a:gd name="T21" fmla="*/ 22225 h 158"/>
              <a:gd name="T22" fmla="*/ 508000 w 332"/>
              <a:gd name="T23" fmla="*/ 22225 h 158"/>
              <a:gd name="T24" fmla="*/ 508000 w 332"/>
              <a:gd name="T25" fmla="*/ 28575 h 158"/>
              <a:gd name="T26" fmla="*/ 517525 w 332"/>
              <a:gd name="T27" fmla="*/ 28575 h 158"/>
              <a:gd name="T28" fmla="*/ 517525 w 332"/>
              <a:gd name="T29" fmla="*/ 22225 h 158"/>
              <a:gd name="T30" fmla="*/ 527050 w 332"/>
              <a:gd name="T31" fmla="*/ 22225 h 158"/>
              <a:gd name="T32" fmla="*/ 466725 w 332"/>
              <a:gd name="T33" fmla="*/ 187325 h 158"/>
              <a:gd name="T34" fmla="*/ 390525 w 332"/>
              <a:gd name="T35" fmla="*/ 187325 h 158"/>
              <a:gd name="T36" fmla="*/ 390525 w 332"/>
              <a:gd name="T37" fmla="*/ 247650 h 158"/>
              <a:gd name="T38" fmla="*/ 222250 w 332"/>
              <a:gd name="T39" fmla="*/ 244475 h 158"/>
              <a:gd name="T40" fmla="*/ 222250 w 332"/>
              <a:gd name="T41" fmla="*/ 250825 h 158"/>
              <a:gd name="T42" fmla="*/ 38100 w 332"/>
              <a:gd name="T43" fmla="*/ 250825 h 158"/>
              <a:gd name="T44" fmla="*/ 25400 w 332"/>
              <a:gd name="T45" fmla="*/ 168275 h 158"/>
              <a:gd name="T46" fmla="*/ 0 w 332"/>
              <a:gd name="T47" fmla="*/ 25400 h 158"/>
              <a:gd name="T48" fmla="*/ 0 w 332"/>
              <a:gd name="T49" fmla="*/ 25400 h 158"/>
              <a:gd name="T50" fmla="*/ 0 w 332"/>
              <a:gd name="T51" fmla="*/ 25400 h 158"/>
              <a:gd name="T52" fmla="*/ 0 w 332"/>
              <a:gd name="T53" fmla="*/ 25400 h 15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2" h="158">
                <a:moveTo>
                  <a:pt x="0" y="16"/>
                </a:moveTo>
                <a:lnTo>
                  <a:pt x="108" y="18"/>
                </a:lnTo>
                <a:lnTo>
                  <a:pt x="108" y="0"/>
                </a:lnTo>
                <a:lnTo>
                  <a:pt x="140" y="0"/>
                </a:lnTo>
                <a:lnTo>
                  <a:pt x="140" y="2"/>
                </a:lnTo>
                <a:lnTo>
                  <a:pt x="176" y="2"/>
                </a:lnTo>
                <a:lnTo>
                  <a:pt x="176" y="14"/>
                </a:lnTo>
                <a:lnTo>
                  <a:pt x="200" y="14"/>
                </a:lnTo>
                <a:lnTo>
                  <a:pt x="200" y="2"/>
                </a:lnTo>
                <a:lnTo>
                  <a:pt x="248" y="4"/>
                </a:lnTo>
                <a:lnTo>
                  <a:pt x="248" y="14"/>
                </a:lnTo>
                <a:lnTo>
                  <a:pt x="320" y="14"/>
                </a:lnTo>
                <a:lnTo>
                  <a:pt x="320" y="18"/>
                </a:lnTo>
                <a:lnTo>
                  <a:pt x="326" y="18"/>
                </a:lnTo>
                <a:lnTo>
                  <a:pt x="326" y="14"/>
                </a:lnTo>
                <a:lnTo>
                  <a:pt x="332" y="14"/>
                </a:lnTo>
                <a:lnTo>
                  <a:pt x="294" y="118"/>
                </a:lnTo>
                <a:lnTo>
                  <a:pt x="246" y="118"/>
                </a:lnTo>
                <a:lnTo>
                  <a:pt x="246" y="156"/>
                </a:lnTo>
                <a:lnTo>
                  <a:pt x="140" y="154"/>
                </a:lnTo>
                <a:lnTo>
                  <a:pt x="140" y="158"/>
                </a:lnTo>
                <a:lnTo>
                  <a:pt x="24" y="158"/>
                </a:lnTo>
                <a:lnTo>
                  <a:pt x="16" y="106"/>
                </a:lnTo>
                <a:lnTo>
                  <a:pt x="0" y="1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Freeform 15"/>
          <p:cNvSpPr>
            <a:spLocks/>
          </p:cNvSpPr>
          <p:nvPr/>
        </p:nvSpPr>
        <p:spPr bwMode="auto">
          <a:xfrm>
            <a:off x="1794510" y="1766253"/>
            <a:ext cx="346075" cy="387350"/>
          </a:xfrm>
          <a:custGeom>
            <a:avLst/>
            <a:gdLst>
              <a:gd name="T0" fmla="*/ 136525 w 218"/>
              <a:gd name="T1" fmla="*/ 0 h 244"/>
              <a:gd name="T2" fmla="*/ 146050 w 218"/>
              <a:gd name="T3" fmla="*/ 0 h 244"/>
              <a:gd name="T4" fmla="*/ 146050 w 218"/>
              <a:gd name="T5" fmla="*/ 9525 h 244"/>
              <a:gd name="T6" fmla="*/ 149225 w 218"/>
              <a:gd name="T7" fmla="*/ 9525 h 244"/>
              <a:gd name="T8" fmla="*/ 149225 w 218"/>
              <a:gd name="T9" fmla="*/ 6350 h 244"/>
              <a:gd name="T10" fmla="*/ 161925 w 218"/>
              <a:gd name="T11" fmla="*/ 6350 h 244"/>
              <a:gd name="T12" fmla="*/ 161925 w 218"/>
              <a:gd name="T13" fmla="*/ 0 h 244"/>
              <a:gd name="T14" fmla="*/ 330200 w 218"/>
              <a:gd name="T15" fmla="*/ 3175 h 244"/>
              <a:gd name="T16" fmla="*/ 330200 w 218"/>
              <a:gd name="T17" fmla="*/ 6350 h 244"/>
              <a:gd name="T18" fmla="*/ 330200 w 218"/>
              <a:gd name="T19" fmla="*/ 168275 h 244"/>
              <a:gd name="T20" fmla="*/ 346075 w 218"/>
              <a:gd name="T21" fmla="*/ 168275 h 244"/>
              <a:gd name="T22" fmla="*/ 342900 w 218"/>
              <a:gd name="T23" fmla="*/ 342900 h 244"/>
              <a:gd name="T24" fmla="*/ 342900 w 218"/>
              <a:gd name="T25" fmla="*/ 368300 h 244"/>
              <a:gd name="T26" fmla="*/ 314325 w 218"/>
              <a:gd name="T27" fmla="*/ 368300 h 244"/>
              <a:gd name="T28" fmla="*/ 254000 w 218"/>
              <a:gd name="T29" fmla="*/ 381000 h 244"/>
              <a:gd name="T30" fmla="*/ 203200 w 218"/>
              <a:gd name="T31" fmla="*/ 387350 h 244"/>
              <a:gd name="T32" fmla="*/ 177800 w 218"/>
              <a:gd name="T33" fmla="*/ 387350 h 244"/>
              <a:gd name="T34" fmla="*/ 155575 w 218"/>
              <a:gd name="T35" fmla="*/ 374650 h 244"/>
              <a:gd name="T36" fmla="*/ 85725 w 218"/>
              <a:gd name="T37" fmla="*/ 355600 h 244"/>
              <a:gd name="T38" fmla="*/ 15875 w 218"/>
              <a:gd name="T39" fmla="*/ 336550 h 244"/>
              <a:gd name="T40" fmla="*/ 15875 w 218"/>
              <a:gd name="T41" fmla="*/ 225425 h 244"/>
              <a:gd name="T42" fmla="*/ 0 w 218"/>
              <a:gd name="T43" fmla="*/ 225425 h 244"/>
              <a:gd name="T44" fmla="*/ 0 w 218"/>
              <a:gd name="T45" fmla="*/ 165100 h 244"/>
              <a:gd name="T46" fmla="*/ 76200 w 218"/>
              <a:gd name="T47" fmla="*/ 165100 h 244"/>
              <a:gd name="T48" fmla="*/ 136525 w 218"/>
              <a:gd name="T49" fmla="*/ 0 h 244"/>
              <a:gd name="T50" fmla="*/ 136525 w 218"/>
              <a:gd name="T51" fmla="*/ 0 h 244"/>
              <a:gd name="T52" fmla="*/ 136525 w 218"/>
              <a:gd name="T53" fmla="*/ 0 h 244"/>
              <a:gd name="T54" fmla="*/ 136525 w 218"/>
              <a:gd name="T55" fmla="*/ 0 h 24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8" h="244">
                <a:moveTo>
                  <a:pt x="86" y="0"/>
                </a:moveTo>
                <a:lnTo>
                  <a:pt x="92" y="0"/>
                </a:lnTo>
                <a:lnTo>
                  <a:pt x="92" y="6"/>
                </a:lnTo>
                <a:lnTo>
                  <a:pt x="94" y="6"/>
                </a:lnTo>
                <a:lnTo>
                  <a:pt x="94" y="4"/>
                </a:lnTo>
                <a:lnTo>
                  <a:pt x="102" y="4"/>
                </a:lnTo>
                <a:lnTo>
                  <a:pt x="102" y="0"/>
                </a:lnTo>
                <a:lnTo>
                  <a:pt x="208" y="2"/>
                </a:lnTo>
                <a:lnTo>
                  <a:pt x="208" y="4"/>
                </a:lnTo>
                <a:lnTo>
                  <a:pt x="208" y="106"/>
                </a:lnTo>
                <a:lnTo>
                  <a:pt x="218" y="106"/>
                </a:lnTo>
                <a:lnTo>
                  <a:pt x="216" y="216"/>
                </a:lnTo>
                <a:lnTo>
                  <a:pt x="216" y="232"/>
                </a:lnTo>
                <a:lnTo>
                  <a:pt x="198" y="232"/>
                </a:lnTo>
                <a:lnTo>
                  <a:pt x="160" y="240"/>
                </a:lnTo>
                <a:lnTo>
                  <a:pt x="128" y="244"/>
                </a:lnTo>
                <a:lnTo>
                  <a:pt x="112" y="244"/>
                </a:lnTo>
                <a:lnTo>
                  <a:pt x="98" y="236"/>
                </a:lnTo>
                <a:lnTo>
                  <a:pt x="54" y="224"/>
                </a:lnTo>
                <a:lnTo>
                  <a:pt x="10" y="212"/>
                </a:lnTo>
                <a:lnTo>
                  <a:pt x="10" y="142"/>
                </a:lnTo>
                <a:lnTo>
                  <a:pt x="0" y="142"/>
                </a:lnTo>
                <a:lnTo>
                  <a:pt x="0" y="104"/>
                </a:lnTo>
                <a:lnTo>
                  <a:pt x="48" y="104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Freeform 16"/>
          <p:cNvSpPr>
            <a:spLocks/>
          </p:cNvSpPr>
          <p:nvPr/>
        </p:nvSpPr>
        <p:spPr bwMode="auto">
          <a:xfrm>
            <a:off x="1442085" y="1988503"/>
            <a:ext cx="368300" cy="317500"/>
          </a:xfrm>
          <a:custGeom>
            <a:avLst/>
            <a:gdLst>
              <a:gd name="T0" fmla="*/ 352425 w 232"/>
              <a:gd name="T1" fmla="*/ 3175 h 200"/>
              <a:gd name="T2" fmla="*/ 368300 w 232"/>
              <a:gd name="T3" fmla="*/ 3175 h 200"/>
              <a:gd name="T4" fmla="*/ 368300 w 232"/>
              <a:gd name="T5" fmla="*/ 114300 h 200"/>
              <a:gd name="T6" fmla="*/ 352425 w 232"/>
              <a:gd name="T7" fmla="*/ 114300 h 200"/>
              <a:gd name="T8" fmla="*/ 352425 w 232"/>
              <a:gd name="T9" fmla="*/ 238125 h 200"/>
              <a:gd name="T10" fmla="*/ 336550 w 232"/>
              <a:gd name="T11" fmla="*/ 238125 h 200"/>
              <a:gd name="T12" fmla="*/ 336550 w 232"/>
              <a:gd name="T13" fmla="*/ 241300 h 200"/>
              <a:gd name="T14" fmla="*/ 285750 w 232"/>
              <a:gd name="T15" fmla="*/ 266700 h 200"/>
              <a:gd name="T16" fmla="*/ 269875 w 232"/>
              <a:gd name="T17" fmla="*/ 266700 h 200"/>
              <a:gd name="T18" fmla="*/ 269875 w 232"/>
              <a:gd name="T19" fmla="*/ 257175 h 200"/>
              <a:gd name="T20" fmla="*/ 260350 w 232"/>
              <a:gd name="T21" fmla="*/ 257175 h 200"/>
              <a:gd name="T22" fmla="*/ 101600 w 232"/>
              <a:gd name="T23" fmla="*/ 317500 h 200"/>
              <a:gd name="T24" fmla="*/ 50800 w 232"/>
              <a:gd name="T25" fmla="*/ 317500 h 200"/>
              <a:gd name="T26" fmla="*/ 0 w 232"/>
              <a:gd name="T27" fmla="*/ 6350 h 200"/>
              <a:gd name="T28" fmla="*/ 184150 w 232"/>
              <a:gd name="T29" fmla="*/ 6350 h 200"/>
              <a:gd name="T30" fmla="*/ 184150 w 232"/>
              <a:gd name="T31" fmla="*/ 0 h 200"/>
              <a:gd name="T32" fmla="*/ 352425 w 232"/>
              <a:gd name="T33" fmla="*/ 3175 h 200"/>
              <a:gd name="T34" fmla="*/ 352425 w 232"/>
              <a:gd name="T35" fmla="*/ 3175 h 200"/>
              <a:gd name="T36" fmla="*/ 352425 w 232"/>
              <a:gd name="T37" fmla="*/ 3175 h 200"/>
              <a:gd name="T38" fmla="*/ 352425 w 232"/>
              <a:gd name="T39" fmla="*/ 3175 h 2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32" h="200">
                <a:moveTo>
                  <a:pt x="222" y="2"/>
                </a:moveTo>
                <a:lnTo>
                  <a:pt x="232" y="2"/>
                </a:lnTo>
                <a:lnTo>
                  <a:pt x="232" y="72"/>
                </a:lnTo>
                <a:lnTo>
                  <a:pt x="222" y="72"/>
                </a:lnTo>
                <a:lnTo>
                  <a:pt x="222" y="150"/>
                </a:lnTo>
                <a:lnTo>
                  <a:pt x="212" y="150"/>
                </a:lnTo>
                <a:lnTo>
                  <a:pt x="212" y="152"/>
                </a:lnTo>
                <a:lnTo>
                  <a:pt x="180" y="168"/>
                </a:lnTo>
                <a:lnTo>
                  <a:pt x="170" y="168"/>
                </a:lnTo>
                <a:lnTo>
                  <a:pt x="170" y="162"/>
                </a:lnTo>
                <a:lnTo>
                  <a:pt x="164" y="162"/>
                </a:lnTo>
                <a:lnTo>
                  <a:pt x="64" y="200"/>
                </a:lnTo>
                <a:lnTo>
                  <a:pt x="32" y="200"/>
                </a:lnTo>
                <a:lnTo>
                  <a:pt x="0" y="4"/>
                </a:lnTo>
                <a:lnTo>
                  <a:pt x="116" y="4"/>
                </a:lnTo>
                <a:lnTo>
                  <a:pt x="116" y="0"/>
                </a:lnTo>
                <a:lnTo>
                  <a:pt x="222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Freeform 17"/>
          <p:cNvSpPr>
            <a:spLocks/>
          </p:cNvSpPr>
          <p:nvPr/>
        </p:nvSpPr>
        <p:spPr bwMode="auto">
          <a:xfrm>
            <a:off x="1492885" y="2102803"/>
            <a:ext cx="555625" cy="482600"/>
          </a:xfrm>
          <a:custGeom>
            <a:avLst/>
            <a:gdLst>
              <a:gd name="T0" fmla="*/ 457200 w 350"/>
              <a:gd name="T1" fmla="*/ 38100 h 304"/>
              <a:gd name="T2" fmla="*/ 457200 w 350"/>
              <a:gd name="T3" fmla="*/ 101600 h 304"/>
              <a:gd name="T4" fmla="*/ 450850 w 350"/>
              <a:gd name="T5" fmla="*/ 101600 h 304"/>
              <a:gd name="T6" fmla="*/ 450850 w 350"/>
              <a:gd name="T7" fmla="*/ 107950 h 304"/>
              <a:gd name="T8" fmla="*/ 450850 w 350"/>
              <a:gd name="T9" fmla="*/ 114300 h 304"/>
              <a:gd name="T10" fmla="*/ 457200 w 350"/>
              <a:gd name="T11" fmla="*/ 114300 h 304"/>
              <a:gd name="T12" fmla="*/ 457200 w 350"/>
              <a:gd name="T13" fmla="*/ 117475 h 304"/>
              <a:gd name="T14" fmla="*/ 454025 w 350"/>
              <a:gd name="T15" fmla="*/ 301625 h 304"/>
              <a:gd name="T16" fmla="*/ 536575 w 350"/>
              <a:gd name="T17" fmla="*/ 301625 h 304"/>
              <a:gd name="T18" fmla="*/ 536575 w 350"/>
              <a:gd name="T19" fmla="*/ 295275 h 304"/>
              <a:gd name="T20" fmla="*/ 539750 w 350"/>
              <a:gd name="T21" fmla="*/ 295275 h 304"/>
              <a:gd name="T22" fmla="*/ 539750 w 350"/>
              <a:gd name="T23" fmla="*/ 301625 h 304"/>
              <a:gd name="T24" fmla="*/ 555625 w 350"/>
              <a:gd name="T25" fmla="*/ 301625 h 304"/>
              <a:gd name="T26" fmla="*/ 539750 w 350"/>
              <a:gd name="T27" fmla="*/ 311150 h 304"/>
              <a:gd name="T28" fmla="*/ 533400 w 350"/>
              <a:gd name="T29" fmla="*/ 333375 h 304"/>
              <a:gd name="T30" fmla="*/ 549275 w 350"/>
              <a:gd name="T31" fmla="*/ 358775 h 304"/>
              <a:gd name="T32" fmla="*/ 549275 w 350"/>
              <a:gd name="T33" fmla="*/ 365125 h 304"/>
              <a:gd name="T34" fmla="*/ 539750 w 350"/>
              <a:gd name="T35" fmla="*/ 374650 h 304"/>
              <a:gd name="T36" fmla="*/ 520700 w 350"/>
              <a:gd name="T37" fmla="*/ 374650 h 304"/>
              <a:gd name="T38" fmla="*/ 514350 w 350"/>
              <a:gd name="T39" fmla="*/ 377825 h 304"/>
              <a:gd name="T40" fmla="*/ 508000 w 350"/>
              <a:gd name="T41" fmla="*/ 396875 h 304"/>
              <a:gd name="T42" fmla="*/ 495300 w 350"/>
              <a:gd name="T43" fmla="*/ 403225 h 304"/>
              <a:gd name="T44" fmla="*/ 485775 w 350"/>
              <a:gd name="T45" fmla="*/ 403225 h 304"/>
              <a:gd name="T46" fmla="*/ 463550 w 350"/>
              <a:gd name="T47" fmla="*/ 419100 h 304"/>
              <a:gd name="T48" fmla="*/ 457200 w 350"/>
              <a:gd name="T49" fmla="*/ 419100 h 304"/>
              <a:gd name="T50" fmla="*/ 450850 w 350"/>
              <a:gd name="T51" fmla="*/ 431800 h 304"/>
              <a:gd name="T52" fmla="*/ 450850 w 350"/>
              <a:gd name="T53" fmla="*/ 441325 h 304"/>
              <a:gd name="T54" fmla="*/ 441325 w 350"/>
              <a:gd name="T55" fmla="*/ 447675 h 304"/>
              <a:gd name="T56" fmla="*/ 441325 w 350"/>
              <a:gd name="T57" fmla="*/ 460375 h 304"/>
              <a:gd name="T58" fmla="*/ 425450 w 350"/>
              <a:gd name="T59" fmla="*/ 463550 h 304"/>
              <a:gd name="T60" fmla="*/ 422275 w 350"/>
              <a:gd name="T61" fmla="*/ 469900 h 304"/>
              <a:gd name="T62" fmla="*/ 415925 w 350"/>
              <a:gd name="T63" fmla="*/ 469900 h 304"/>
              <a:gd name="T64" fmla="*/ 409575 w 350"/>
              <a:gd name="T65" fmla="*/ 466725 h 304"/>
              <a:gd name="T66" fmla="*/ 406400 w 350"/>
              <a:gd name="T67" fmla="*/ 466725 h 304"/>
              <a:gd name="T68" fmla="*/ 390525 w 350"/>
              <a:gd name="T69" fmla="*/ 454025 h 304"/>
              <a:gd name="T70" fmla="*/ 374650 w 350"/>
              <a:gd name="T71" fmla="*/ 444500 h 304"/>
              <a:gd name="T72" fmla="*/ 365125 w 350"/>
              <a:gd name="T73" fmla="*/ 447675 h 304"/>
              <a:gd name="T74" fmla="*/ 368300 w 350"/>
              <a:gd name="T75" fmla="*/ 463550 h 304"/>
              <a:gd name="T76" fmla="*/ 358775 w 350"/>
              <a:gd name="T77" fmla="*/ 473075 h 304"/>
              <a:gd name="T78" fmla="*/ 342900 w 350"/>
              <a:gd name="T79" fmla="*/ 476250 h 304"/>
              <a:gd name="T80" fmla="*/ 342900 w 350"/>
              <a:gd name="T81" fmla="*/ 482600 h 304"/>
              <a:gd name="T82" fmla="*/ 44450 w 350"/>
              <a:gd name="T83" fmla="*/ 479425 h 304"/>
              <a:gd name="T84" fmla="*/ 34925 w 350"/>
              <a:gd name="T85" fmla="*/ 412750 h 304"/>
              <a:gd name="T86" fmla="*/ 0 w 350"/>
              <a:gd name="T87" fmla="*/ 203200 h 304"/>
              <a:gd name="T88" fmla="*/ 50800 w 350"/>
              <a:gd name="T89" fmla="*/ 203200 h 304"/>
              <a:gd name="T90" fmla="*/ 209550 w 350"/>
              <a:gd name="T91" fmla="*/ 142875 h 304"/>
              <a:gd name="T92" fmla="*/ 219075 w 350"/>
              <a:gd name="T93" fmla="*/ 142875 h 304"/>
              <a:gd name="T94" fmla="*/ 219075 w 350"/>
              <a:gd name="T95" fmla="*/ 152400 h 304"/>
              <a:gd name="T96" fmla="*/ 234950 w 350"/>
              <a:gd name="T97" fmla="*/ 152400 h 304"/>
              <a:gd name="T98" fmla="*/ 285750 w 350"/>
              <a:gd name="T99" fmla="*/ 127000 h 304"/>
              <a:gd name="T100" fmla="*/ 285750 w 350"/>
              <a:gd name="T101" fmla="*/ 123825 h 304"/>
              <a:gd name="T102" fmla="*/ 301625 w 350"/>
              <a:gd name="T103" fmla="*/ 123825 h 304"/>
              <a:gd name="T104" fmla="*/ 301625 w 350"/>
              <a:gd name="T105" fmla="*/ 0 h 304"/>
              <a:gd name="T106" fmla="*/ 317500 w 350"/>
              <a:gd name="T107" fmla="*/ 0 h 304"/>
              <a:gd name="T108" fmla="*/ 387350 w 350"/>
              <a:gd name="T109" fmla="*/ 19050 h 304"/>
              <a:gd name="T110" fmla="*/ 457200 w 350"/>
              <a:gd name="T111" fmla="*/ 38100 h 304"/>
              <a:gd name="T112" fmla="*/ 457200 w 350"/>
              <a:gd name="T113" fmla="*/ 38100 h 304"/>
              <a:gd name="T114" fmla="*/ 457200 w 350"/>
              <a:gd name="T115" fmla="*/ 38100 h 304"/>
              <a:gd name="T116" fmla="*/ 457200 w 350"/>
              <a:gd name="T117" fmla="*/ 38100 h 30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0" h="304">
                <a:moveTo>
                  <a:pt x="288" y="24"/>
                </a:moveTo>
                <a:lnTo>
                  <a:pt x="288" y="64"/>
                </a:lnTo>
                <a:lnTo>
                  <a:pt x="284" y="64"/>
                </a:lnTo>
                <a:lnTo>
                  <a:pt x="284" y="68"/>
                </a:lnTo>
                <a:lnTo>
                  <a:pt x="284" y="72"/>
                </a:lnTo>
                <a:lnTo>
                  <a:pt x="288" y="72"/>
                </a:lnTo>
                <a:lnTo>
                  <a:pt x="288" y="74"/>
                </a:lnTo>
                <a:lnTo>
                  <a:pt x="286" y="190"/>
                </a:lnTo>
                <a:lnTo>
                  <a:pt x="338" y="190"/>
                </a:lnTo>
                <a:lnTo>
                  <a:pt x="338" y="186"/>
                </a:lnTo>
                <a:lnTo>
                  <a:pt x="340" y="186"/>
                </a:lnTo>
                <a:lnTo>
                  <a:pt x="340" y="190"/>
                </a:lnTo>
                <a:lnTo>
                  <a:pt x="350" y="190"/>
                </a:lnTo>
                <a:lnTo>
                  <a:pt x="340" y="196"/>
                </a:lnTo>
                <a:lnTo>
                  <a:pt x="336" y="210"/>
                </a:lnTo>
                <a:lnTo>
                  <a:pt x="346" y="226"/>
                </a:lnTo>
                <a:lnTo>
                  <a:pt x="346" y="230"/>
                </a:lnTo>
                <a:lnTo>
                  <a:pt x="340" y="236"/>
                </a:lnTo>
                <a:lnTo>
                  <a:pt x="328" y="236"/>
                </a:lnTo>
                <a:lnTo>
                  <a:pt x="324" y="238"/>
                </a:lnTo>
                <a:lnTo>
                  <a:pt x="320" y="250"/>
                </a:lnTo>
                <a:lnTo>
                  <a:pt x="312" y="254"/>
                </a:lnTo>
                <a:lnTo>
                  <a:pt x="306" y="254"/>
                </a:lnTo>
                <a:lnTo>
                  <a:pt x="292" y="264"/>
                </a:lnTo>
                <a:lnTo>
                  <a:pt x="288" y="264"/>
                </a:lnTo>
                <a:lnTo>
                  <a:pt x="284" y="272"/>
                </a:lnTo>
                <a:lnTo>
                  <a:pt x="284" y="278"/>
                </a:lnTo>
                <a:lnTo>
                  <a:pt x="278" y="282"/>
                </a:lnTo>
                <a:lnTo>
                  <a:pt x="278" y="290"/>
                </a:lnTo>
                <a:lnTo>
                  <a:pt x="268" y="292"/>
                </a:lnTo>
                <a:lnTo>
                  <a:pt x="266" y="296"/>
                </a:lnTo>
                <a:lnTo>
                  <a:pt x="262" y="296"/>
                </a:lnTo>
                <a:lnTo>
                  <a:pt x="258" y="294"/>
                </a:lnTo>
                <a:lnTo>
                  <a:pt x="256" y="294"/>
                </a:lnTo>
                <a:lnTo>
                  <a:pt x="246" y="286"/>
                </a:lnTo>
                <a:lnTo>
                  <a:pt x="236" y="280"/>
                </a:lnTo>
                <a:lnTo>
                  <a:pt x="230" y="282"/>
                </a:lnTo>
                <a:lnTo>
                  <a:pt x="232" y="292"/>
                </a:lnTo>
                <a:lnTo>
                  <a:pt x="226" y="298"/>
                </a:lnTo>
                <a:lnTo>
                  <a:pt x="216" y="300"/>
                </a:lnTo>
                <a:lnTo>
                  <a:pt x="216" y="304"/>
                </a:lnTo>
                <a:lnTo>
                  <a:pt x="28" y="302"/>
                </a:lnTo>
                <a:lnTo>
                  <a:pt x="22" y="260"/>
                </a:lnTo>
                <a:lnTo>
                  <a:pt x="0" y="128"/>
                </a:lnTo>
                <a:lnTo>
                  <a:pt x="32" y="128"/>
                </a:lnTo>
                <a:lnTo>
                  <a:pt x="132" y="90"/>
                </a:lnTo>
                <a:lnTo>
                  <a:pt x="138" y="90"/>
                </a:lnTo>
                <a:lnTo>
                  <a:pt x="138" y="96"/>
                </a:lnTo>
                <a:lnTo>
                  <a:pt x="148" y="96"/>
                </a:lnTo>
                <a:lnTo>
                  <a:pt x="180" y="80"/>
                </a:lnTo>
                <a:lnTo>
                  <a:pt x="180" y="78"/>
                </a:lnTo>
                <a:lnTo>
                  <a:pt x="190" y="78"/>
                </a:lnTo>
                <a:lnTo>
                  <a:pt x="190" y="0"/>
                </a:lnTo>
                <a:lnTo>
                  <a:pt x="200" y="0"/>
                </a:lnTo>
                <a:lnTo>
                  <a:pt x="244" y="12"/>
                </a:lnTo>
                <a:lnTo>
                  <a:pt x="288" y="2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Freeform 18"/>
          <p:cNvSpPr>
            <a:spLocks/>
          </p:cNvSpPr>
          <p:nvPr/>
        </p:nvSpPr>
        <p:spPr bwMode="auto">
          <a:xfrm>
            <a:off x="1600835" y="2836228"/>
            <a:ext cx="393700" cy="447675"/>
          </a:xfrm>
          <a:custGeom>
            <a:avLst/>
            <a:gdLst>
              <a:gd name="T0" fmla="*/ 311150 w 248"/>
              <a:gd name="T1" fmla="*/ 0 h 282"/>
              <a:gd name="T2" fmla="*/ 393700 w 248"/>
              <a:gd name="T3" fmla="*/ 3175 h 282"/>
              <a:gd name="T4" fmla="*/ 393700 w 248"/>
              <a:gd name="T5" fmla="*/ 22225 h 282"/>
              <a:gd name="T6" fmla="*/ 381000 w 248"/>
              <a:gd name="T7" fmla="*/ 22225 h 282"/>
              <a:gd name="T8" fmla="*/ 384175 w 248"/>
              <a:gd name="T9" fmla="*/ 38100 h 282"/>
              <a:gd name="T10" fmla="*/ 393700 w 248"/>
              <a:gd name="T11" fmla="*/ 31750 h 282"/>
              <a:gd name="T12" fmla="*/ 393700 w 248"/>
              <a:gd name="T13" fmla="*/ 41275 h 282"/>
              <a:gd name="T14" fmla="*/ 387350 w 248"/>
              <a:gd name="T15" fmla="*/ 320675 h 282"/>
              <a:gd name="T16" fmla="*/ 387350 w 248"/>
              <a:gd name="T17" fmla="*/ 330200 h 282"/>
              <a:gd name="T18" fmla="*/ 393700 w 248"/>
              <a:gd name="T19" fmla="*/ 330200 h 282"/>
              <a:gd name="T20" fmla="*/ 393700 w 248"/>
              <a:gd name="T21" fmla="*/ 441325 h 282"/>
              <a:gd name="T22" fmla="*/ 393700 w 248"/>
              <a:gd name="T23" fmla="*/ 447675 h 282"/>
              <a:gd name="T24" fmla="*/ 142875 w 248"/>
              <a:gd name="T25" fmla="*/ 444500 h 282"/>
              <a:gd name="T26" fmla="*/ 142875 w 248"/>
              <a:gd name="T27" fmla="*/ 447675 h 282"/>
              <a:gd name="T28" fmla="*/ 133350 w 248"/>
              <a:gd name="T29" fmla="*/ 447675 h 282"/>
              <a:gd name="T30" fmla="*/ 133350 w 248"/>
              <a:gd name="T31" fmla="*/ 444500 h 282"/>
              <a:gd name="T32" fmla="*/ 53975 w 248"/>
              <a:gd name="T33" fmla="*/ 444500 h 282"/>
              <a:gd name="T34" fmla="*/ 3175 w 248"/>
              <a:gd name="T35" fmla="*/ 149225 h 282"/>
              <a:gd name="T36" fmla="*/ 0 w 248"/>
              <a:gd name="T37" fmla="*/ 120650 h 282"/>
              <a:gd name="T38" fmla="*/ 123825 w 248"/>
              <a:gd name="T39" fmla="*/ 79375 h 282"/>
              <a:gd name="T40" fmla="*/ 123825 w 248"/>
              <a:gd name="T41" fmla="*/ 60325 h 282"/>
              <a:gd name="T42" fmla="*/ 133350 w 248"/>
              <a:gd name="T43" fmla="*/ 60325 h 282"/>
              <a:gd name="T44" fmla="*/ 133350 w 248"/>
              <a:gd name="T45" fmla="*/ 38100 h 282"/>
              <a:gd name="T46" fmla="*/ 146050 w 248"/>
              <a:gd name="T47" fmla="*/ 38100 h 282"/>
              <a:gd name="T48" fmla="*/ 146050 w 248"/>
              <a:gd name="T49" fmla="*/ 50800 h 282"/>
              <a:gd name="T50" fmla="*/ 155575 w 248"/>
              <a:gd name="T51" fmla="*/ 50800 h 282"/>
              <a:gd name="T52" fmla="*/ 155575 w 248"/>
              <a:gd name="T53" fmla="*/ 66675 h 282"/>
              <a:gd name="T54" fmla="*/ 180975 w 248"/>
              <a:gd name="T55" fmla="*/ 60325 h 282"/>
              <a:gd name="T56" fmla="*/ 187325 w 248"/>
              <a:gd name="T57" fmla="*/ 53975 h 282"/>
              <a:gd name="T58" fmla="*/ 203200 w 248"/>
              <a:gd name="T59" fmla="*/ 57150 h 282"/>
              <a:gd name="T60" fmla="*/ 206375 w 248"/>
              <a:gd name="T61" fmla="*/ 47625 h 282"/>
              <a:gd name="T62" fmla="*/ 311150 w 248"/>
              <a:gd name="T63" fmla="*/ 0 h 282"/>
              <a:gd name="T64" fmla="*/ 311150 w 248"/>
              <a:gd name="T65" fmla="*/ 0 h 282"/>
              <a:gd name="T66" fmla="*/ 311150 w 248"/>
              <a:gd name="T67" fmla="*/ 0 h 282"/>
              <a:gd name="T68" fmla="*/ 311150 w 248"/>
              <a:gd name="T69" fmla="*/ 0 h 28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8" h="282">
                <a:moveTo>
                  <a:pt x="196" y="0"/>
                </a:moveTo>
                <a:lnTo>
                  <a:pt x="248" y="2"/>
                </a:lnTo>
                <a:lnTo>
                  <a:pt x="248" y="14"/>
                </a:lnTo>
                <a:lnTo>
                  <a:pt x="240" y="14"/>
                </a:lnTo>
                <a:lnTo>
                  <a:pt x="242" y="24"/>
                </a:lnTo>
                <a:lnTo>
                  <a:pt x="248" y="20"/>
                </a:lnTo>
                <a:lnTo>
                  <a:pt x="248" y="26"/>
                </a:lnTo>
                <a:lnTo>
                  <a:pt x="244" y="202"/>
                </a:lnTo>
                <a:lnTo>
                  <a:pt x="244" y="208"/>
                </a:lnTo>
                <a:lnTo>
                  <a:pt x="248" y="208"/>
                </a:lnTo>
                <a:lnTo>
                  <a:pt x="248" y="278"/>
                </a:lnTo>
                <a:lnTo>
                  <a:pt x="248" y="282"/>
                </a:lnTo>
                <a:lnTo>
                  <a:pt x="90" y="280"/>
                </a:lnTo>
                <a:lnTo>
                  <a:pt x="90" y="282"/>
                </a:lnTo>
                <a:lnTo>
                  <a:pt x="84" y="282"/>
                </a:lnTo>
                <a:lnTo>
                  <a:pt x="84" y="280"/>
                </a:lnTo>
                <a:lnTo>
                  <a:pt x="34" y="280"/>
                </a:lnTo>
                <a:lnTo>
                  <a:pt x="2" y="94"/>
                </a:lnTo>
                <a:lnTo>
                  <a:pt x="0" y="76"/>
                </a:lnTo>
                <a:lnTo>
                  <a:pt x="78" y="50"/>
                </a:lnTo>
                <a:lnTo>
                  <a:pt x="78" y="38"/>
                </a:lnTo>
                <a:lnTo>
                  <a:pt x="84" y="38"/>
                </a:lnTo>
                <a:lnTo>
                  <a:pt x="84" y="24"/>
                </a:lnTo>
                <a:lnTo>
                  <a:pt x="92" y="24"/>
                </a:lnTo>
                <a:lnTo>
                  <a:pt x="92" y="32"/>
                </a:lnTo>
                <a:lnTo>
                  <a:pt x="98" y="32"/>
                </a:lnTo>
                <a:lnTo>
                  <a:pt x="98" y="42"/>
                </a:lnTo>
                <a:lnTo>
                  <a:pt x="114" y="38"/>
                </a:lnTo>
                <a:lnTo>
                  <a:pt x="118" y="34"/>
                </a:lnTo>
                <a:lnTo>
                  <a:pt x="128" y="36"/>
                </a:lnTo>
                <a:lnTo>
                  <a:pt x="130" y="30"/>
                </a:lnTo>
                <a:lnTo>
                  <a:pt x="19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Freeform 19"/>
          <p:cNvSpPr>
            <a:spLocks/>
          </p:cNvSpPr>
          <p:nvPr/>
        </p:nvSpPr>
        <p:spPr bwMode="auto">
          <a:xfrm>
            <a:off x="1819910" y="5522278"/>
            <a:ext cx="311150" cy="454025"/>
          </a:xfrm>
          <a:custGeom>
            <a:avLst/>
            <a:gdLst>
              <a:gd name="T0" fmla="*/ 311150 w 196"/>
              <a:gd name="T1" fmla="*/ 6350 h 286"/>
              <a:gd name="T2" fmla="*/ 301625 w 196"/>
              <a:gd name="T3" fmla="*/ 31750 h 286"/>
              <a:gd name="T4" fmla="*/ 288925 w 196"/>
              <a:gd name="T5" fmla="*/ 41275 h 286"/>
              <a:gd name="T6" fmla="*/ 276225 w 196"/>
              <a:gd name="T7" fmla="*/ 234950 h 286"/>
              <a:gd name="T8" fmla="*/ 273050 w 196"/>
              <a:gd name="T9" fmla="*/ 247650 h 286"/>
              <a:gd name="T10" fmla="*/ 273050 w 196"/>
              <a:gd name="T11" fmla="*/ 295275 h 286"/>
              <a:gd name="T12" fmla="*/ 269875 w 196"/>
              <a:gd name="T13" fmla="*/ 301625 h 286"/>
              <a:gd name="T14" fmla="*/ 257175 w 196"/>
              <a:gd name="T15" fmla="*/ 311150 h 286"/>
              <a:gd name="T16" fmla="*/ 254000 w 196"/>
              <a:gd name="T17" fmla="*/ 320675 h 286"/>
              <a:gd name="T18" fmla="*/ 250825 w 196"/>
              <a:gd name="T19" fmla="*/ 342900 h 286"/>
              <a:gd name="T20" fmla="*/ 231775 w 196"/>
              <a:gd name="T21" fmla="*/ 349250 h 286"/>
              <a:gd name="T22" fmla="*/ 225425 w 196"/>
              <a:gd name="T23" fmla="*/ 365125 h 286"/>
              <a:gd name="T24" fmla="*/ 219075 w 196"/>
              <a:gd name="T25" fmla="*/ 365125 h 286"/>
              <a:gd name="T26" fmla="*/ 209550 w 196"/>
              <a:gd name="T27" fmla="*/ 368300 h 286"/>
              <a:gd name="T28" fmla="*/ 196850 w 196"/>
              <a:gd name="T29" fmla="*/ 374650 h 286"/>
              <a:gd name="T30" fmla="*/ 187325 w 196"/>
              <a:gd name="T31" fmla="*/ 377825 h 286"/>
              <a:gd name="T32" fmla="*/ 184150 w 196"/>
              <a:gd name="T33" fmla="*/ 387350 h 286"/>
              <a:gd name="T34" fmla="*/ 174625 w 196"/>
              <a:gd name="T35" fmla="*/ 393700 h 286"/>
              <a:gd name="T36" fmla="*/ 168275 w 196"/>
              <a:gd name="T37" fmla="*/ 406400 h 286"/>
              <a:gd name="T38" fmla="*/ 161925 w 196"/>
              <a:gd name="T39" fmla="*/ 425450 h 286"/>
              <a:gd name="T40" fmla="*/ 174625 w 196"/>
              <a:gd name="T41" fmla="*/ 454025 h 286"/>
              <a:gd name="T42" fmla="*/ 165100 w 196"/>
              <a:gd name="T43" fmla="*/ 441325 h 286"/>
              <a:gd name="T44" fmla="*/ 149225 w 196"/>
              <a:gd name="T45" fmla="*/ 415925 h 286"/>
              <a:gd name="T46" fmla="*/ 127000 w 196"/>
              <a:gd name="T47" fmla="*/ 406400 h 286"/>
              <a:gd name="T48" fmla="*/ 117475 w 196"/>
              <a:gd name="T49" fmla="*/ 390525 h 286"/>
              <a:gd name="T50" fmla="*/ 117475 w 196"/>
              <a:gd name="T51" fmla="*/ 368300 h 286"/>
              <a:gd name="T52" fmla="*/ 101600 w 196"/>
              <a:gd name="T53" fmla="*/ 336550 h 286"/>
              <a:gd name="T54" fmla="*/ 95250 w 196"/>
              <a:gd name="T55" fmla="*/ 298450 h 286"/>
              <a:gd name="T56" fmla="*/ 104775 w 196"/>
              <a:gd name="T57" fmla="*/ 292100 h 286"/>
              <a:gd name="T58" fmla="*/ 95250 w 196"/>
              <a:gd name="T59" fmla="*/ 269875 h 286"/>
              <a:gd name="T60" fmla="*/ 98425 w 196"/>
              <a:gd name="T61" fmla="*/ 263525 h 286"/>
              <a:gd name="T62" fmla="*/ 98425 w 196"/>
              <a:gd name="T63" fmla="*/ 238125 h 286"/>
              <a:gd name="T64" fmla="*/ 73025 w 196"/>
              <a:gd name="T65" fmla="*/ 206375 h 286"/>
              <a:gd name="T66" fmla="*/ 60325 w 196"/>
              <a:gd name="T67" fmla="*/ 184150 h 286"/>
              <a:gd name="T68" fmla="*/ 50800 w 196"/>
              <a:gd name="T69" fmla="*/ 139700 h 286"/>
              <a:gd name="T70" fmla="*/ 28575 w 196"/>
              <a:gd name="T71" fmla="*/ 130175 h 286"/>
              <a:gd name="T72" fmla="*/ 25400 w 196"/>
              <a:gd name="T73" fmla="*/ 92075 h 286"/>
              <a:gd name="T74" fmla="*/ 25400 w 196"/>
              <a:gd name="T75" fmla="*/ 69850 h 286"/>
              <a:gd name="T76" fmla="*/ 22225 w 196"/>
              <a:gd name="T77" fmla="*/ 38100 h 286"/>
              <a:gd name="T78" fmla="*/ 9525 w 196"/>
              <a:gd name="T79" fmla="*/ 15875 h 286"/>
              <a:gd name="T80" fmla="*/ 111125 w 196"/>
              <a:gd name="T81" fmla="*/ 3175 h 286"/>
              <a:gd name="T82" fmla="*/ 111125 w 196"/>
              <a:gd name="T83" fmla="*/ 3175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96" h="286">
                <a:moveTo>
                  <a:pt x="70" y="2"/>
                </a:moveTo>
                <a:lnTo>
                  <a:pt x="196" y="4"/>
                </a:lnTo>
                <a:lnTo>
                  <a:pt x="196" y="20"/>
                </a:lnTo>
                <a:lnTo>
                  <a:pt x="190" y="20"/>
                </a:lnTo>
                <a:lnTo>
                  <a:pt x="190" y="26"/>
                </a:lnTo>
                <a:lnTo>
                  <a:pt x="182" y="26"/>
                </a:lnTo>
                <a:lnTo>
                  <a:pt x="180" y="148"/>
                </a:lnTo>
                <a:lnTo>
                  <a:pt x="174" y="148"/>
                </a:lnTo>
                <a:lnTo>
                  <a:pt x="174" y="156"/>
                </a:lnTo>
                <a:lnTo>
                  <a:pt x="172" y="156"/>
                </a:lnTo>
                <a:lnTo>
                  <a:pt x="170" y="182"/>
                </a:lnTo>
                <a:lnTo>
                  <a:pt x="172" y="186"/>
                </a:lnTo>
                <a:lnTo>
                  <a:pt x="170" y="186"/>
                </a:lnTo>
                <a:lnTo>
                  <a:pt x="170" y="190"/>
                </a:lnTo>
                <a:lnTo>
                  <a:pt x="164" y="192"/>
                </a:lnTo>
                <a:lnTo>
                  <a:pt x="162" y="196"/>
                </a:lnTo>
                <a:lnTo>
                  <a:pt x="160" y="198"/>
                </a:lnTo>
                <a:lnTo>
                  <a:pt x="160" y="202"/>
                </a:lnTo>
                <a:lnTo>
                  <a:pt x="158" y="204"/>
                </a:lnTo>
                <a:lnTo>
                  <a:pt x="158" y="216"/>
                </a:lnTo>
                <a:lnTo>
                  <a:pt x="150" y="216"/>
                </a:lnTo>
                <a:lnTo>
                  <a:pt x="146" y="220"/>
                </a:lnTo>
                <a:lnTo>
                  <a:pt x="144" y="224"/>
                </a:lnTo>
                <a:lnTo>
                  <a:pt x="142" y="230"/>
                </a:lnTo>
                <a:lnTo>
                  <a:pt x="138" y="228"/>
                </a:lnTo>
                <a:lnTo>
                  <a:pt x="138" y="230"/>
                </a:lnTo>
                <a:lnTo>
                  <a:pt x="138" y="232"/>
                </a:lnTo>
                <a:lnTo>
                  <a:pt x="132" y="232"/>
                </a:lnTo>
                <a:lnTo>
                  <a:pt x="126" y="232"/>
                </a:lnTo>
                <a:lnTo>
                  <a:pt x="124" y="236"/>
                </a:lnTo>
                <a:lnTo>
                  <a:pt x="124" y="238"/>
                </a:lnTo>
                <a:lnTo>
                  <a:pt x="118" y="238"/>
                </a:lnTo>
                <a:lnTo>
                  <a:pt x="118" y="242"/>
                </a:lnTo>
                <a:lnTo>
                  <a:pt x="116" y="244"/>
                </a:lnTo>
                <a:lnTo>
                  <a:pt x="112" y="244"/>
                </a:lnTo>
                <a:lnTo>
                  <a:pt x="110" y="248"/>
                </a:lnTo>
                <a:lnTo>
                  <a:pt x="112" y="252"/>
                </a:lnTo>
                <a:lnTo>
                  <a:pt x="106" y="256"/>
                </a:lnTo>
                <a:lnTo>
                  <a:pt x="104" y="258"/>
                </a:lnTo>
                <a:lnTo>
                  <a:pt x="102" y="268"/>
                </a:lnTo>
                <a:lnTo>
                  <a:pt x="110" y="280"/>
                </a:lnTo>
                <a:lnTo>
                  <a:pt x="110" y="286"/>
                </a:lnTo>
                <a:lnTo>
                  <a:pt x="106" y="286"/>
                </a:lnTo>
                <a:lnTo>
                  <a:pt x="104" y="278"/>
                </a:lnTo>
                <a:lnTo>
                  <a:pt x="96" y="268"/>
                </a:lnTo>
                <a:lnTo>
                  <a:pt x="94" y="262"/>
                </a:lnTo>
                <a:lnTo>
                  <a:pt x="86" y="256"/>
                </a:lnTo>
                <a:lnTo>
                  <a:pt x="80" y="256"/>
                </a:lnTo>
                <a:lnTo>
                  <a:pt x="76" y="252"/>
                </a:lnTo>
                <a:lnTo>
                  <a:pt x="74" y="246"/>
                </a:lnTo>
                <a:lnTo>
                  <a:pt x="72" y="242"/>
                </a:lnTo>
                <a:lnTo>
                  <a:pt x="74" y="232"/>
                </a:lnTo>
                <a:lnTo>
                  <a:pt x="66" y="222"/>
                </a:lnTo>
                <a:lnTo>
                  <a:pt x="64" y="212"/>
                </a:lnTo>
                <a:lnTo>
                  <a:pt x="60" y="200"/>
                </a:lnTo>
                <a:lnTo>
                  <a:pt x="60" y="188"/>
                </a:lnTo>
                <a:lnTo>
                  <a:pt x="62" y="186"/>
                </a:lnTo>
                <a:lnTo>
                  <a:pt x="66" y="184"/>
                </a:lnTo>
                <a:lnTo>
                  <a:pt x="66" y="182"/>
                </a:lnTo>
                <a:lnTo>
                  <a:pt x="60" y="170"/>
                </a:lnTo>
                <a:lnTo>
                  <a:pt x="60" y="168"/>
                </a:lnTo>
                <a:lnTo>
                  <a:pt x="62" y="166"/>
                </a:lnTo>
                <a:lnTo>
                  <a:pt x="58" y="160"/>
                </a:lnTo>
                <a:lnTo>
                  <a:pt x="62" y="150"/>
                </a:lnTo>
                <a:lnTo>
                  <a:pt x="56" y="146"/>
                </a:lnTo>
                <a:lnTo>
                  <a:pt x="46" y="130"/>
                </a:lnTo>
                <a:lnTo>
                  <a:pt x="40" y="124"/>
                </a:lnTo>
                <a:lnTo>
                  <a:pt x="38" y="116"/>
                </a:lnTo>
                <a:lnTo>
                  <a:pt x="30" y="110"/>
                </a:lnTo>
                <a:lnTo>
                  <a:pt x="32" y="88"/>
                </a:lnTo>
                <a:lnTo>
                  <a:pt x="30" y="84"/>
                </a:lnTo>
                <a:lnTo>
                  <a:pt x="18" y="82"/>
                </a:lnTo>
                <a:lnTo>
                  <a:pt x="16" y="78"/>
                </a:lnTo>
                <a:lnTo>
                  <a:pt x="16" y="58"/>
                </a:lnTo>
                <a:lnTo>
                  <a:pt x="18" y="48"/>
                </a:lnTo>
                <a:lnTo>
                  <a:pt x="16" y="44"/>
                </a:lnTo>
                <a:lnTo>
                  <a:pt x="12" y="34"/>
                </a:lnTo>
                <a:lnTo>
                  <a:pt x="14" y="24"/>
                </a:lnTo>
                <a:lnTo>
                  <a:pt x="12" y="18"/>
                </a:lnTo>
                <a:lnTo>
                  <a:pt x="6" y="10"/>
                </a:lnTo>
                <a:lnTo>
                  <a:pt x="0" y="0"/>
                </a:lnTo>
                <a:lnTo>
                  <a:pt x="70" y="2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Freeform 20"/>
          <p:cNvSpPr>
            <a:spLocks/>
          </p:cNvSpPr>
          <p:nvPr/>
        </p:nvSpPr>
        <p:spPr bwMode="auto">
          <a:xfrm>
            <a:off x="1727835" y="4969828"/>
            <a:ext cx="511175" cy="555625"/>
          </a:xfrm>
          <a:custGeom>
            <a:avLst/>
            <a:gdLst>
              <a:gd name="T0" fmla="*/ 311150 w 322"/>
              <a:gd name="T1" fmla="*/ 31750 h 350"/>
              <a:gd name="T2" fmla="*/ 323850 w 322"/>
              <a:gd name="T3" fmla="*/ 19050 h 350"/>
              <a:gd name="T4" fmla="*/ 336550 w 322"/>
              <a:gd name="T5" fmla="*/ 53975 h 350"/>
              <a:gd name="T6" fmla="*/ 330200 w 322"/>
              <a:gd name="T7" fmla="*/ 69850 h 350"/>
              <a:gd name="T8" fmla="*/ 342900 w 322"/>
              <a:gd name="T9" fmla="*/ 79375 h 350"/>
              <a:gd name="T10" fmla="*/ 342900 w 322"/>
              <a:gd name="T11" fmla="*/ 101600 h 350"/>
              <a:gd name="T12" fmla="*/ 501650 w 322"/>
              <a:gd name="T13" fmla="*/ 171450 h 350"/>
              <a:gd name="T14" fmla="*/ 511175 w 322"/>
              <a:gd name="T15" fmla="*/ 215900 h 350"/>
              <a:gd name="T16" fmla="*/ 501650 w 322"/>
              <a:gd name="T17" fmla="*/ 231775 h 350"/>
              <a:gd name="T18" fmla="*/ 498475 w 322"/>
              <a:gd name="T19" fmla="*/ 257175 h 350"/>
              <a:gd name="T20" fmla="*/ 498475 w 322"/>
              <a:gd name="T21" fmla="*/ 327025 h 350"/>
              <a:gd name="T22" fmla="*/ 476250 w 322"/>
              <a:gd name="T23" fmla="*/ 323850 h 350"/>
              <a:gd name="T24" fmla="*/ 466725 w 322"/>
              <a:gd name="T25" fmla="*/ 323850 h 350"/>
              <a:gd name="T26" fmla="*/ 457200 w 322"/>
              <a:gd name="T27" fmla="*/ 330200 h 350"/>
              <a:gd name="T28" fmla="*/ 441325 w 322"/>
              <a:gd name="T29" fmla="*/ 323850 h 350"/>
              <a:gd name="T30" fmla="*/ 431800 w 322"/>
              <a:gd name="T31" fmla="*/ 330200 h 350"/>
              <a:gd name="T32" fmla="*/ 396875 w 322"/>
              <a:gd name="T33" fmla="*/ 323850 h 350"/>
              <a:gd name="T34" fmla="*/ 384175 w 322"/>
              <a:gd name="T35" fmla="*/ 330200 h 350"/>
              <a:gd name="T36" fmla="*/ 203200 w 322"/>
              <a:gd name="T37" fmla="*/ 555625 h 350"/>
              <a:gd name="T38" fmla="*/ 92075 w 322"/>
              <a:gd name="T39" fmla="*/ 542925 h 350"/>
              <a:gd name="T40" fmla="*/ 63500 w 322"/>
              <a:gd name="T41" fmla="*/ 495300 h 350"/>
              <a:gd name="T42" fmla="*/ 44450 w 322"/>
              <a:gd name="T43" fmla="*/ 454025 h 350"/>
              <a:gd name="T44" fmla="*/ 25400 w 322"/>
              <a:gd name="T45" fmla="*/ 447675 h 350"/>
              <a:gd name="T46" fmla="*/ 19050 w 322"/>
              <a:gd name="T47" fmla="*/ 422275 h 350"/>
              <a:gd name="T48" fmla="*/ 6350 w 322"/>
              <a:gd name="T49" fmla="*/ 393700 h 350"/>
              <a:gd name="T50" fmla="*/ 19050 w 322"/>
              <a:gd name="T51" fmla="*/ 365125 h 350"/>
              <a:gd name="T52" fmla="*/ 3175 w 322"/>
              <a:gd name="T53" fmla="*/ 304800 h 350"/>
              <a:gd name="T54" fmla="*/ 3175 w 322"/>
              <a:gd name="T55" fmla="*/ 295275 h 350"/>
              <a:gd name="T56" fmla="*/ 22225 w 322"/>
              <a:gd name="T57" fmla="*/ 285750 h 350"/>
              <a:gd name="T58" fmla="*/ 28575 w 322"/>
              <a:gd name="T59" fmla="*/ 260350 h 350"/>
              <a:gd name="T60" fmla="*/ 31750 w 322"/>
              <a:gd name="T61" fmla="*/ 234950 h 350"/>
              <a:gd name="T62" fmla="*/ 28575 w 322"/>
              <a:gd name="T63" fmla="*/ 203200 h 350"/>
              <a:gd name="T64" fmla="*/ 25400 w 322"/>
              <a:gd name="T65" fmla="*/ 193675 h 350"/>
              <a:gd name="T66" fmla="*/ 34925 w 322"/>
              <a:gd name="T67" fmla="*/ 133350 h 350"/>
              <a:gd name="T68" fmla="*/ 38100 w 322"/>
              <a:gd name="T69" fmla="*/ 114300 h 350"/>
              <a:gd name="T70" fmla="*/ 50800 w 322"/>
              <a:gd name="T71" fmla="*/ 111125 h 350"/>
              <a:gd name="T72" fmla="*/ 50800 w 322"/>
              <a:gd name="T73" fmla="*/ 95250 h 350"/>
              <a:gd name="T74" fmla="*/ 53975 w 322"/>
              <a:gd name="T75" fmla="*/ 41275 h 350"/>
              <a:gd name="T76" fmla="*/ 76200 w 322"/>
              <a:gd name="T77" fmla="*/ 0 h 350"/>
              <a:gd name="T78" fmla="*/ 82550 w 322"/>
              <a:gd name="T79" fmla="*/ 3175 h 350"/>
              <a:gd name="T80" fmla="*/ 88900 w 322"/>
              <a:gd name="T81" fmla="*/ 38100 h 350"/>
              <a:gd name="T82" fmla="*/ 133350 w 322"/>
              <a:gd name="T83" fmla="*/ 34925 h 350"/>
              <a:gd name="T84" fmla="*/ 161925 w 322"/>
              <a:gd name="T85" fmla="*/ 31750 h 350"/>
              <a:gd name="T86" fmla="*/ 187325 w 322"/>
              <a:gd name="T87" fmla="*/ 15875 h 350"/>
              <a:gd name="T88" fmla="*/ 311150 w 322"/>
              <a:gd name="T89" fmla="*/ 19050 h 350"/>
              <a:gd name="T90" fmla="*/ 311150 w 322"/>
              <a:gd name="T91" fmla="*/ 19050 h 35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22" h="350">
                <a:moveTo>
                  <a:pt x="196" y="12"/>
                </a:moveTo>
                <a:lnTo>
                  <a:pt x="196" y="20"/>
                </a:lnTo>
                <a:lnTo>
                  <a:pt x="204" y="20"/>
                </a:lnTo>
                <a:lnTo>
                  <a:pt x="204" y="12"/>
                </a:lnTo>
                <a:lnTo>
                  <a:pt x="212" y="12"/>
                </a:lnTo>
                <a:lnTo>
                  <a:pt x="212" y="34"/>
                </a:lnTo>
                <a:lnTo>
                  <a:pt x="202" y="34"/>
                </a:lnTo>
                <a:lnTo>
                  <a:pt x="208" y="44"/>
                </a:lnTo>
                <a:lnTo>
                  <a:pt x="214" y="46"/>
                </a:lnTo>
                <a:lnTo>
                  <a:pt x="216" y="50"/>
                </a:lnTo>
                <a:lnTo>
                  <a:pt x="214" y="56"/>
                </a:lnTo>
                <a:lnTo>
                  <a:pt x="216" y="64"/>
                </a:lnTo>
                <a:lnTo>
                  <a:pt x="316" y="66"/>
                </a:lnTo>
                <a:lnTo>
                  <a:pt x="316" y="108"/>
                </a:lnTo>
                <a:lnTo>
                  <a:pt x="316" y="136"/>
                </a:lnTo>
                <a:lnTo>
                  <a:pt x="322" y="136"/>
                </a:lnTo>
                <a:lnTo>
                  <a:pt x="322" y="146"/>
                </a:lnTo>
                <a:lnTo>
                  <a:pt x="316" y="146"/>
                </a:lnTo>
                <a:lnTo>
                  <a:pt x="314" y="162"/>
                </a:lnTo>
                <a:lnTo>
                  <a:pt x="314" y="204"/>
                </a:lnTo>
                <a:lnTo>
                  <a:pt x="314" y="206"/>
                </a:lnTo>
                <a:lnTo>
                  <a:pt x="300" y="204"/>
                </a:lnTo>
                <a:lnTo>
                  <a:pt x="294" y="204"/>
                </a:lnTo>
                <a:lnTo>
                  <a:pt x="288" y="204"/>
                </a:lnTo>
                <a:lnTo>
                  <a:pt x="288" y="208"/>
                </a:lnTo>
                <a:lnTo>
                  <a:pt x="278" y="208"/>
                </a:lnTo>
                <a:lnTo>
                  <a:pt x="278" y="204"/>
                </a:lnTo>
                <a:lnTo>
                  <a:pt x="272" y="204"/>
                </a:lnTo>
                <a:lnTo>
                  <a:pt x="272" y="208"/>
                </a:lnTo>
                <a:lnTo>
                  <a:pt x="250" y="208"/>
                </a:lnTo>
                <a:lnTo>
                  <a:pt x="250" y="204"/>
                </a:lnTo>
                <a:lnTo>
                  <a:pt x="242" y="204"/>
                </a:lnTo>
                <a:lnTo>
                  <a:pt x="242" y="208"/>
                </a:lnTo>
                <a:lnTo>
                  <a:pt x="132" y="206"/>
                </a:lnTo>
                <a:lnTo>
                  <a:pt x="128" y="350"/>
                </a:lnTo>
                <a:lnTo>
                  <a:pt x="58" y="348"/>
                </a:lnTo>
                <a:lnTo>
                  <a:pt x="58" y="342"/>
                </a:lnTo>
                <a:lnTo>
                  <a:pt x="52" y="322"/>
                </a:lnTo>
                <a:lnTo>
                  <a:pt x="40" y="312"/>
                </a:lnTo>
                <a:lnTo>
                  <a:pt x="34" y="294"/>
                </a:lnTo>
                <a:lnTo>
                  <a:pt x="28" y="286"/>
                </a:lnTo>
                <a:lnTo>
                  <a:pt x="24" y="284"/>
                </a:lnTo>
                <a:lnTo>
                  <a:pt x="16" y="282"/>
                </a:lnTo>
                <a:lnTo>
                  <a:pt x="10" y="276"/>
                </a:lnTo>
                <a:lnTo>
                  <a:pt x="12" y="266"/>
                </a:lnTo>
                <a:lnTo>
                  <a:pt x="4" y="258"/>
                </a:lnTo>
                <a:lnTo>
                  <a:pt x="4" y="248"/>
                </a:lnTo>
                <a:lnTo>
                  <a:pt x="12" y="242"/>
                </a:lnTo>
                <a:lnTo>
                  <a:pt x="12" y="230"/>
                </a:lnTo>
                <a:lnTo>
                  <a:pt x="2" y="204"/>
                </a:lnTo>
                <a:lnTo>
                  <a:pt x="2" y="192"/>
                </a:lnTo>
                <a:lnTo>
                  <a:pt x="0" y="188"/>
                </a:lnTo>
                <a:lnTo>
                  <a:pt x="2" y="186"/>
                </a:lnTo>
                <a:lnTo>
                  <a:pt x="12" y="184"/>
                </a:lnTo>
                <a:lnTo>
                  <a:pt x="14" y="180"/>
                </a:lnTo>
                <a:lnTo>
                  <a:pt x="16" y="174"/>
                </a:lnTo>
                <a:lnTo>
                  <a:pt x="18" y="164"/>
                </a:lnTo>
                <a:lnTo>
                  <a:pt x="20" y="156"/>
                </a:lnTo>
                <a:lnTo>
                  <a:pt x="20" y="148"/>
                </a:lnTo>
                <a:lnTo>
                  <a:pt x="16" y="142"/>
                </a:lnTo>
                <a:lnTo>
                  <a:pt x="18" y="128"/>
                </a:lnTo>
                <a:lnTo>
                  <a:pt x="16" y="128"/>
                </a:lnTo>
                <a:lnTo>
                  <a:pt x="16" y="122"/>
                </a:lnTo>
                <a:lnTo>
                  <a:pt x="24" y="92"/>
                </a:lnTo>
                <a:lnTo>
                  <a:pt x="22" y="84"/>
                </a:lnTo>
                <a:lnTo>
                  <a:pt x="24" y="80"/>
                </a:lnTo>
                <a:lnTo>
                  <a:pt x="24" y="72"/>
                </a:lnTo>
                <a:lnTo>
                  <a:pt x="28" y="70"/>
                </a:lnTo>
                <a:lnTo>
                  <a:pt x="32" y="70"/>
                </a:lnTo>
                <a:lnTo>
                  <a:pt x="32" y="68"/>
                </a:lnTo>
                <a:lnTo>
                  <a:pt x="32" y="60"/>
                </a:lnTo>
                <a:lnTo>
                  <a:pt x="30" y="40"/>
                </a:lnTo>
                <a:lnTo>
                  <a:pt x="34" y="26"/>
                </a:lnTo>
                <a:lnTo>
                  <a:pt x="44" y="2"/>
                </a:lnTo>
                <a:lnTo>
                  <a:pt x="48" y="0"/>
                </a:lnTo>
                <a:lnTo>
                  <a:pt x="50" y="0"/>
                </a:lnTo>
                <a:lnTo>
                  <a:pt x="52" y="2"/>
                </a:lnTo>
                <a:lnTo>
                  <a:pt x="56" y="0"/>
                </a:lnTo>
                <a:lnTo>
                  <a:pt x="56" y="24"/>
                </a:lnTo>
                <a:lnTo>
                  <a:pt x="72" y="24"/>
                </a:lnTo>
                <a:lnTo>
                  <a:pt x="84" y="22"/>
                </a:lnTo>
                <a:lnTo>
                  <a:pt x="96" y="14"/>
                </a:lnTo>
                <a:lnTo>
                  <a:pt x="102" y="20"/>
                </a:lnTo>
                <a:lnTo>
                  <a:pt x="104" y="18"/>
                </a:lnTo>
                <a:lnTo>
                  <a:pt x="118" y="10"/>
                </a:lnTo>
                <a:lnTo>
                  <a:pt x="196" y="12"/>
                </a:lnTo>
                <a:close/>
              </a:path>
            </a:pathLst>
          </a:custGeom>
          <a:solidFill>
            <a:srgbClr val="FF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Freeform 21"/>
          <p:cNvSpPr>
            <a:spLocks/>
          </p:cNvSpPr>
          <p:nvPr/>
        </p:nvSpPr>
        <p:spPr bwMode="auto">
          <a:xfrm>
            <a:off x="1699260" y="4376103"/>
            <a:ext cx="247650" cy="276225"/>
          </a:xfrm>
          <a:custGeom>
            <a:avLst/>
            <a:gdLst>
              <a:gd name="T0" fmla="*/ 247650 w 156"/>
              <a:gd name="T1" fmla="*/ 85725 h 174"/>
              <a:gd name="T2" fmla="*/ 244475 w 156"/>
              <a:gd name="T3" fmla="*/ 269875 h 174"/>
              <a:gd name="T4" fmla="*/ 190500 w 156"/>
              <a:gd name="T5" fmla="*/ 269875 h 174"/>
              <a:gd name="T6" fmla="*/ 120650 w 156"/>
              <a:gd name="T7" fmla="*/ 269875 h 174"/>
              <a:gd name="T8" fmla="*/ 120650 w 156"/>
              <a:gd name="T9" fmla="*/ 276225 h 174"/>
              <a:gd name="T10" fmla="*/ 98425 w 156"/>
              <a:gd name="T11" fmla="*/ 276225 h 174"/>
              <a:gd name="T12" fmla="*/ 73025 w 156"/>
              <a:gd name="T13" fmla="*/ 276225 h 174"/>
              <a:gd name="T14" fmla="*/ 73025 w 156"/>
              <a:gd name="T15" fmla="*/ 263525 h 174"/>
              <a:gd name="T16" fmla="*/ 0 w 156"/>
              <a:gd name="T17" fmla="*/ 263525 h 174"/>
              <a:gd name="T18" fmla="*/ 0 w 156"/>
              <a:gd name="T19" fmla="*/ 260350 h 174"/>
              <a:gd name="T20" fmla="*/ 12700 w 156"/>
              <a:gd name="T21" fmla="*/ 247650 h 174"/>
              <a:gd name="T22" fmla="*/ 12700 w 156"/>
              <a:gd name="T23" fmla="*/ 219075 h 174"/>
              <a:gd name="T24" fmla="*/ 9525 w 156"/>
              <a:gd name="T25" fmla="*/ 209550 h 174"/>
              <a:gd name="T26" fmla="*/ 12700 w 156"/>
              <a:gd name="T27" fmla="*/ 206375 h 174"/>
              <a:gd name="T28" fmla="*/ 0 w 156"/>
              <a:gd name="T29" fmla="*/ 190500 h 174"/>
              <a:gd name="T30" fmla="*/ 3175 w 156"/>
              <a:gd name="T31" fmla="*/ 184150 h 174"/>
              <a:gd name="T32" fmla="*/ 0 w 156"/>
              <a:gd name="T33" fmla="*/ 168275 h 174"/>
              <a:gd name="T34" fmla="*/ 9525 w 156"/>
              <a:gd name="T35" fmla="*/ 161925 h 174"/>
              <a:gd name="T36" fmla="*/ 15875 w 156"/>
              <a:gd name="T37" fmla="*/ 146050 h 174"/>
              <a:gd name="T38" fmla="*/ 9525 w 156"/>
              <a:gd name="T39" fmla="*/ 123825 h 174"/>
              <a:gd name="T40" fmla="*/ 31750 w 156"/>
              <a:gd name="T41" fmla="*/ 123825 h 174"/>
              <a:gd name="T42" fmla="*/ 31750 w 156"/>
              <a:gd name="T43" fmla="*/ 114300 h 174"/>
              <a:gd name="T44" fmla="*/ 34925 w 156"/>
              <a:gd name="T45" fmla="*/ 111125 h 174"/>
              <a:gd name="T46" fmla="*/ 28575 w 156"/>
              <a:gd name="T47" fmla="*/ 98425 h 174"/>
              <a:gd name="T48" fmla="*/ 44450 w 156"/>
              <a:gd name="T49" fmla="*/ 92075 h 174"/>
              <a:gd name="T50" fmla="*/ 44450 w 156"/>
              <a:gd name="T51" fmla="*/ 85725 h 174"/>
              <a:gd name="T52" fmla="*/ 53975 w 156"/>
              <a:gd name="T53" fmla="*/ 79375 h 174"/>
              <a:gd name="T54" fmla="*/ 57150 w 156"/>
              <a:gd name="T55" fmla="*/ 69850 h 174"/>
              <a:gd name="T56" fmla="*/ 66675 w 156"/>
              <a:gd name="T57" fmla="*/ 63500 h 174"/>
              <a:gd name="T58" fmla="*/ 57150 w 156"/>
              <a:gd name="T59" fmla="*/ 41275 h 174"/>
              <a:gd name="T60" fmla="*/ 60325 w 156"/>
              <a:gd name="T61" fmla="*/ 38100 h 174"/>
              <a:gd name="T62" fmla="*/ 79375 w 156"/>
              <a:gd name="T63" fmla="*/ 31750 h 174"/>
              <a:gd name="T64" fmla="*/ 79375 w 156"/>
              <a:gd name="T65" fmla="*/ 25400 h 174"/>
              <a:gd name="T66" fmla="*/ 76200 w 156"/>
              <a:gd name="T67" fmla="*/ 15875 h 174"/>
              <a:gd name="T68" fmla="*/ 79375 w 156"/>
              <a:gd name="T69" fmla="*/ 0 h 174"/>
              <a:gd name="T70" fmla="*/ 85725 w 156"/>
              <a:gd name="T71" fmla="*/ 0 h 174"/>
              <a:gd name="T72" fmla="*/ 85725 w 156"/>
              <a:gd name="T73" fmla="*/ 9525 h 174"/>
              <a:gd name="T74" fmla="*/ 107950 w 156"/>
              <a:gd name="T75" fmla="*/ 9525 h 174"/>
              <a:gd name="T76" fmla="*/ 107950 w 156"/>
              <a:gd name="T77" fmla="*/ 22225 h 174"/>
              <a:gd name="T78" fmla="*/ 139700 w 156"/>
              <a:gd name="T79" fmla="*/ 22225 h 174"/>
              <a:gd name="T80" fmla="*/ 139700 w 156"/>
              <a:gd name="T81" fmla="*/ 9525 h 174"/>
              <a:gd name="T82" fmla="*/ 149225 w 156"/>
              <a:gd name="T83" fmla="*/ 9525 h 174"/>
              <a:gd name="T84" fmla="*/ 149225 w 156"/>
              <a:gd name="T85" fmla="*/ 22225 h 174"/>
              <a:gd name="T86" fmla="*/ 200025 w 156"/>
              <a:gd name="T87" fmla="*/ 22225 h 174"/>
              <a:gd name="T88" fmla="*/ 200025 w 156"/>
              <a:gd name="T89" fmla="*/ 31750 h 174"/>
              <a:gd name="T90" fmla="*/ 187325 w 156"/>
              <a:gd name="T91" fmla="*/ 31750 h 174"/>
              <a:gd name="T92" fmla="*/ 187325 w 156"/>
              <a:gd name="T93" fmla="*/ 53975 h 174"/>
              <a:gd name="T94" fmla="*/ 200025 w 156"/>
              <a:gd name="T95" fmla="*/ 53975 h 174"/>
              <a:gd name="T96" fmla="*/ 193675 w 156"/>
              <a:gd name="T97" fmla="*/ 63500 h 174"/>
              <a:gd name="T98" fmla="*/ 215900 w 156"/>
              <a:gd name="T99" fmla="*/ 63500 h 174"/>
              <a:gd name="T100" fmla="*/ 215900 w 156"/>
              <a:gd name="T101" fmla="*/ 73025 h 174"/>
              <a:gd name="T102" fmla="*/ 238125 w 156"/>
              <a:gd name="T103" fmla="*/ 73025 h 174"/>
              <a:gd name="T104" fmla="*/ 238125 w 156"/>
              <a:gd name="T105" fmla="*/ 85725 h 174"/>
              <a:gd name="T106" fmla="*/ 247650 w 156"/>
              <a:gd name="T107" fmla="*/ 85725 h 174"/>
              <a:gd name="T108" fmla="*/ 247650 w 156"/>
              <a:gd name="T109" fmla="*/ 85725 h 174"/>
              <a:gd name="T110" fmla="*/ 247650 w 156"/>
              <a:gd name="T111" fmla="*/ 85725 h 174"/>
              <a:gd name="T112" fmla="*/ 247650 w 156"/>
              <a:gd name="T113" fmla="*/ 85725 h 17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6" h="174">
                <a:moveTo>
                  <a:pt x="156" y="54"/>
                </a:moveTo>
                <a:lnTo>
                  <a:pt x="154" y="170"/>
                </a:lnTo>
                <a:lnTo>
                  <a:pt x="120" y="170"/>
                </a:lnTo>
                <a:lnTo>
                  <a:pt x="76" y="170"/>
                </a:lnTo>
                <a:lnTo>
                  <a:pt x="76" y="174"/>
                </a:lnTo>
                <a:lnTo>
                  <a:pt x="62" y="174"/>
                </a:lnTo>
                <a:lnTo>
                  <a:pt x="46" y="174"/>
                </a:lnTo>
                <a:lnTo>
                  <a:pt x="46" y="166"/>
                </a:lnTo>
                <a:lnTo>
                  <a:pt x="0" y="166"/>
                </a:lnTo>
                <a:lnTo>
                  <a:pt x="0" y="164"/>
                </a:lnTo>
                <a:lnTo>
                  <a:pt x="8" y="156"/>
                </a:lnTo>
                <a:lnTo>
                  <a:pt x="8" y="138"/>
                </a:lnTo>
                <a:lnTo>
                  <a:pt x="6" y="132"/>
                </a:lnTo>
                <a:lnTo>
                  <a:pt x="8" y="130"/>
                </a:lnTo>
                <a:lnTo>
                  <a:pt x="0" y="120"/>
                </a:lnTo>
                <a:lnTo>
                  <a:pt x="2" y="116"/>
                </a:lnTo>
                <a:lnTo>
                  <a:pt x="0" y="106"/>
                </a:lnTo>
                <a:lnTo>
                  <a:pt x="6" y="102"/>
                </a:lnTo>
                <a:lnTo>
                  <a:pt x="10" y="92"/>
                </a:lnTo>
                <a:lnTo>
                  <a:pt x="6" y="78"/>
                </a:lnTo>
                <a:lnTo>
                  <a:pt x="20" y="78"/>
                </a:lnTo>
                <a:lnTo>
                  <a:pt x="20" y="72"/>
                </a:lnTo>
                <a:lnTo>
                  <a:pt x="22" y="70"/>
                </a:lnTo>
                <a:lnTo>
                  <a:pt x="18" y="62"/>
                </a:lnTo>
                <a:lnTo>
                  <a:pt x="28" y="58"/>
                </a:lnTo>
                <a:lnTo>
                  <a:pt x="28" y="54"/>
                </a:lnTo>
                <a:lnTo>
                  <a:pt x="34" y="50"/>
                </a:lnTo>
                <a:lnTo>
                  <a:pt x="36" y="44"/>
                </a:lnTo>
                <a:lnTo>
                  <a:pt x="42" y="40"/>
                </a:lnTo>
                <a:lnTo>
                  <a:pt x="36" y="26"/>
                </a:lnTo>
                <a:lnTo>
                  <a:pt x="38" y="24"/>
                </a:lnTo>
                <a:lnTo>
                  <a:pt x="50" y="20"/>
                </a:lnTo>
                <a:lnTo>
                  <a:pt x="50" y="16"/>
                </a:lnTo>
                <a:lnTo>
                  <a:pt x="48" y="10"/>
                </a:lnTo>
                <a:lnTo>
                  <a:pt x="50" y="0"/>
                </a:lnTo>
                <a:lnTo>
                  <a:pt x="54" y="0"/>
                </a:lnTo>
                <a:lnTo>
                  <a:pt x="54" y="6"/>
                </a:lnTo>
                <a:lnTo>
                  <a:pt x="68" y="6"/>
                </a:lnTo>
                <a:lnTo>
                  <a:pt x="68" y="14"/>
                </a:lnTo>
                <a:lnTo>
                  <a:pt x="88" y="14"/>
                </a:lnTo>
                <a:lnTo>
                  <a:pt x="88" y="6"/>
                </a:lnTo>
                <a:lnTo>
                  <a:pt x="94" y="6"/>
                </a:lnTo>
                <a:lnTo>
                  <a:pt x="94" y="14"/>
                </a:lnTo>
                <a:lnTo>
                  <a:pt x="126" y="14"/>
                </a:lnTo>
                <a:lnTo>
                  <a:pt x="126" y="20"/>
                </a:lnTo>
                <a:lnTo>
                  <a:pt x="118" y="20"/>
                </a:lnTo>
                <a:lnTo>
                  <a:pt x="118" y="34"/>
                </a:lnTo>
                <a:lnTo>
                  <a:pt x="126" y="34"/>
                </a:lnTo>
                <a:lnTo>
                  <a:pt x="122" y="40"/>
                </a:lnTo>
                <a:lnTo>
                  <a:pt x="136" y="40"/>
                </a:lnTo>
                <a:lnTo>
                  <a:pt x="136" y="46"/>
                </a:lnTo>
                <a:lnTo>
                  <a:pt x="150" y="46"/>
                </a:lnTo>
                <a:lnTo>
                  <a:pt x="150" y="54"/>
                </a:lnTo>
                <a:lnTo>
                  <a:pt x="156" y="54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Freeform 22"/>
          <p:cNvSpPr>
            <a:spLocks/>
          </p:cNvSpPr>
          <p:nvPr/>
        </p:nvSpPr>
        <p:spPr bwMode="auto">
          <a:xfrm>
            <a:off x="1889760" y="4449128"/>
            <a:ext cx="447675" cy="393700"/>
          </a:xfrm>
          <a:custGeom>
            <a:avLst/>
            <a:gdLst>
              <a:gd name="T0" fmla="*/ 158750 w 282"/>
              <a:gd name="T1" fmla="*/ 15875 h 248"/>
              <a:gd name="T2" fmla="*/ 171450 w 282"/>
              <a:gd name="T3" fmla="*/ 0 h 248"/>
              <a:gd name="T4" fmla="*/ 288925 w 282"/>
              <a:gd name="T5" fmla="*/ 15875 h 248"/>
              <a:gd name="T6" fmla="*/ 301625 w 282"/>
              <a:gd name="T7" fmla="*/ 6350 h 248"/>
              <a:gd name="T8" fmla="*/ 320675 w 282"/>
              <a:gd name="T9" fmla="*/ 15875 h 248"/>
              <a:gd name="T10" fmla="*/ 374650 w 282"/>
              <a:gd name="T11" fmla="*/ 203200 h 248"/>
              <a:gd name="T12" fmla="*/ 409575 w 282"/>
              <a:gd name="T13" fmla="*/ 215900 h 248"/>
              <a:gd name="T14" fmla="*/ 415925 w 282"/>
              <a:gd name="T15" fmla="*/ 228600 h 248"/>
              <a:gd name="T16" fmla="*/ 428625 w 282"/>
              <a:gd name="T17" fmla="*/ 257175 h 248"/>
              <a:gd name="T18" fmla="*/ 434975 w 282"/>
              <a:gd name="T19" fmla="*/ 276225 h 248"/>
              <a:gd name="T20" fmla="*/ 447675 w 282"/>
              <a:gd name="T21" fmla="*/ 314325 h 248"/>
              <a:gd name="T22" fmla="*/ 444500 w 282"/>
              <a:gd name="T23" fmla="*/ 327025 h 248"/>
              <a:gd name="T24" fmla="*/ 441325 w 282"/>
              <a:gd name="T25" fmla="*/ 336550 h 248"/>
              <a:gd name="T26" fmla="*/ 444500 w 282"/>
              <a:gd name="T27" fmla="*/ 346075 h 248"/>
              <a:gd name="T28" fmla="*/ 434975 w 282"/>
              <a:gd name="T29" fmla="*/ 390525 h 248"/>
              <a:gd name="T30" fmla="*/ 425450 w 282"/>
              <a:gd name="T31" fmla="*/ 381000 h 248"/>
              <a:gd name="T32" fmla="*/ 412750 w 282"/>
              <a:gd name="T33" fmla="*/ 390525 h 248"/>
              <a:gd name="T34" fmla="*/ 403225 w 282"/>
              <a:gd name="T35" fmla="*/ 371475 h 248"/>
              <a:gd name="T36" fmla="*/ 393700 w 282"/>
              <a:gd name="T37" fmla="*/ 371475 h 248"/>
              <a:gd name="T38" fmla="*/ 381000 w 282"/>
              <a:gd name="T39" fmla="*/ 390525 h 248"/>
              <a:gd name="T40" fmla="*/ 371475 w 282"/>
              <a:gd name="T41" fmla="*/ 371475 h 248"/>
              <a:gd name="T42" fmla="*/ 358775 w 282"/>
              <a:gd name="T43" fmla="*/ 381000 h 248"/>
              <a:gd name="T44" fmla="*/ 342900 w 282"/>
              <a:gd name="T45" fmla="*/ 368300 h 248"/>
              <a:gd name="T46" fmla="*/ 330200 w 282"/>
              <a:gd name="T47" fmla="*/ 361950 h 248"/>
              <a:gd name="T48" fmla="*/ 320675 w 282"/>
              <a:gd name="T49" fmla="*/ 371475 h 248"/>
              <a:gd name="T50" fmla="*/ 149225 w 282"/>
              <a:gd name="T51" fmla="*/ 393700 h 248"/>
              <a:gd name="T52" fmla="*/ 19050 w 282"/>
              <a:gd name="T53" fmla="*/ 346075 h 248"/>
              <a:gd name="T54" fmla="*/ 31750 w 282"/>
              <a:gd name="T55" fmla="*/ 327025 h 248"/>
              <a:gd name="T56" fmla="*/ 22225 w 282"/>
              <a:gd name="T57" fmla="*/ 317500 h 248"/>
              <a:gd name="T58" fmla="*/ 12700 w 282"/>
              <a:gd name="T59" fmla="*/ 276225 h 248"/>
              <a:gd name="T60" fmla="*/ 0 w 282"/>
              <a:gd name="T61" fmla="*/ 196850 h 248"/>
              <a:gd name="T62" fmla="*/ 57150 w 282"/>
              <a:gd name="T63" fmla="*/ 12700 h 248"/>
              <a:gd name="T64" fmla="*/ 57150 w 282"/>
              <a:gd name="T65" fmla="*/ 12700 h 24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2" h="248">
                <a:moveTo>
                  <a:pt x="36" y="8"/>
                </a:moveTo>
                <a:lnTo>
                  <a:pt x="100" y="10"/>
                </a:lnTo>
                <a:lnTo>
                  <a:pt x="100" y="0"/>
                </a:lnTo>
                <a:lnTo>
                  <a:pt x="108" y="0"/>
                </a:lnTo>
                <a:lnTo>
                  <a:pt x="108" y="10"/>
                </a:lnTo>
                <a:lnTo>
                  <a:pt x="182" y="10"/>
                </a:lnTo>
                <a:lnTo>
                  <a:pt x="182" y="4"/>
                </a:lnTo>
                <a:lnTo>
                  <a:pt x="190" y="4"/>
                </a:lnTo>
                <a:lnTo>
                  <a:pt x="190" y="10"/>
                </a:lnTo>
                <a:lnTo>
                  <a:pt x="202" y="10"/>
                </a:lnTo>
                <a:lnTo>
                  <a:pt x="238" y="12"/>
                </a:lnTo>
                <a:lnTo>
                  <a:pt x="236" y="128"/>
                </a:lnTo>
                <a:lnTo>
                  <a:pt x="262" y="128"/>
                </a:lnTo>
                <a:lnTo>
                  <a:pt x="258" y="136"/>
                </a:lnTo>
                <a:lnTo>
                  <a:pt x="258" y="138"/>
                </a:lnTo>
                <a:lnTo>
                  <a:pt x="262" y="144"/>
                </a:lnTo>
                <a:lnTo>
                  <a:pt x="266" y="156"/>
                </a:lnTo>
                <a:lnTo>
                  <a:pt x="270" y="162"/>
                </a:lnTo>
                <a:lnTo>
                  <a:pt x="270" y="168"/>
                </a:lnTo>
                <a:lnTo>
                  <a:pt x="274" y="174"/>
                </a:lnTo>
                <a:lnTo>
                  <a:pt x="276" y="186"/>
                </a:lnTo>
                <a:lnTo>
                  <a:pt x="282" y="198"/>
                </a:lnTo>
                <a:lnTo>
                  <a:pt x="282" y="202"/>
                </a:lnTo>
                <a:lnTo>
                  <a:pt x="280" y="206"/>
                </a:lnTo>
                <a:lnTo>
                  <a:pt x="280" y="210"/>
                </a:lnTo>
                <a:lnTo>
                  <a:pt x="278" y="212"/>
                </a:lnTo>
                <a:lnTo>
                  <a:pt x="280" y="216"/>
                </a:lnTo>
                <a:lnTo>
                  <a:pt x="280" y="218"/>
                </a:lnTo>
                <a:lnTo>
                  <a:pt x="280" y="228"/>
                </a:lnTo>
                <a:lnTo>
                  <a:pt x="274" y="246"/>
                </a:lnTo>
                <a:lnTo>
                  <a:pt x="268" y="246"/>
                </a:lnTo>
                <a:lnTo>
                  <a:pt x="268" y="240"/>
                </a:lnTo>
                <a:lnTo>
                  <a:pt x="260" y="240"/>
                </a:lnTo>
                <a:lnTo>
                  <a:pt x="260" y="246"/>
                </a:lnTo>
                <a:lnTo>
                  <a:pt x="254" y="246"/>
                </a:lnTo>
                <a:lnTo>
                  <a:pt x="254" y="234"/>
                </a:lnTo>
                <a:lnTo>
                  <a:pt x="250" y="234"/>
                </a:lnTo>
                <a:lnTo>
                  <a:pt x="248" y="234"/>
                </a:lnTo>
                <a:lnTo>
                  <a:pt x="248" y="246"/>
                </a:lnTo>
                <a:lnTo>
                  <a:pt x="240" y="246"/>
                </a:lnTo>
                <a:lnTo>
                  <a:pt x="240" y="234"/>
                </a:lnTo>
                <a:lnTo>
                  <a:pt x="234" y="234"/>
                </a:lnTo>
                <a:lnTo>
                  <a:pt x="234" y="240"/>
                </a:lnTo>
                <a:lnTo>
                  <a:pt x="226" y="240"/>
                </a:lnTo>
                <a:lnTo>
                  <a:pt x="226" y="232"/>
                </a:lnTo>
                <a:lnTo>
                  <a:pt x="216" y="232"/>
                </a:lnTo>
                <a:lnTo>
                  <a:pt x="216" y="228"/>
                </a:lnTo>
                <a:lnTo>
                  <a:pt x="208" y="228"/>
                </a:lnTo>
                <a:lnTo>
                  <a:pt x="208" y="232"/>
                </a:lnTo>
                <a:lnTo>
                  <a:pt x="202" y="234"/>
                </a:lnTo>
                <a:lnTo>
                  <a:pt x="202" y="248"/>
                </a:lnTo>
                <a:lnTo>
                  <a:pt x="94" y="248"/>
                </a:lnTo>
                <a:lnTo>
                  <a:pt x="12" y="248"/>
                </a:lnTo>
                <a:lnTo>
                  <a:pt x="12" y="218"/>
                </a:lnTo>
                <a:lnTo>
                  <a:pt x="20" y="218"/>
                </a:lnTo>
                <a:lnTo>
                  <a:pt x="20" y="206"/>
                </a:lnTo>
                <a:lnTo>
                  <a:pt x="14" y="206"/>
                </a:lnTo>
                <a:lnTo>
                  <a:pt x="14" y="200"/>
                </a:lnTo>
                <a:lnTo>
                  <a:pt x="8" y="200"/>
                </a:lnTo>
                <a:lnTo>
                  <a:pt x="8" y="174"/>
                </a:lnTo>
                <a:lnTo>
                  <a:pt x="0" y="174"/>
                </a:lnTo>
                <a:lnTo>
                  <a:pt x="0" y="124"/>
                </a:lnTo>
                <a:lnTo>
                  <a:pt x="34" y="124"/>
                </a:lnTo>
                <a:lnTo>
                  <a:pt x="36" y="8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Freeform 23"/>
          <p:cNvSpPr>
            <a:spLocks/>
          </p:cNvSpPr>
          <p:nvPr/>
        </p:nvSpPr>
        <p:spPr bwMode="auto">
          <a:xfrm>
            <a:off x="1699260" y="4639628"/>
            <a:ext cx="361950" cy="368300"/>
          </a:xfrm>
          <a:custGeom>
            <a:avLst/>
            <a:gdLst>
              <a:gd name="T0" fmla="*/ 190500 w 228"/>
              <a:gd name="T1" fmla="*/ 85725 h 232"/>
              <a:gd name="T2" fmla="*/ 203200 w 228"/>
              <a:gd name="T3" fmla="*/ 127000 h 232"/>
              <a:gd name="T4" fmla="*/ 212725 w 228"/>
              <a:gd name="T5" fmla="*/ 136525 h 232"/>
              <a:gd name="T6" fmla="*/ 222250 w 228"/>
              <a:gd name="T7" fmla="*/ 155575 h 232"/>
              <a:gd name="T8" fmla="*/ 209550 w 228"/>
              <a:gd name="T9" fmla="*/ 203200 h 232"/>
              <a:gd name="T10" fmla="*/ 339725 w 228"/>
              <a:gd name="T11" fmla="*/ 222250 h 232"/>
              <a:gd name="T12" fmla="*/ 330200 w 228"/>
              <a:gd name="T13" fmla="*/ 238125 h 232"/>
              <a:gd name="T14" fmla="*/ 339725 w 228"/>
              <a:gd name="T15" fmla="*/ 269875 h 232"/>
              <a:gd name="T16" fmla="*/ 349250 w 228"/>
              <a:gd name="T17" fmla="*/ 279400 h 232"/>
              <a:gd name="T18" fmla="*/ 339725 w 228"/>
              <a:gd name="T19" fmla="*/ 288925 h 232"/>
              <a:gd name="T20" fmla="*/ 349250 w 228"/>
              <a:gd name="T21" fmla="*/ 311150 h 232"/>
              <a:gd name="T22" fmla="*/ 339725 w 228"/>
              <a:gd name="T23" fmla="*/ 330200 h 232"/>
              <a:gd name="T24" fmla="*/ 215900 w 228"/>
              <a:gd name="T25" fmla="*/ 346075 h 232"/>
              <a:gd name="T26" fmla="*/ 190500 w 228"/>
              <a:gd name="T27" fmla="*/ 361950 h 232"/>
              <a:gd name="T28" fmla="*/ 161925 w 228"/>
              <a:gd name="T29" fmla="*/ 365125 h 232"/>
              <a:gd name="T30" fmla="*/ 117475 w 228"/>
              <a:gd name="T31" fmla="*/ 368300 h 232"/>
              <a:gd name="T32" fmla="*/ 111125 w 228"/>
              <a:gd name="T33" fmla="*/ 333375 h 232"/>
              <a:gd name="T34" fmla="*/ 104775 w 228"/>
              <a:gd name="T35" fmla="*/ 330200 h 232"/>
              <a:gd name="T36" fmla="*/ 98425 w 228"/>
              <a:gd name="T37" fmla="*/ 317500 h 232"/>
              <a:gd name="T38" fmla="*/ 95250 w 228"/>
              <a:gd name="T39" fmla="*/ 282575 h 232"/>
              <a:gd name="T40" fmla="*/ 92075 w 228"/>
              <a:gd name="T41" fmla="*/ 254000 h 232"/>
              <a:gd name="T42" fmla="*/ 88900 w 228"/>
              <a:gd name="T43" fmla="*/ 219075 h 232"/>
              <a:gd name="T44" fmla="*/ 88900 w 228"/>
              <a:gd name="T45" fmla="*/ 203200 h 232"/>
              <a:gd name="T46" fmla="*/ 63500 w 228"/>
              <a:gd name="T47" fmla="*/ 180975 h 232"/>
              <a:gd name="T48" fmla="*/ 60325 w 228"/>
              <a:gd name="T49" fmla="*/ 161925 h 232"/>
              <a:gd name="T50" fmla="*/ 63500 w 228"/>
              <a:gd name="T51" fmla="*/ 158750 h 232"/>
              <a:gd name="T52" fmla="*/ 31750 w 228"/>
              <a:gd name="T53" fmla="*/ 127000 h 232"/>
              <a:gd name="T54" fmla="*/ 19050 w 228"/>
              <a:gd name="T55" fmla="*/ 107950 h 232"/>
              <a:gd name="T56" fmla="*/ 25400 w 228"/>
              <a:gd name="T57" fmla="*/ 60325 h 232"/>
              <a:gd name="T58" fmla="*/ 15875 w 228"/>
              <a:gd name="T59" fmla="*/ 22225 h 232"/>
              <a:gd name="T60" fmla="*/ 0 w 228"/>
              <a:gd name="T61" fmla="*/ 0 h 232"/>
              <a:gd name="T62" fmla="*/ 73025 w 228"/>
              <a:gd name="T63" fmla="*/ 12700 h 232"/>
              <a:gd name="T64" fmla="*/ 120650 w 228"/>
              <a:gd name="T65" fmla="*/ 12700 h 232"/>
              <a:gd name="T66" fmla="*/ 190500 w 228"/>
              <a:gd name="T67" fmla="*/ 6350 h 232"/>
              <a:gd name="T68" fmla="*/ 190500 w 228"/>
              <a:gd name="T69" fmla="*/ 6350 h 23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28" h="232">
                <a:moveTo>
                  <a:pt x="120" y="4"/>
                </a:moveTo>
                <a:lnTo>
                  <a:pt x="120" y="54"/>
                </a:lnTo>
                <a:lnTo>
                  <a:pt x="128" y="54"/>
                </a:lnTo>
                <a:lnTo>
                  <a:pt x="128" y="80"/>
                </a:lnTo>
                <a:lnTo>
                  <a:pt x="134" y="80"/>
                </a:lnTo>
                <a:lnTo>
                  <a:pt x="134" y="86"/>
                </a:lnTo>
                <a:lnTo>
                  <a:pt x="140" y="86"/>
                </a:lnTo>
                <a:lnTo>
                  <a:pt x="140" y="98"/>
                </a:lnTo>
                <a:lnTo>
                  <a:pt x="132" y="98"/>
                </a:lnTo>
                <a:lnTo>
                  <a:pt x="132" y="128"/>
                </a:lnTo>
                <a:lnTo>
                  <a:pt x="214" y="128"/>
                </a:lnTo>
                <a:lnTo>
                  <a:pt x="214" y="140"/>
                </a:lnTo>
                <a:lnTo>
                  <a:pt x="208" y="140"/>
                </a:lnTo>
                <a:lnTo>
                  <a:pt x="208" y="150"/>
                </a:lnTo>
                <a:lnTo>
                  <a:pt x="214" y="148"/>
                </a:lnTo>
                <a:lnTo>
                  <a:pt x="214" y="170"/>
                </a:lnTo>
                <a:lnTo>
                  <a:pt x="228" y="170"/>
                </a:lnTo>
                <a:lnTo>
                  <a:pt x="220" y="176"/>
                </a:lnTo>
                <a:lnTo>
                  <a:pt x="220" y="182"/>
                </a:lnTo>
                <a:lnTo>
                  <a:pt x="214" y="182"/>
                </a:lnTo>
                <a:lnTo>
                  <a:pt x="214" y="196"/>
                </a:lnTo>
                <a:lnTo>
                  <a:pt x="220" y="196"/>
                </a:lnTo>
                <a:lnTo>
                  <a:pt x="220" y="208"/>
                </a:lnTo>
                <a:lnTo>
                  <a:pt x="214" y="208"/>
                </a:lnTo>
                <a:lnTo>
                  <a:pt x="214" y="220"/>
                </a:lnTo>
                <a:lnTo>
                  <a:pt x="136" y="218"/>
                </a:lnTo>
                <a:lnTo>
                  <a:pt x="122" y="226"/>
                </a:lnTo>
                <a:lnTo>
                  <a:pt x="120" y="228"/>
                </a:lnTo>
                <a:lnTo>
                  <a:pt x="114" y="222"/>
                </a:lnTo>
                <a:lnTo>
                  <a:pt x="102" y="230"/>
                </a:lnTo>
                <a:lnTo>
                  <a:pt x="90" y="232"/>
                </a:lnTo>
                <a:lnTo>
                  <a:pt x="74" y="232"/>
                </a:lnTo>
                <a:lnTo>
                  <a:pt x="74" y="208"/>
                </a:lnTo>
                <a:lnTo>
                  <a:pt x="70" y="210"/>
                </a:lnTo>
                <a:lnTo>
                  <a:pt x="68" y="208"/>
                </a:lnTo>
                <a:lnTo>
                  <a:pt x="66" y="208"/>
                </a:lnTo>
                <a:lnTo>
                  <a:pt x="66" y="206"/>
                </a:lnTo>
                <a:lnTo>
                  <a:pt x="62" y="200"/>
                </a:lnTo>
                <a:lnTo>
                  <a:pt x="68" y="188"/>
                </a:lnTo>
                <a:lnTo>
                  <a:pt x="60" y="178"/>
                </a:lnTo>
                <a:lnTo>
                  <a:pt x="56" y="166"/>
                </a:lnTo>
                <a:lnTo>
                  <a:pt x="58" y="160"/>
                </a:lnTo>
                <a:lnTo>
                  <a:pt x="56" y="156"/>
                </a:lnTo>
                <a:lnTo>
                  <a:pt x="56" y="138"/>
                </a:lnTo>
                <a:lnTo>
                  <a:pt x="54" y="136"/>
                </a:lnTo>
                <a:lnTo>
                  <a:pt x="56" y="128"/>
                </a:lnTo>
                <a:lnTo>
                  <a:pt x="46" y="118"/>
                </a:lnTo>
                <a:lnTo>
                  <a:pt x="40" y="114"/>
                </a:lnTo>
                <a:lnTo>
                  <a:pt x="36" y="112"/>
                </a:lnTo>
                <a:lnTo>
                  <a:pt x="38" y="102"/>
                </a:lnTo>
                <a:lnTo>
                  <a:pt x="42" y="102"/>
                </a:lnTo>
                <a:lnTo>
                  <a:pt x="40" y="100"/>
                </a:lnTo>
                <a:lnTo>
                  <a:pt x="34" y="96"/>
                </a:lnTo>
                <a:lnTo>
                  <a:pt x="20" y="80"/>
                </a:lnTo>
                <a:lnTo>
                  <a:pt x="18" y="74"/>
                </a:lnTo>
                <a:lnTo>
                  <a:pt x="12" y="68"/>
                </a:lnTo>
                <a:lnTo>
                  <a:pt x="10" y="52"/>
                </a:lnTo>
                <a:lnTo>
                  <a:pt x="16" y="38"/>
                </a:lnTo>
                <a:lnTo>
                  <a:pt x="10" y="18"/>
                </a:lnTo>
                <a:lnTo>
                  <a:pt x="10" y="14"/>
                </a:lnTo>
                <a:lnTo>
                  <a:pt x="12" y="10"/>
                </a:lnTo>
                <a:lnTo>
                  <a:pt x="0" y="0"/>
                </a:lnTo>
                <a:lnTo>
                  <a:pt x="46" y="0"/>
                </a:lnTo>
                <a:lnTo>
                  <a:pt x="46" y="8"/>
                </a:lnTo>
                <a:lnTo>
                  <a:pt x="62" y="8"/>
                </a:lnTo>
                <a:lnTo>
                  <a:pt x="76" y="8"/>
                </a:lnTo>
                <a:lnTo>
                  <a:pt x="76" y="4"/>
                </a:lnTo>
                <a:lnTo>
                  <a:pt x="120" y="4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Freeform 24"/>
          <p:cNvSpPr>
            <a:spLocks/>
          </p:cNvSpPr>
          <p:nvPr/>
        </p:nvSpPr>
        <p:spPr bwMode="auto">
          <a:xfrm>
            <a:off x="2029460" y="4811078"/>
            <a:ext cx="434975" cy="269875"/>
          </a:xfrm>
          <a:custGeom>
            <a:avLst/>
            <a:gdLst>
              <a:gd name="T0" fmla="*/ 400050 w 274"/>
              <a:gd name="T1" fmla="*/ 47625 h 170"/>
              <a:gd name="T2" fmla="*/ 396875 w 274"/>
              <a:gd name="T3" fmla="*/ 92075 h 170"/>
              <a:gd name="T4" fmla="*/ 400050 w 274"/>
              <a:gd name="T5" fmla="*/ 127000 h 170"/>
              <a:gd name="T6" fmla="*/ 409575 w 274"/>
              <a:gd name="T7" fmla="*/ 149225 h 170"/>
              <a:gd name="T8" fmla="*/ 415925 w 274"/>
              <a:gd name="T9" fmla="*/ 171450 h 170"/>
              <a:gd name="T10" fmla="*/ 422275 w 274"/>
              <a:gd name="T11" fmla="*/ 206375 h 170"/>
              <a:gd name="T12" fmla="*/ 431800 w 274"/>
              <a:gd name="T13" fmla="*/ 215900 h 170"/>
              <a:gd name="T14" fmla="*/ 431800 w 274"/>
              <a:gd name="T15" fmla="*/ 234950 h 170"/>
              <a:gd name="T16" fmla="*/ 422275 w 274"/>
              <a:gd name="T17" fmla="*/ 244475 h 170"/>
              <a:gd name="T18" fmla="*/ 400050 w 274"/>
              <a:gd name="T19" fmla="*/ 260350 h 170"/>
              <a:gd name="T20" fmla="*/ 412750 w 274"/>
              <a:gd name="T21" fmla="*/ 254000 h 170"/>
              <a:gd name="T22" fmla="*/ 400050 w 274"/>
              <a:gd name="T23" fmla="*/ 244475 h 170"/>
              <a:gd name="T24" fmla="*/ 387350 w 274"/>
              <a:gd name="T25" fmla="*/ 234950 h 170"/>
              <a:gd name="T26" fmla="*/ 381000 w 274"/>
              <a:gd name="T27" fmla="*/ 244475 h 170"/>
              <a:gd name="T28" fmla="*/ 365125 w 274"/>
              <a:gd name="T29" fmla="*/ 257175 h 170"/>
              <a:gd name="T30" fmla="*/ 355600 w 274"/>
              <a:gd name="T31" fmla="*/ 260350 h 170"/>
              <a:gd name="T32" fmla="*/ 346075 w 274"/>
              <a:gd name="T33" fmla="*/ 269875 h 170"/>
              <a:gd name="T34" fmla="*/ 330200 w 274"/>
              <a:gd name="T35" fmla="*/ 266700 h 170"/>
              <a:gd name="T36" fmla="*/ 320675 w 274"/>
              <a:gd name="T37" fmla="*/ 257175 h 170"/>
              <a:gd name="T38" fmla="*/ 307975 w 274"/>
              <a:gd name="T39" fmla="*/ 266700 h 170"/>
              <a:gd name="T40" fmla="*/ 295275 w 274"/>
              <a:gd name="T41" fmla="*/ 254000 h 170"/>
              <a:gd name="T42" fmla="*/ 200025 w 274"/>
              <a:gd name="T43" fmla="*/ 263525 h 170"/>
              <a:gd name="T44" fmla="*/ 38100 w 274"/>
              <a:gd name="T45" fmla="*/ 247650 h 170"/>
              <a:gd name="T46" fmla="*/ 38100 w 274"/>
              <a:gd name="T47" fmla="*/ 231775 h 170"/>
              <a:gd name="T48" fmla="*/ 19050 w 274"/>
              <a:gd name="T49" fmla="*/ 212725 h 170"/>
              <a:gd name="T50" fmla="*/ 34925 w 274"/>
              <a:gd name="T51" fmla="*/ 177800 h 170"/>
              <a:gd name="T52" fmla="*/ 22225 w 274"/>
              <a:gd name="T53" fmla="*/ 190500 h 170"/>
              <a:gd name="T54" fmla="*/ 9525 w 274"/>
              <a:gd name="T55" fmla="*/ 177800 h 170"/>
              <a:gd name="T56" fmla="*/ 19050 w 274"/>
              <a:gd name="T57" fmla="*/ 158750 h 170"/>
              <a:gd name="T58" fmla="*/ 9525 w 274"/>
              <a:gd name="T59" fmla="*/ 139700 h 170"/>
              <a:gd name="T60" fmla="*/ 19050 w 274"/>
              <a:gd name="T61" fmla="*/ 117475 h 170"/>
              <a:gd name="T62" fmla="*/ 31750 w 274"/>
              <a:gd name="T63" fmla="*/ 98425 h 170"/>
              <a:gd name="T64" fmla="*/ 9525 w 274"/>
              <a:gd name="T65" fmla="*/ 63500 h 170"/>
              <a:gd name="T66" fmla="*/ 0 w 274"/>
              <a:gd name="T67" fmla="*/ 50800 h 170"/>
              <a:gd name="T68" fmla="*/ 9525 w 274"/>
              <a:gd name="T69" fmla="*/ 31750 h 170"/>
              <a:gd name="T70" fmla="*/ 180975 w 274"/>
              <a:gd name="T71" fmla="*/ 9525 h 170"/>
              <a:gd name="T72" fmla="*/ 190500 w 274"/>
              <a:gd name="T73" fmla="*/ 0 h 170"/>
              <a:gd name="T74" fmla="*/ 203200 w 274"/>
              <a:gd name="T75" fmla="*/ 6350 h 170"/>
              <a:gd name="T76" fmla="*/ 219075 w 274"/>
              <a:gd name="T77" fmla="*/ 19050 h 170"/>
              <a:gd name="T78" fmla="*/ 231775 w 274"/>
              <a:gd name="T79" fmla="*/ 9525 h 170"/>
              <a:gd name="T80" fmla="*/ 241300 w 274"/>
              <a:gd name="T81" fmla="*/ 28575 h 170"/>
              <a:gd name="T82" fmla="*/ 254000 w 274"/>
              <a:gd name="T83" fmla="*/ 9525 h 170"/>
              <a:gd name="T84" fmla="*/ 263525 w 274"/>
              <a:gd name="T85" fmla="*/ 9525 h 170"/>
              <a:gd name="T86" fmla="*/ 273050 w 274"/>
              <a:gd name="T87" fmla="*/ 28575 h 170"/>
              <a:gd name="T88" fmla="*/ 285750 w 274"/>
              <a:gd name="T89" fmla="*/ 19050 h 170"/>
              <a:gd name="T90" fmla="*/ 295275 w 274"/>
              <a:gd name="T91" fmla="*/ 28575 h 170"/>
              <a:gd name="T92" fmla="*/ 396875 w 274"/>
              <a:gd name="T93" fmla="*/ 28575 h 170"/>
              <a:gd name="T94" fmla="*/ 396875 w 274"/>
              <a:gd name="T95" fmla="*/ 28575 h 17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4" h="170">
                <a:moveTo>
                  <a:pt x="250" y="18"/>
                </a:moveTo>
                <a:lnTo>
                  <a:pt x="252" y="30"/>
                </a:lnTo>
                <a:lnTo>
                  <a:pt x="246" y="48"/>
                </a:lnTo>
                <a:lnTo>
                  <a:pt x="250" y="58"/>
                </a:lnTo>
                <a:lnTo>
                  <a:pt x="248" y="74"/>
                </a:lnTo>
                <a:lnTo>
                  <a:pt x="252" y="80"/>
                </a:lnTo>
                <a:lnTo>
                  <a:pt x="252" y="82"/>
                </a:lnTo>
                <a:lnTo>
                  <a:pt x="258" y="94"/>
                </a:lnTo>
                <a:lnTo>
                  <a:pt x="260" y="106"/>
                </a:lnTo>
                <a:lnTo>
                  <a:pt x="262" y="108"/>
                </a:lnTo>
                <a:lnTo>
                  <a:pt x="268" y="120"/>
                </a:lnTo>
                <a:lnTo>
                  <a:pt x="266" y="130"/>
                </a:lnTo>
                <a:lnTo>
                  <a:pt x="268" y="134"/>
                </a:lnTo>
                <a:lnTo>
                  <a:pt x="272" y="136"/>
                </a:lnTo>
                <a:lnTo>
                  <a:pt x="274" y="148"/>
                </a:lnTo>
                <a:lnTo>
                  <a:pt x="272" y="148"/>
                </a:lnTo>
                <a:lnTo>
                  <a:pt x="270" y="152"/>
                </a:lnTo>
                <a:lnTo>
                  <a:pt x="266" y="154"/>
                </a:lnTo>
                <a:lnTo>
                  <a:pt x="264" y="164"/>
                </a:lnTo>
                <a:lnTo>
                  <a:pt x="252" y="164"/>
                </a:lnTo>
                <a:lnTo>
                  <a:pt x="252" y="160"/>
                </a:lnTo>
                <a:lnTo>
                  <a:pt x="260" y="160"/>
                </a:lnTo>
                <a:lnTo>
                  <a:pt x="260" y="154"/>
                </a:lnTo>
                <a:lnTo>
                  <a:pt x="252" y="154"/>
                </a:lnTo>
                <a:lnTo>
                  <a:pt x="252" y="148"/>
                </a:lnTo>
                <a:lnTo>
                  <a:pt x="244" y="148"/>
                </a:lnTo>
                <a:lnTo>
                  <a:pt x="244" y="154"/>
                </a:lnTo>
                <a:lnTo>
                  <a:pt x="240" y="154"/>
                </a:lnTo>
                <a:lnTo>
                  <a:pt x="240" y="162"/>
                </a:lnTo>
                <a:lnTo>
                  <a:pt x="230" y="162"/>
                </a:lnTo>
                <a:lnTo>
                  <a:pt x="230" y="164"/>
                </a:lnTo>
                <a:lnTo>
                  <a:pt x="224" y="164"/>
                </a:lnTo>
                <a:lnTo>
                  <a:pt x="224" y="170"/>
                </a:lnTo>
                <a:lnTo>
                  <a:pt x="218" y="170"/>
                </a:lnTo>
                <a:lnTo>
                  <a:pt x="214" y="168"/>
                </a:lnTo>
                <a:lnTo>
                  <a:pt x="208" y="168"/>
                </a:lnTo>
                <a:lnTo>
                  <a:pt x="208" y="162"/>
                </a:lnTo>
                <a:lnTo>
                  <a:pt x="202" y="162"/>
                </a:lnTo>
                <a:lnTo>
                  <a:pt x="202" y="168"/>
                </a:lnTo>
                <a:lnTo>
                  <a:pt x="194" y="168"/>
                </a:lnTo>
                <a:lnTo>
                  <a:pt x="194" y="160"/>
                </a:lnTo>
                <a:lnTo>
                  <a:pt x="186" y="160"/>
                </a:lnTo>
                <a:lnTo>
                  <a:pt x="186" y="166"/>
                </a:lnTo>
                <a:lnTo>
                  <a:pt x="126" y="166"/>
                </a:lnTo>
                <a:lnTo>
                  <a:pt x="26" y="164"/>
                </a:lnTo>
                <a:lnTo>
                  <a:pt x="24" y="156"/>
                </a:lnTo>
                <a:lnTo>
                  <a:pt x="26" y="150"/>
                </a:lnTo>
                <a:lnTo>
                  <a:pt x="24" y="146"/>
                </a:lnTo>
                <a:lnTo>
                  <a:pt x="18" y="144"/>
                </a:lnTo>
                <a:lnTo>
                  <a:pt x="12" y="134"/>
                </a:lnTo>
                <a:lnTo>
                  <a:pt x="22" y="134"/>
                </a:lnTo>
                <a:lnTo>
                  <a:pt x="22" y="112"/>
                </a:lnTo>
                <a:lnTo>
                  <a:pt x="14" y="112"/>
                </a:lnTo>
                <a:lnTo>
                  <a:pt x="14" y="120"/>
                </a:lnTo>
                <a:lnTo>
                  <a:pt x="6" y="120"/>
                </a:lnTo>
                <a:lnTo>
                  <a:pt x="6" y="112"/>
                </a:lnTo>
                <a:lnTo>
                  <a:pt x="6" y="100"/>
                </a:lnTo>
                <a:lnTo>
                  <a:pt x="12" y="100"/>
                </a:lnTo>
                <a:lnTo>
                  <a:pt x="12" y="88"/>
                </a:lnTo>
                <a:lnTo>
                  <a:pt x="6" y="88"/>
                </a:lnTo>
                <a:lnTo>
                  <a:pt x="6" y="74"/>
                </a:lnTo>
                <a:lnTo>
                  <a:pt x="12" y="74"/>
                </a:lnTo>
                <a:lnTo>
                  <a:pt x="12" y="68"/>
                </a:lnTo>
                <a:lnTo>
                  <a:pt x="20" y="62"/>
                </a:lnTo>
                <a:lnTo>
                  <a:pt x="6" y="62"/>
                </a:lnTo>
                <a:lnTo>
                  <a:pt x="6" y="40"/>
                </a:lnTo>
                <a:lnTo>
                  <a:pt x="0" y="42"/>
                </a:lnTo>
                <a:lnTo>
                  <a:pt x="0" y="32"/>
                </a:lnTo>
                <a:lnTo>
                  <a:pt x="6" y="32"/>
                </a:lnTo>
                <a:lnTo>
                  <a:pt x="6" y="20"/>
                </a:lnTo>
                <a:lnTo>
                  <a:pt x="114" y="20"/>
                </a:lnTo>
                <a:lnTo>
                  <a:pt x="114" y="6"/>
                </a:lnTo>
                <a:lnTo>
                  <a:pt x="120" y="4"/>
                </a:lnTo>
                <a:lnTo>
                  <a:pt x="120" y="0"/>
                </a:lnTo>
                <a:lnTo>
                  <a:pt x="128" y="0"/>
                </a:lnTo>
                <a:lnTo>
                  <a:pt x="128" y="4"/>
                </a:lnTo>
                <a:lnTo>
                  <a:pt x="138" y="4"/>
                </a:lnTo>
                <a:lnTo>
                  <a:pt x="138" y="12"/>
                </a:lnTo>
                <a:lnTo>
                  <a:pt x="146" y="12"/>
                </a:lnTo>
                <a:lnTo>
                  <a:pt x="146" y="6"/>
                </a:lnTo>
                <a:lnTo>
                  <a:pt x="152" y="6"/>
                </a:lnTo>
                <a:lnTo>
                  <a:pt x="152" y="18"/>
                </a:lnTo>
                <a:lnTo>
                  <a:pt x="160" y="18"/>
                </a:lnTo>
                <a:lnTo>
                  <a:pt x="160" y="6"/>
                </a:lnTo>
                <a:lnTo>
                  <a:pt x="162" y="6"/>
                </a:lnTo>
                <a:lnTo>
                  <a:pt x="166" y="6"/>
                </a:lnTo>
                <a:lnTo>
                  <a:pt x="166" y="18"/>
                </a:lnTo>
                <a:lnTo>
                  <a:pt x="172" y="18"/>
                </a:lnTo>
                <a:lnTo>
                  <a:pt x="172" y="12"/>
                </a:lnTo>
                <a:lnTo>
                  <a:pt x="180" y="12"/>
                </a:lnTo>
                <a:lnTo>
                  <a:pt x="180" y="18"/>
                </a:lnTo>
                <a:lnTo>
                  <a:pt x="186" y="18"/>
                </a:lnTo>
                <a:lnTo>
                  <a:pt x="250" y="18"/>
                </a:lnTo>
                <a:close/>
              </a:path>
            </a:pathLst>
          </a:custGeom>
          <a:solidFill>
            <a:srgbClr val="E5CC0F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Freeform 25"/>
          <p:cNvSpPr>
            <a:spLocks/>
          </p:cNvSpPr>
          <p:nvPr/>
        </p:nvSpPr>
        <p:spPr bwMode="auto">
          <a:xfrm>
            <a:off x="1931035" y="5293678"/>
            <a:ext cx="403225" cy="234950"/>
          </a:xfrm>
          <a:custGeom>
            <a:avLst/>
            <a:gdLst>
              <a:gd name="T0" fmla="*/ 295275 w 254"/>
              <a:gd name="T1" fmla="*/ 0 h 148"/>
              <a:gd name="T2" fmla="*/ 403225 w 254"/>
              <a:gd name="T3" fmla="*/ 3175 h 148"/>
              <a:gd name="T4" fmla="*/ 396875 w 254"/>
              <a:gd name="T5" fmla="*/ 222250 h 148"/>
              <a:gd name="T6" fmla="*/ 292100 w 254"/>
              <a:gd name="T7" fmla="*/ 222250 h 148"/>
              <a:gd name="T8" fmla="*/ 292100 w 254"/>
              <a:gd name="T9" fmla="*/ 234950 h 148"/>
              <a:gd name="T10" fmla="*/ 200025 w 254"/>
              <a:gd name="T11" fmla="*/ 234950 h 148"/>
              <a:gd name="T12" fmla="*/ 0 w 254"/>
              <a:gd name="T13" fmla="*/ 231775 h 148"/>
              <a:gd name="T14" fmla="*/ 6350 w 254"/>
              <a:gd name="T15" fmla="*/ 3175 h 148"/>
              <a:gd name="T16" fmla="*/ 180975 w 254"/>
              <a:gd name="T17" fmla="*/ 6350 h 148"/>
              <a:gd name="T18" fmla="*/ 180975 w 254"/>
              <a:gd name="T19" fmla="*/ 0 h 148"/>
              <a:gd name="T20" fmla="*/ 193675 w 254"/>
              <a:gd name="T21" fmla="*/ 0 h 148"/>
              <a:gd name="T22" fmla="*/ 193675 w 254"/>
              <a:gd name="T23" fmla="*/ 6350 h 148"/>
              <a:gd name="T24" fmla="*/ 228600 w 254"/>
              <a:gd name="T25" fmla="*/ 6350 h 148"/>
              <a:gd name="T26" fmla="*/ 228600 w 254"/>
              <a:gd name="T27" fmla="*/ 0 h 148"/>
              <a:gd name="T28" fmla="*/ 238125 w 254"/>
              <a:gd name="T29" fmla="*/ 0 h 148"/>
              <a:gd name="T30" fmla="*/ 238125 w 254"/>
              <a:gd name="T31" fmla="*/ 6350 h 148"/>
              <a:gd name="T32" fmla="*/ 254000 w 254"/>
              <a:gd name="T33" fmla="*/ 6350 h 148"/>
              <a:gd name="T34" fmla="*/ 254000 w 254"/>
              <a:gd name="T35" fmla="*/ 0 h 148"/>
              <a:gd name="T36" fmla="*/ 263525 w 254"/>
              <a:gd name="T37" fmla="*/ 0 h 148"/>
              <a:gd name="T38" fmla="*/ 263525 w 254"/>
              <a:gd name="T39" fmla="*/ 0 h 148"/>
              <a:gd name="T40" fmla="*/ 273050 w 254"/>
              <a:gd name="T41" fmla="*/ 0 h 148"/>
              <a:gd name="T42" fmla="*/ 273050 w 254"/>
              <a:gd name="T43" fmla="*/ 0 h 148"/>
              <a:gd name="T44" fmla="*/ 295275 w 254"/>
              <a:gd name="T45" fmla="*/ 3175 h 148"/>
              <a:gd name="T46" fmla="*/ 295275 w 254"/>
              <a:gd name="T47" fmla="*/ 0 h 148"/>
              <a:gd name="T48" fmla="*/ 295275 w 254"/>
              <a:gd name="T49" fmla="*/ 0 h 148"/>
              <a:gd name="T50" fmla="*/ 295275 w 254"/>
              <a:gd name="T51" fmla="*/ 0 h 148"/>
              <a:gd name="T52" fmla="*/ 295275 w 254"/>
              <a:gd name="T53" fmla="*/ 0 h 1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4" h="148">
                <a:moveTo>
                  <a:pt x="186" y="0"/>
                </a:moveTo>
                <a:lnTo>
                  <a:pt x="254" y="2"/>
                </a:lnTo>
                <a:lnTo>
                  <a:pt x="250" y="140"/>
                </a:lnTo>
                <a:lnTo>
                  <a:pt x="184" y="140"/>
                </a:lnTo>
                <a:lnTo>
                  <a:pt x="184" y="148"/>
                </a:lnTo>
                <a:lnTo>
                  <a:pt x="126" y="148"/>
                </a:lnTo>
                <a:lnTo>
                  <a:pt x="0" y="146"/>
                </a:lnTo>
                <a:lnTo>
                  <a:pt x="4" y="2"/>
                </a:lnTo>
                <a:lnTo>
                  <a:pt x="114" y="4"/>
                </a:lnTo>
                <a:lnTo>
                  <a:pt x="114" y="0"/>
                </a:lnTo>
                <a:lnTo>
                  <a:pt x="122" y="0"/>
                </a:lnTo>
                <a:lnTo>
                  <a:pt x="122" y="4"/>
                </a:lnTo>
                <a:lnTo>
                  <a:pt x="144" y="4"/>
                </a:lnTo>
                <a:lnTo>
                  <a:pt x="144" y="0"/>
                </a:lnTo>
                <a:lnTo>
                  <a:pt x="150" y="0"/>
                </a:lnTo>
                <a:lnTo>
                  <a:pt x="150" y="4"/>
                </a:lnTo>
                <a:lnTo>
                  <a:pt x="160" y="4"/>
                </a:lnTo>
                <a:lnTo>
                  <a:pt x="160" y="0"/>
                </a:lnTo>
                <a:lnTo>
                  <a:pt x="166" y="0"/>
                </a:lnTo>
                <a:lnTo>
                  <a:pt x="172" y="0"/>
                </a:lnTo>
                <a:lnTo>
                  <a:pt x="186" y="2"/>
                </a:lnTo>
                <a:lnTo>
                  <a:pt x="186" y="0"/>
                </a:lnTo>
                <a:close/>
              </a:path>
            </a:pathLst>
          </a:custGeom>
          <a:solidFill>
            <a:srgbClr val="FF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Freeform 26"/>
          <p:cNvSpPr>
            <a:spLocks/>
          </p:cNvSpPr>
          <p:nvPr/>
        </p:nvSpPr>
        <p:spPr bwMode="auto">
          <a:xfrm>
            <a:off x="1981835" y="5515928"/>
            <a:ext cx="523875" cy="485775"/>
          </a:xfrm>
          <a:custGeom>
            <a:avLst/>
            <a:gdLst>
              <a:gd name="T0" fmla="*/ 523875 w 330"/>
              <a:gd name="T1" fmla="*/ 3175 h 306"/>
              <a:gd name="T2" fmla="*/ 523875 w 330"/>
              <a:gd name="T3" fmla="*/ 171450 h 306"/>
              <a:gd name="T4" fmla="*/ 520700 w 330"/>
              <a:gd name="T5" fmla="*/ 485775 h 306"/>
              <a:gd name="T6" fmla="*/ 419100 w 330"/>
              <a:gd name="T7" fmla="*/ 482600 h 306"/>
              <a:gd name="T8" fmla="*/ 12700 w 330"/>
              <a:gd name="T9" fmla="*/ 460375 h 306"/>
              <a:gd name="T10" fmla="*/ 12700 w 330"/>
              <a:gd name="T11" fmla="*/ 450850 h 306"/>
              <a:gd name="T12" fmla="*/ 0 w 330"/>
              <a:gd name="T13" fmla="*/ 431800 h 306"/>
              <a:gd name="T14" fmla="*/ 3175 w 330"/>
              <a:gd name="T15" fmla="*/ 415925 h 306"/>
              <a:gd name="T16" fmla="*/ 6350 w 330"/>
              <a:gd name="T17" fmla="*/ 412750 h 306"/>
              <a:gd name="T18" fmla="*/ 15875 w 330"/>
              <a:gd name="T19" fmla="*/ 406400 h 306"/>
              <a:gd name="T20" fmla="*/ 12700 w 330"/>
              <a:gd name="T21" fmla="*/ 400050 h 306"/>
              <a:gd name="T22" fmla="*/ 15875 w 330"/>
              <a:gd name="T23" fmla="*/ 393700 h 306"/>
              <a:gd name="T24" fmla="*/ 22225 w 330"/>
              <a:gd name="T25" fmla="*/ 393700 h 306"/>
              <a:gd name="T26" fmla="*/ 25400 w 330"/>
              <a:gd name="T27" fmla="*/ 390525 h 306"/>
              <a:gd name="T28" fmla="*/ 25400 w 330"/>
              <a:gd name="T29" fmla="*/ 384175 h 306"/>
              <a:gd name="T30" fmla="*/ 34925 w 330"/>
              <a:gd name="T31" fmla="*/ 384175 h 306"/>
              <a:gd name="T32" fmla="*/ 34925 w 330"/>
              <a:gd name="T33" fmla="*/ 381000 h 306"/>
              <a:gd name="T34" fmla="*/ 38100 w 330"/>
              <a:gd name="T35" fmla="*/ 374650 h 306"/>
              <a:gd name="T36" fmla="*/ 47625 w 330"/>
              <a:gd name="T37" fmla="*/ 374650 h 306"/>
              <a:gd name="T38" fmla="*/ 57150 w 330"/>
              <a:gd name="T39" fmla="*/ 374650 h 306"/>
              <a:gd name="T40" fmla="*/ 57150 w 330"/>
              <a:gd name="T41" fmla="*/ 371475 h 306"/>
              <a:gd name="T42" fmla="*/ 57150 w 330"/>
              <a:gd name="T43" fmla="*/ 368300 h 306"/>
              <a:gd name="T44" fmla="*/ 63500 w 330"/>
              <a:gd name="T45" fmla="*/ 371475 h 306"/>
              <a:gd name="T46" fmla="*/ 66675 w 330"/>
              <a:gd name="T47" fmla="*/ 361950 h 306"/>
              <a:gd name="T48" fmla="*/ 69850 w 330"/>
              <a:gd name="T49" fmla="*/ 355600 h 306"/>
              <a:gd name="T50" fmla="*/ 76200 w 330"/>
              <a:gd name="T51" fmla="*/ 349250 h 306"/>
              <a:gd name="T52" fmla="*/ 88900 w 330"/>
              <a:gd name="T53" fmla="*/ 349250 h 306"/>
              <a:gd name="T54" fmla="*/ 88900 w 330"/>
              <a:gd name="T55" fmla="*/ 330200 h 306"/>
              <a:gd name="T56" fmla="*/ 92075 w 330"/>
              <a:gd name="T57" fmla="*/ 327025 h 306"/>
              <a:gd name="T58" fmla="*/ 92075 w 330"/>
              <a:gd name="T59" fmla="*/ 320675 h 306"/>
              <a:gd name="T60" fmla="*/ 95250 w 330"/>
              <a:gd name="T61" fmla="*/ 317500 h 306"/>
              <a:gd name="T62" fmla="*/ 98425 w 330"/>
              <a:gd name="T63" fmla="*/ 311150 h 306"/>
              <a:gd name="T64" fmla="*/ 107950 w 330"/>
              <a:gd name="T65" fmla="*/ 307975 h 306"/>
              <a:gd name="T66" fmla="*/ 107950 w 330"/>
              <a:gd name="T67" fmla="*/ 301625 h 306"/>
              <a:gd name="T68" fmla="*/ 111125 w 330"/>
              <a:gd name="T69" fmla="*/ 301625 h 306"/>
              <a:gd name="T70" fmla="*/ 107950 w 330"/>
              <a:gd name="T71" fmla="*/ 295275 h 306"/>
              <a:gd name="T72" fmla="*/ 111125 w 330"/>
              <a:gd name="T73" fmla="*/ 254000 h 306"/>
              <a:gd name="T74" fmla="*/ 114300 w 330"/>
              <a:gd name="T75" fmla="*/ 254000 h 306"/>
              <a:gd name="T76" fmla="*/ 114300 w 330"/>
              <a:gd name="T77" fmla="*/ 241300 h 306"/>
              <a:gd name="T78" fmla="*/ 123825 w 330"/>
              <a:gd name="T79" fmla="*/ 241300 h 306"/>
              <a:gd name="T80" fmla="*/ 127000 w 330"/>
              <a:gd name="T81" fmla="*/ 47625 h 306"/>
              <a:gd name="T82" fmla="*/ 139700 w 330"/>
              <a:gd name="T83" fmla="*/ 47625 h 306"/>
              <a:gd name="T84" fmla="*/ 139700 w 330"/>
              <a:gd name="T85" fmla="*/ 38100 h 306"/>
              <a:gd name="T86" fmla="*/ 149225 w 330"/>
              <a:gd name="T87" fmla="*/ 38100 h 306"/>
              <a:gd name="T88" fmla="*/ 149225 w 330"/>
              <a:gd name="T89" fmla="*/ 12700 h 306"/>
              <a:gd name="T90" fmla="*/ 241300 w 330"/>
              <a:gd name="T91" fmla="*/ 12700 h 306"/>
              <a:gd name="T92" fmla="*/ 241300 w 330"/>
              <a:gd name="T93" fmla="*/ 0 h 306"/>
              <a:gd name="T94" fmla="*/ 346075 w 330"/>
              <a:gd name="T95" fmla="*/ 0 h 306"/>
              <a:gd name="T96" fmla="*/ 384175 w 330"/>
              <a:gd name="T97" fmla="*/ 3175 h 306"/>
              <a:gd name="T98" fmla="*/ 523875 w 330"/>
              <a:gd name="T99" fmla="*/ 3175 h 306"/>
              <a:gd name="T100" fmla="*/ 523875 w 330"/>
              <a:gd name="T101" fmla="*/ 3175 h 306"/>
              <a:gd name="T102" fmla="*/ 523875 w 330"/>
              <a:gd name="T103" fmla="*/ 3175 h 306"/>
              <a:gd name="T104" fmla="*/ 523875 w 330"/>
              <a:gd name="T105" fmla="*/ 3175 h 30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30" h="306">
                <a:moveTo>
                  <a:pt x="330" y="2"/>
                </a:moveTo>
                <a:lnTo>
                  <a:pt x="330" y="108"/>
                </a:lnTo>
                <a:lnTo>
                  <a:pt x="328" y="306"/>
                </a:lnTo>
                <a:lnTo>
                  <a:pt x="264" y="304"/>
                </a:lnTo>
                <a:lnTo>
                  <a:pt x="8" y="290"/>
                </a:lnTo>
                <a:lnTo>
                  <a:pt x="8" y="284"/>
                </a:lnTo>
                <a:lnTo>
                  <a:pt x="0" y="272"/>
                </a:lnTo>
                <a:lnTo>
                  <a:pt x="2" y="262"/>
                </a:lnTo>
                <a:lnTo>
                  <a:pt x="4" y="260"/>
                </a:lnTo>
                <a:lnTo>
                  <a:pt x="10" y="256"/>
                </a:lnTo>
                <a:lnTo>
                  <a:pt x="8" y="252"/>
                </a:lnTo>
                <a:lnTo>
                  <a:pt x="10" y="248"/>
                </a:lnTo>
                <a:lnTo>
                  <a:pt x="14" y="248"/>
                </a:lnTo>
                <a:lnTo>
                  <a:pt x="16" y="246"/>
                </a:lnTo>
                <a:lnTo>
                  <a:pt x="16" y="242"/>
                </a:lnTo>
                <a:lnTo>
                  <a:pt x="22" y="242"/>
                </a:lnTo>
                <a:lnTo>
                  <a:pt x="22" y="240"/>
                </a:lnTo>
                <a:lnTo>
                  <a:pt x="24" y="236"/>
                </a:lnTo>
                <a:lnTo>
                  <a:pt x="30" y="236"/>
                </a:lnTo>
                <a:lnTo>
                  <a:pt x="36" y="236"/>
                </a:lnTo>
                <a:lnTo>
                  <a:pt x="36" y="234"/>
                </a:lnTo>
                <a:lnTo>
                  <a:pt x="36" y="232"/>
                </a:lnTo>
                <a:lnTo>
                  <a:pt x="40" y="234"/>
                </a:lnTo>
                <a:lnTo>
                  <a:pt x="42" y="228"/>
                </a:lnTo>
                <a:lnTo>
                  <a:pt x="44" y="224"/>
                </a:lnTo>
                <a:lnTo>
                  <a:pt x="48" y="220"/>
                </a:lnTo>
                <a:lnTo>
                  <a:pt x="56" y="220"/>
                </a:lnTo>
                <a:lnTo>
                  <a:pt x="56" y="208"/>
                </a:lnTo>
                <a:lnTo>
                  <a:pt x="58" y="206"/>
                </a:lnTo>
                <a:lnTo>
                  <a:pt x="58" y="202"/>
                </a:lnTo>
                <a:lnTo>
                  <a:pt x="60" y="200"/>
                </a:lnTo>
                <a:lnTo>
                  <a:pt x="62" y="196"/>
                </a:lnTo>
                <a:lnTo>
                  <a:pt x="68" y="194"/>
                </a:lnTo>
                <a:lnTo>
                  <a:pt x="68" y="190"/>
                </a:lnTo>
                <a:lnTo>
                  <a:pt x="70" y="190"/>
                </a:lnTo>
                <a:lnTo>
                  <a:pt x="68" y="186"/>
                </a:lnTo>
                <a:lnTo>
                  <a:pt x="70" y="160"/>
                </a:lnTo>
                <a:lnTo>
                  <a:pt x="72" y="160"/>
                </a:lnTo>
                <a:lnTo>
                  <a:pt x="72" y="152"/>
                </a:lnTo>
                <a:lnTo>
                  <a:pt x="78" y="152"/>
                </a:lnTo>
                <a:lnTo>
                  <a:pt x="80" y="30"/>
                </a:lnTo>
                <a:lnTo>
                  <a:pt x="88" y="30"/>
                </a:lnTo>
                <a:lnTo>
                  <a:pt x="88" y="24"/>
                </a:lnTo>
                <a:lnTo>
                  <a:pt x="94" y="24"/>
                </a:lnTo>
                <a:lnTo>
                  <a:pt x="94" y="8"/>
                </a:lnTo>
                <a:lnTo>
                  <a:pt x="152" y="8"/>
                </a:lnTo>
                <a:lnTo>
                  <a:pt x="152" y="0"/>
                </a:lnTo>
                <a:lnTo>
                  <a:pt x="218" y="0"/>
                </a:lnTo>
                <a:lnTo>
                  <a:pt x="242" y="2"/>
                </a:lnTo>
                <a:lnTo>
                  <a:pt x="330" y="2"/>
                </a:lnTo>
                <a:close/>
              </a:path>
            </a:pathLst>
          </a:custGeom>
          <a:solidFill>
            <a:srgbClr val="FF33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Freeform 27"/>
          <p:cNvSpPr>
            <a:spLocks/>
          </p:cNvSpPr>
          <p:nvPr/>
        </p:nvSpPr>
        <p:spPr bwMode="auto">
          <a:xfrm>
            <a:off x="2162810" y="3261678"/>
            <a:ext cx="438150" cy="457200"/>
          </a:xfrm>
          <a:custGeom>
            <a:avLst/>
            <a:gdLst>
              <a:gd name="T0" fmla="*/ 215900 w 276"/>
              <a:gd name="T1" fmla="*/ 0 h 288"/>
              <a:gd name="T2" fmla="*/ 238125 w 276"/>
              <a:gd name="T3" fmla="*/ 15875 h 288"/>
              <a:gd name="T4" fmla="*/ 222250 w 276"/>
              <a:gd name="T5" fmla="*/ 38100 h 288"/>
              <a:gd name="T6" fmla="*/ 234950 w 276"/>
              <a:gd name="T7" fmla="*/ 38100 h 288"/>
              <a:gd name="T8" fmla="*/ 254000 w 276"/>
              <a:gd name="T9" fmla="*/ 53975 h 288"/>
              <a:gd name="T10" fmla="*/ 266700 w 276"/>
              <a:gd name="T11" fmla="*/ 76200 h 288"/>
              <a:gd name="T12" fmla="*/ 282575 w 276"/>
              <a:gd name="T13" fmla="*/ 57150 h 288"/>
              <a:gd name="T14" fmla="*/ 301625 w 276"/>
              <a:gd name="T15" fmla="*/ 63500 h 288"/>
              <a:gd name="T16" fmla="*/ 307975 w 276"/>
              <a:gd name="T17" fmla="*/ 79375 h 288"/>
              <a:gd name="T18" fmla="*/ 314325 w 276"/>
              <a:gd name="T19" fmla="*/ 88900 h 288"/>
              <a:gd name="T20" fmla="*/ 327025 w 276"/>
              <a:gd name="T21" fmla="*/ 120650 h 288"/>
              <a:gd name="T22" fmla="*/ 333375 w 276"/>
              <a:gd name="T23" fmla="*/ 130175 h 288"/>
              <a:gd name="T24" fmla="*/ 355600 w 276"/>
              <a:gd name="T25" fmla="*/ 136525 h 288"/>
              <a:gd name="T26" fmla="*/ 361950 w 276"/>
              <a:gd name="T27" fmla="*/ 127000 h 288"/>
              <a:gd name="T28" fmla="*/ 374650 w 276"/>
              <a:gd name="T29" fmla="*/ 136525 h 288"/>
              <a:gd name="T30" fmla="*/ 384175 w 276"/>
              <a:gd name="T31" fmla="*/ 155575 h 288"/>
              <a:gd name="T32" fmla="*/ 406400 w 276"/>
              <a:gd name="T33" fmla="*/ 161925 h 288"/>
              <a:gd name="T34" fmla="*/ 422275 w 276"/>
              <a:gd name="T35" fmla="*/ 158750 h 288"/>
              <a:gd name="T36" fmla="*/ 438150 w 276"/>
              <a:gd name="T37" fmla="*/ 171450 h 288"/>
              <a:gd name="T38" fmla="*/ 415925 w 276"/>
              <a:gd name="T39" fmla="*/ 187325 h 288"/>
              <a:gd name="T40" fmla="*/ 384175 w 276"/>
              <a:gd name="T41" fmla="*/ 206375 h 288"/>
              <a:gd name="T42" fmla="*/ 355600 w 276"/>
              <a:gd name="T43" fmla="*/ 257175 h 288"/>
              <a:gd name="T44" fmla="*/ 339725 w 276"/>
              <a:gd name="T45" fmla="*/ 314325 h 288"/>
              <a:gd name="T46" fmla="*/ 327025 w 276"/>
              <a:gd name="T47" fmla="*/ 333375 h 288"/>
              <a:gd name="T48" fmla="*/ 307975 w 276"/>
              <a:gd name="T49" fmla="*/ 403225 h 288"/>
              <a:gd name="T50" fmla="*/ 222250 w 276"/>
              <a:gd name="T51" fmla="*/ 403225 h 288"/>
              <a:gd name="T52" fmla="*/ 206375 w 276"/>
              <a:gd name="T53" fmla="*/ 422275 h 288"/>
              <a:gd name="T54" fmla="*/ 174625 w 276"/>
              <a:gd name="T55" fmla="*/ 428625 h 288"/>
              <a:gd name="T56" fmla="*/ 171450 w 276"/>
              <a:gd name="T57" fmla="*/ 415925 h 288"/>
              <a:gd name="T58" fmla="*/ 168275 w 276"/>
              <a:gd name="T59" fmla="*/ 428625 h 288"/>
              <a:gd name="T60" fmla="*/ 158750 w 276"/>
              <a:gd name="T61" fmla="*/ 422275 h 288"/>
              <a:gd name="T62" fmla="*/ 149225 w 276"/>
              <a:gd name="T63" fmla="*/ 425450 h 288"/>
              <a:gd name="T64" fmla="*/ 139700 w 276"/>
              <a:gd name="T65" fmla="*/ 434975 h 288"/>
              <a:gd name="T66" fmla="*/ 149225 w 276"/>
              <a:gd name="T67" fmla="*/ 444500 h 288"/>
              <a:gd name="T68" fmla="*/ 133350 w 276"/>
              <a:gd name="T69" fmla="*/ 447675 h 288"/>
              <a:gd name="T70" fmla="*/ 107950 w 276"/>
              <a:gd name="T71" fmla="*/ 447675 h 288"/>
              <a:gd name="T72" fmla="*/ 95250 w 276"/>
              <a:gd name="T73" fmla="*/ 438150 h 288"/>
              <a:gd name="T74" fmla="*/ 66675 w 276"/>
              <a:gd name="T75" fmla="*/ 438150 h 288"/>
              <a:gd name="T76" fmla="*/ 44450 w 276"/>
              <a:gd name="T77" fmla="*/ 444500 h 288"/>
              <a:gd name="T78" fmla="*/ 25400 w 276"/>
              <a:gd name="T79" fmla="*/ 457200 h 288"/>
              <a:gd name="T80" fmla="*/ 6350 w 276"/>
              <a:gd name="T81" fmla="*/ 457200 h 288"/>
              <a:gd name="T82" fmla="*/ 25400 w 276"/>
              <a:gd name="T83" fmla="*/ 425450 h 288"/>
              <a:gd name="T84" fmla="*/ 28575 w 276"/>
              <a:gd name="T85" fmla="*/ 409575 h 288"/>
              <a:gd name="T86" fmla="*/ 6350 w 276"/>
              <a:gd name="T87" fmla="*/ 403225 h 288"/>
              <a:gd name="T88" fmla="*/ 6350 w 276"/>
              <a:gd name="T89" fmla="*/ 247650 h 288"/>
              <a:gd name="T90" fmla="*/ 0 w 276"/>
              <a:gd name="T91" fmla="*/ 234950 h 288"/>
              <a:gd name="T92" fmla="*/ 3175 w 276"/>
              <a:gd name="T93" fmla="*/ 231775 h 288"/>
              <a:gd name="T94" fmla="*/ 9525 w 276"/>
              <a:gd name="T95" fmla="*/ 219075 h 288"/>
              <a:gd name="T96" fmla="*/ 22225 w 276"/>
              <a:gd name="T97" fmla="*/ 203200 h 288"/>
              <a:gd name="T98" fmla="*/ 12700 w 276"/>
              <a:gd name="T99" fmla="*/ 190500 h 288"/>
              <a:gd name="T100" fmla="*/ 9525 w 276"/>
              <a:gd name="T101" fmla="*/ 184150 h 288"/>
              <a:gd name="T102" fmla="*/ 0 w 276"/>
              <a:gd name="T103" fmla="*/ 50800 h 288"/>
              <a:gd name="T104" fmla="*/ 203200 w 276"/>
              <a:gd name="T105" fmla="*/ 9525 h 288"/>
              <a:gd name="T106" fmla="*/ 203200 w 276"/>
              <a:gd name="T107" fmla="*/ 6350 h 288"/>
              <a:gd name="T108" fmla="*/ 203200 w 276"/>
              <a:gd name="T109" fmla="*/ 6350 h 28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76" h="288">
                <a:moveTo>
                  <a:pt x="128" y="4"/>
                </a:moveTo>
                <a:lnTo>
                  <a:pt x="136" y="0"/>
                </a:lnTo>
                <a:lnTo>
                  <a:pt x="148" y="8"/>
                </a:lnTo>
                <a:lnTo>
                  <a:pt x="150" y="10"/>
                </a:lnTo>
                <a:lnTo>
                  <a:pt x="140" y="18"/>
                </a:lnTo>
                <a:lnTo>
                  <a:pt x="140" y="24"/>
                </a:lnTo>
                <a:lnTo>
                  <a:pt x="144" y="26"/>
                </a:lnTo>
                <a:lnTo>
                  <a:pt x="148" y="24"/>
                </a:lnTo>
                <a:lnTo>
                  <a:pt x="156" y="26"/>
                </a:lnTo>
                <a:lnTo>
                  <a:pt x="160" y="34"/>
                </a:lnTo>
                <a:lnTo>
                  <a:pt x="162" y="46"/>
                </a:lnTo>
                <a:lnTo>
                  <a:pt x="168" y="48"/>
                </a:lnTo>
                <a:lnTo>
                  <a:pt x="170" y="48"/>
                </a:lnTo>
                <a:lnTo>
                  <a:pt x="178" y="36"/>
                </a:lnTo>
                <a:lnTo>
                  <a:pt x="186" y="36"/>
                </a:lnTo>
                <a:lnTo>
                  <a:pt x="190" y="40"/>
                </a:lnTo>
                <a:lnTo>
                  <a:pt x="196" y="46"/>
                </a:lnTo>
                <a:lnTo>
                  <a:pt x="194" y="50"/>
                </a:lnTo>
                <a:lnTo>
                  <a:pt x="198" y="54"/>
                </a:lnTo>
                <a:lnTo>
                  <a:pt x="198" y="56"/>
                </a:lnTo>
                <a:lnTo>
                  <a:pt x="202" y="64"/>
                </a:lnTo>
                <a:lnTo>
                  <a:pt x="206" y="76"/>
                </a:lnTo>
                <a:lnTo>
                  <a:pt x="208" y="78"/>
                </a:lnTo>
                <a:lnTo>
                  <a:pt x="210" y="82"/>
                </a:lnTo>
                <a:lnTo>
                  <a:pt x="220" y="86"/>
                </a:lnTo>
                <a:lnTo>
                  <a:pt x="224" y="86"/>
                </a:lnTo>
                <a:lnTo>
                  <a:pt x="228" y="88"/>
                </a:lnTo>
                <a:lnTo>
                  <a:pt x="228" y="80"/>
                </a:lnTo>
                <a:lnTo>
                  <a:pt x="230" y="80"/>
                </a:lnTo>
                <a:lnTo>
                  <a:pt x="236" y="86"/>
                </a:lnTo>
                <a:lnTo>
                  <a:pt x="240" y="96"/>
                </a:lnTo>
                <a:lnTo>
                  <a:pt x="242" y="98"/>
                </a:lnTo>
                <a:lnTo>
                  <a:pt x="248" y="96"/>
                </a:lnTo>
                <a:lnTo>
                  <a:pt x="256" y="102"/>
                </a:lnTo>
                <a:lnTo>
                  <a:pt x="264" y="98"/>
                </a:lnTo>
                <a:lnTo>
                  <a:pt x="266" y="100"/>
                </a:lnTo>
                <a:lnTo>
                  <a:pt x="274" y="102"/>
                </a:lnTo>
                <a:lnTo>
                  <a:pt x="276" y="108"/>
                </a:lnTo>
                <a:lnTo>
                  <a:pt x="274" y="118"/>
                </a:lnTo>
                <a:lnTo>
                  <a:pt x="262" y="118"/>
                </a:lnTo>
                <a:lnTo>
                  <a:pt x="250" y="130"/>
                </a:lnTo>
                <a:lnTo>
                  <a:pt x="242" y="130"/>
                </a:lnTo>
                <a:lnTo>
                  <a:pt x="240" y="162"/>
                </a:lnTo>
                <a:lnTo>
                  <a:pt x="224" y="162"/>
                </a:lnTo>
                <a:lnTo>
                  <a:pt x="218" y="194"/>
                </a:lnTo>
                <a:lnTo>
                  <a:pt x="214" y="198"/>
                </a:lnTo>
                <a:lnTo>
                  <a:pt x="206" y="208"/>
                </a:lnTo>
                <a:lnTo>
                  <a:pt x="206" y="210"/>
                </a:lnTo>
                <a:lnTo>
                  <a:pt x="196" y="216"/>
                </a:lnTo>
                <a:lnTo>
                  <a:pt x="194" y="254"/>
                </a:lnTo>
                <a:lnTo>
                  <a:pt x="170" y="254"/>
                </a:lnTo>
                <a:lnTo>
                  <a:pt x="140" y="254"/>
                </a:lnTo>
                <a:lnTo>
                  <a:pt x="140" y="266"/>
                </a:lnTo>
                <a:lnTo>
                  <a:pt x="130" y="266"/>
                </a:lnTo>
                <a:lnTo>
                  <a:pt x="130" y="270"/>
                </a:lnTo>
                <a:lnTo>
                  <a:pt x="110" y="270"/>
                </a:lnTo>
                <a:lnTo>
                  <a:pt x="114" y="262"/>
                </a:lnTo>
                <a:lnTo>
                  <a:pt x="108" y="262"/>
                </a:lnTo>
                <a:lnTo>
                  <a:pt x="106" y="262"/>
                </a:lnTo>
                <a:lnTo>
                  <a:pt x="106" y="270"/>
                </a:lnTo>
                <a:lnTo>
                  <a:pt x="100" y="270"/>
                </a:lnTo>
                <a:lnTo>
                  <a:pt x="100" y="266"/>
                </a:lnTo>
                <a:lnTo>
                  <a:pt x="98" y="266"/>
                </a:lnTo>
                <a:lnTo>
                  <a:pt x="94" y="268"/>
                </a:lnTo>
                <a:lnTo>
                  <a:pt x="90" y="272"/>
                </a:lnTo>
                <a:lnTo>
                  <a:pt x="88" y="274"/>
                </a:lnTo>
                <a:lnTo>
                  <a:pt x="94" y="276"/>
                </a:lnTo>
                <a:lnTo>
                  <a:pt x="94" y="280"/>
                </a:lnTo>
                <a:lnTo>
                  <a:pt x="86" y="280"/>
                </a:lnTo>
                <a:lnTo>
                  <a:pt x="84" y="282"/>
                </a:lnTo>
                <a:lnTo>
                  <a:pt x="78" y="284"/>
                </a:lnTo>
                <a:lnTo>
                  <a:pt x="68" y="282"/>
                </a:lnTo>
                <a:lnTo>
                  <a:pt x="64" y="276"/>
                </a:lnTo>
                <a:lnTo>
                  <a:pt x="60" y="276"/>
                </a:lnTo>
                <a:lnTo>
                  <a:pt x="54" y="280"/>
                </a:lnTo>
                <a:lnTo>
                  <a:pt x="42" y="276"/>
                </a:lnTo>
                <a:lnTo>
                  <a:pt x="34" y="276"/>
                </a:lnTo>
                <a:lnTo>
                  <a:pt x="28" y="280"/>
                </a:lnTo>
                <a:lnTo>
                  <a:pt x="24" y="280"/>
                </a:lnTo>
                <a:lnTo>
                  <a:pt x="16" y="288"/>
                </a:lnTo>
                <a:lnTo>
                  <a:pt x="10" y="288"/>
                </a:lnTo>
                <a:lnTo>
                  <a:pt x="4" y="288"/>
                </a:lnTo>
                <a:lnTo>
                  <a:pt x="16" y="276"/>
                </a:lnTo>
                <a:lnTo>
                  <a:pt x="16" y="268"/>
                </a:lnTo>
                <a:lnTo>
                  <a:pt x="18" y="266"/>
                </a:lnTo>
                <a:lnTo>
                  <a:pt x="18" y="258"/>
                </a:lnTo>
                <a:lnTo>
                  <a:pt x="22" y="252"/>
                </a:lnTo>
                <a:lnTo>
                  <a:pt x="4" y="254"/>
                </a:lnTo>
                <a:lnTo>
                  <a:pt x="4" y="236"/>
                </a:lnTo>
                <a:lnTo>
                  <a:pt x="4" y="156"/>
                </a:lnTo>
                <a:lnTo>
                  <a:pt x="0" y="156"/>
                </a:lnTo>
                <a:lnTo>
                  <a:pt x="0" y="148"/>
                </a:lnTo>
                <a:lnTo>
                  <a:pt x="0" y="146"/>
                </a:lnTo>
                <a:lnTo>
                  <a:pt x="2" y="146"/>
                </a:lnTo>
                <a:lnTo>
                  <a:pt x="2" y="138"/>
                </a:lnTo>
                <a:lnTo>
                  <a:pt x="6" y="138"/>
                </a:lnTo>
                <a:lnTo>
                  <a:pt x="6" y="128"/>
                </a:lnTo>
                <a:lnTo>
                  <a:pt x="14" y="128"/>
                </a:lnTo>
                <a:lnTo>
                  <a:pt x="14" y="120"/>
                </a:lnTo>
                <a:lnTo>
                  <a:pt x="8" y="120"/>
                </a:lnTo>
                <a:lnTo>
                  <a:pt x="8" y="116"/>
                </a:lnTo>
                <a:lnTo>
                  <a:pt x="6" y="116"/>
                </a:lnTo>
                <a:lnTo>
                  <a:pt x="6" y="44"/>
                </a:lnTo>
                <a:lnTo>
                  <a:pt x="0" y="32"/>
                </a:lnTo>
                <a:lnTo>
                  <a:pt x="86" y="32"/>
                </a:lnTo>
                <a:lnTo>
                  <a:pt x="128" y="6"/>
                </a:lnTo>
                <a:lnTo>
                  <a:pt x="128" y="4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44" name="Freeform 28"/>
          <p:cNvSpPr>
            <a:spLocks/>
          </p:cNvSpPr>
          <p:nvPr/>
        </p:nvSpPr>
        <p:spPr bwMode="auto">
          <a:xfrm>
            <a:off x="1654810" y="3277553"/>
            <a:ext cx="530225" cy="361950"/>
          </a:xfrm>
          <a:custGeom>
            <a:avLst/>
            <a:gdLst>
              <a:gd name="T0" fmla="*/ 355600 w 334"/>
              <a:gd name="T1" fmla="*/ 0 h 228"/>
              <a:gd name="T2" fmla="*/ 361950 w 334"/>
              <a:gd name="T3" fmla="*/ 6350 h 228"/>
              <a:gd name="T4" fmla="*/ 454025 w 334"/>
              <a:gd name="T5" fmla="*/ 12700 h 228"/>
              <a:gd name="T6" fmla="*/ 517525 w 334"/>
              <a:gd name="T7" fmla="*/ 53975 h 228"/>
              <a:gd name="T8" fmla="*/ 520700 w 334"/>
              <a:gd name="T9" fmla="*/ 168275 h 228"/>
              <a:gd name="T10" fmla="*/ 530225 w 334"/>
              <a:gd name="T11" fmla="*/ 174625 h 228"/>
              <a:gd name="T12" fmla="*/ 517525 w 334"/>
              <a:gd name="T13" fmla="*/ 187325 h 228"/>
              <a:gd name="T14" fmla="*/ 511175 w 334"/>
              <a:gd name="T15" fmla="*/ 203200 h 228"/>
              <a:gd name="T16" fmla="*/ 508000 w 334"/>
              <a:gd name="T17" fmla="*/ 215900 h 228"/>
              <a:gd name="T18" fmla="*/ 508000 w 334"/>
              <a:gd name="T19" fmla="*/ 231775 h 228"/>
              <a:gd name="T20" fmla="*/ 514350 w 334"/>
              <a:gd name="T21" fmla="*/ 358775 h 228"/>
              <a:gd name="T22" fmla="*/ 292100 w 334"/>
              <a:gd name="T23" fmla="*/ 330200 h 228"/>
              <a:gd name="T24" fmla="*/ 107950 w 334"/>
              <a:gd name="T25" fmla="*/ 320675 h 228"/>
              <a:gd name="T26" fmla="*/ 104775 w 334"/>
              <a:gd name="T27" fmla="*/ 298450 h 228"/>
              <a:gd name="T28" fmla="*/ 98425 w 334"/>
              <a:gd name="T29" fmla="*/ 298450 h 228"/>
              <a:gd name="T30" fmla="*/ 92075 w 334"/>
              <a:gd name="T31" fmla="*/ 295275 h 228"/>
              <a:gd name="T32" fmla="*/ 92075 w 334"/>
              <a:gd name="T33" fmla="*/ 295275 h 228"/>
              <a:gd name="T34" fmla="*/ 88900 w 334"/>
              <a:gd name="T35" fmla="*/ 279400 h 228"/>
              <a:gd name="T36" fmla="*/ 95250 w 334"/>
              <a:gd name="T37" fmla="*/ 254000 h 228"/>
              <a:gd name="T38" fmla="*/ 66675 w 334"/>
              <a:gd name="T39" fmla="*/ 206375 h 228"/>
              <a:gd name="T40" fmla="*/ 63500 w 334"/>
              <a:gd name="T41" fmla="*/ 196850 h 228"/>
              <a:gd name="T42" fmla="*/ 69850 w 334"/>
              <a:gd name="T43" fmla="*/ 165100 h 228"/>
              <a:gd name="T44" fmla="*/ 53975 w 334"/>
              <a:gd name="T45" fmla="*/ 158750 h 228"/>
              <a:gd name="T46" fmla="*/ 47625 w 334"/>
              <a:gd name="T47" fmla="*/ 130175 h 228"/>
              <a:gd name="T48" fmla="*/ 57150 w 334"/>
              <a:gd name="T49" fmla="*/ 130175 h 228"/>
              <a:gd name="T50" fmla="*/ 60325 w 334"/>
              <a:gd name="T51" fmla="*/ 114300 h 228"/>
              <a:gd name="T52" fmla="*/ 44450 w 334"/>
              <a:gd name="T53" fmla="*/ 101600 h 228"/>
              <a:gd name="T54" fmla="*/ 34925 w 334"/>
              <a:gd name="T55" fmla="*/ 98425 h 228"/>
              <a:gd name="T56" fmla="*/ 22225 w 334"/>
              <a:gd name="T57" fmla="*/ 66675 h 228"/>
              <a:gd name="T58" fmla="*/ 25400 w 334"/>
              <a:gd name="T59" fmla="*/ 41275 h 228"/>
              <a:gd name="T60" fmla="*/ 31750 w 334"/>
              <a:gd name="T61" fmla="*/ 34925 h 228"/>
              <a:gd name="T62" fmla="*/ 15875 w 334"/>
              <a:gd name="T63" fmla="*/ 25400 h 228"/>
              <a:gd name="T64" fmla="*/ 0 w 334"/>
              <a:gd name="T65" fmla="*/ 12700 h 228"/>
              <a:gd name="T66" fmla="*/ 79375 w 334"/>
              <a:gd name="T67" fmla="*/ 3175 h 228"/>
              <a:gd name="T68" fmla="*/ 88900 w 334"/>
              <a:gd name="T69" fmla="*/ 6350 h 228"/>
              <a:gd name="T70" fmla="*/ 339725 w 334"/>
              <a:gd name="T71" fmla="*/ 6350 h 228"/>
              <a:gd name="T72" fmla="*/ 339725 w 334"/>
              <a:gd name="T73" fmla="*/ 0 h 228"/>
              <a:gd name="T74" fmla="*/ 339725 w 334"/>
              <a:gd name="T75" fmla="*/ 0 h 2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34" h="228">
                <a:moveTo>
                  <a:pt x="214" y="0"/>
                </a:moveTo>
                <a:lnTo>
                  <a:pt x="224" y="0"/>
                </a:lnTo>
                <a:lnTo>
                  <a:pt x="224" y="4"/>
                </a:lnTo>
                <a:lnTo>
                  <a:pt x="228" y="4"/>
                </a:lnTo>
                <a:lnTo>
                  <a:pt x="286" y="2"/>
                </a:lnTo>
                <a:lnTo>
                  <a:pt x="286" y="8"/>
                </a:lnTo>
                <a:lnTo>
                  <a:pt x="320" y="22"/>
                </a:lnTo>
                <a:lnTo>
                  <a:pt x="326" y="34"/>
                </a:lnTo>
                <a:lnTo>
                  <a:pt x="326" y="106"/>
                </a:lnTo>
                <a:lnTo>
                  <a:pt x="328" y="106"/>
                </a:lnTo>
                <a:lnTo>
                  <a:pt x="328" y="110"/>
                </a:lnTo>
                <a:lnTo>
                  <a:pt x="334" y="110"/>
                </a:lnTo>
                <a:lnTo>
                  <a:pt x="334" y="118"/>
                </a:lnTo>
                <a:lnTo>
                  <a:pt x="326" y="118"/>
                </a:lnTo>
                <a:lnTo>
                  <a:pt x="326" y="128"/>
                </a:lnTo>
                <a:lnTo>
                  <a:pt x="322" y="128"/>
                </a:lnTo>
                <a:lnTo>
                  <a:pt x="322" y="136"/>
                </a:lnTo>
                <a:lnTo>
                  <a:pt x="320" y="136"/>
                </a:lnTo>
                <a:lnTo>
                  <a:pt x="320" y="138"/>
                </a:lnTo>
                <a:lnTo>
                  <a:pt x="320" y="146"/>
                </a:lnTo>
                <a:lnTo>
                  <a:pt x="324" y="146"/>
                </a:lnTo>
                <a:lnTo>
                  <a:pt x="324" y="226"/>
                </a:lnTo>
                <a:lnTo>
                  <a:pt x="184" y="228"/>
                </a:lnTo>
                <a:lnTo>
                  <a:pt x="184" y="208"/>
                </a:lnTo>
                <a:lnTo>
                  <a:pt x="68" y="208"/>
                </a:lnTo>
                <a:lnTo>
                  <a:pt x="68" y="202"/>
                </a:lnTo>
                <a:lnTo>
                  <a:pt x="62" y="196"/>
                </a:lnTo>
                <a:lnTo>
                  <a:pt x="66" y="188"/>
                </a:lnTo>
                <a:lnTo>
                  <a:pt x="66" y="186"/>
                </a:lnTo>
                <a:lnTo>
                  <a:pt x="62" y="188"/>
                </a:lnTo>
                <a:lnTo>
                  <a:pt x="58" y="186"/>
                </a:lnTo>
                <a:lnTo>
                  <a:pt x="56" y="186"/>
                </a:lnTo>
                <a:lnTo>
                  <a:pt x="58" y="186"/>
                </a:lnTo>
                <a:lnTo>
                  <a:pt x="54" y="180"/>
                </a:lnTo>
                <a:lnTo>
                  <a:pt x="56" y="176"/>
                </a:lnTo>
                <a:lnTo>
                  <a:pt x="64" y="170"/>
                </a:lnTo>
                <a:lnTo>
                  <a:pt x="60" y="160"/>
                </a:lnTo>
                <a:lnTo>
                  <a:pt x="46" y="146"/>
                </a:lnTo>
                <a:lnTo>
                  <a:pt x="42" y="130"/>
                </a:lnTo>
                <a:lnTo>
                  <a:pt x="44" y="128"/>
                </a:lnTo>
                <a:lnTo>
                  <a:pt x="40" y="124"/>
                </a:lnTo>
                <a:lnTo>
                  <a:pt x="46" y="108"/>
                </a:lnTo>
                <a:lnTo>
                  <a:pt x="44" y="104"/>
                </a:lnTo>
                <a:lnTo>
                  <a:pt x="38" y="102"/>
                </a:lnTo>
                <a:lnTo>
                  <a:pt x="34" y="100"/>
                </a:lnTo>
                <a:lnTo>
                  <a:pt x="28" y="86"/>
                </a:lnTo>
                <a:lnTo>
                  <a:pt x="30" y="82"/>
                </a:lnTo>
                <a:lnTo>
                  <a:pt x="30" y="80"/>
                </a:lnTo>
                <a:lnTo>
                  <a:pt x="36" y="82"/>
                </a:lnTo>
                <a:lnTo>
                  <a:pt x="42" y="78"/>
                </a:lnTo>
                <a:lnTo>
                  <a:pt x="38" y="72"/>
                </a:lnTo>
                <a:lnTo>
                  <a:pt x="28" y="68"/>
                </a:lnTo>
                <a:lnTo>
                  <a:pt x="28" y="64"/>
                </a:lnTo>
                <a:lnTo>
                  <a:pt x="24" y="64"/>
                </a:lnTo>
                <a:lnTo>
                  <a:pt x="22" y="62"/>
                </a:lnTo>
                <a:lnTo>
                  <a:pt x="10" y="48"/>
                </a:lnTo>
                <a:lnTo>
                  <a:pt x="14" y="42"/>
                </a:lnTo>
                <a:lnTo>
                  <a:pt x="10" y="36"/>
                </a:lnTo>
                <a:lnTo>
                  <a:pt x="16" y="26"/>
                </a:lnTo>
                <a:lnTo>
                  <a:pt x="20" y="26"/>
                </a:lnTo>
                <a:lnTo>
                  <a:pt x="20" y="22"/>
                </a:lnTo>
                <a:lnTo>
                  <a:pt x="16" y="14"/>
                </a:lnTo>
                <a:lnTo>
                  <a:pt x="10" y="16"/>
                </a:lnTo>
                <a:lnTo>
                  <a:pt x="4" y="14"/>
                </a:lnTo>
                <a:lnTo>
                  <a:pt x="0" y="8"/>
                </a:lnTo>
                <a:lnTo>
                  <a:pt x="0" y="2"/>
                </a:lnTo>
                <a:lnTo>
                  <a:pt x="50" y="2"/>
                </a:lnTo>
                <a:lnTo>
                  <a:pt x="50" y="4"/>
                </a:lnTo>
                <a:lnTo>
                  <a:pt x="56" y="4"/>
                </a:lnTo>
                <a:lnTo>
                  <a:pt x="56" y="2"/>
                </a:lnTo>
                <a:lnTo>
                  <a:pt x="214" y="4"/>
                </a:lnTo>
                <a:lnTo>
                  <a:pt x="21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Freeform 29"/>
          <p:cNvSpPr>
            <a:spLocks/>
          </p:cNvSpPr>
          <p:nvPr/>
        </p:nvSpPr>
        <p:spPr bwMode="auto">
          <a:xfrm>
            <a:off x="1762760" y="3607753"/>
            <a:ext cx="434975" cy="292100"/>
          </a:xfrm>
          <a:custGeom>
            <a:avLst/>
            <a:gdLst>
              <a:gd name="T0" fmla="*/ 184150 w 274"/>
              <a:gd name="T1" fmla="*/ 0 h 184"/>
              <a:gd name="T2" fmla="*/ 406400 w 274"/>
              <a:gd name="T3" fmla="*/ 28575 h 184"/>
              <a:gd name="T4" fmla="*/ 434975 w 274"/>
              <a:gd name="T5" fmla="*/ 53975 h 184"/>
              <a:gd name="T6" fmla="*/ 428625 w 274"/>
              <a:gd name="T7" fmla="*/ 76200 h 184"/>
              <a:gd name="T8" fmla="*/ 425450 w 274"/>
              <a:gd name="T9" fmla="*/ 92075 h 184"/>
              <a:gd name="T10" fmla="*/ 400050 w 274"/>
              <a:gd name="T11" fmla="*/ 111125 h 184"/>
              <a:gd name="T12" fmla="*/ 374650 w 274"/>
              <a:gd name="T13" fmla="*/ 123825 h 184"/>
              <a:gd name="T14" fmla="*/ 368300 w 274"/>
              <a:gd name="T15" fmla="*/ 136525 h 184"/>
              <a:gd name="T16" fmla="*/ 365125 w 274"/>
              <a:gd name="T17" fmla="*/ 149225 h 184"/>
              <a:gd name="T18" fmla="*/ 358775 w 274"/>
              <a:gd name="T19" fmla="*/ 161925 h 184"/>
              <a:gd name="T20" fmla="*/ 358775 w 274"/>
              <a:gd name="T21" fmla="*/ 168275 h 184"/>
              <a:gd name="T22" fmla="*/ 352425 w 274"/>
              <a:gd name="T23" fmla="*/ 184150 h 184"/>
              <a:gd name="T24" fmla="*/ 346075 w 274"/>
              <a:gd name="T25" fmla="*/ 187325 h 184"/>
              <a:gd name="T26" fmla="*/ 342900 w 274"/>
              <a:gd name="T27" fmla="*/ 193675 h 184"/>
              <a:gd name="T28" fmla="*/ 336550 w 274"/>
              <a:gd name="T29" fmla="*/ 215900 h 184"/>
              <a:gd name="T30" fmla="*/ 333375 w 274"/>
              <a:gd name="T31" fmla="*/ 222250 h 184"/>
              <a:gd name="T32" fmla="*/ 330200 w 274"/>
              <a:gd name="T33" fmla="*/ 231775 h 184"/>
              <a:gd name="T34" fmla="*/ 317500 w 274"/>
              <a:gd name="T35" fmla="*/ 228600 h 184"/>
              <a:gd name="T36" fmla="*/ 314325 w 274"/>
              <a:gd name="T37" fmla="*/ 231775 h 184"/>
              <a:gd name="T38" fmla="*/ 304800 w 274"/>
              <a:gd name="T39" fmla="*/ 241300 h 184"/>
              <a:gd name="T40" fmla="*/ 288925 w 274"/>
              <a:gd name="T41" fmla="*/ 238125 h 184"/>
              <a:gd name="T42" fmla="*/ 282575 w 274"/>
              <a:gd name="T43" fmla="*/ 231775 h 184"/>
              <a:gd name="T44" fmla="*/ 276225 w 274"/>
              <a:gd name="T45" fmla="*/ 244475 h 184"/>
              <a:gd name="T46" fmla="*/ 257175 w 274"/>
              <a:gd name="T47" fmla="*/ 244475 h 184"/>
              <a:gd name="T48" fmla="*/ 241300 w 274"/>
              <a:gd name="T49" fmla="*/ 244475 h 184"/>
              <a:gd name="T50" fmla="*/ 225425 w 274"/>
              <a:gd name="T51" fmla="*/ 244475 h 184"/>
              <a:gd name="T52" fmla="*/ 215900 w 274"/>
              <a:gd name="T53" fmla="*/ 244475 h 184"/>
              <a:gd name="T54" fmla="*/ 203200 w 274"/>
              <a:gd name="T55" fmla="*/ 257175 h 184"/>
              <a:gd name="T56" fmla="*/ 190500 w 274"/>
              <a:gd name="T57" fmla="*/ 257175 h 184"/>
              <a:gd name="T58" fmla="*/ 180975 w 274"/>
              <a:gd name="T59" fmla="*/ 263525 h 184"/>
              <a:gd name="T60" fmla="*/ 152400 w 274"/>
              <a:gd name="T61" fmla="*/ 285750 h 184"/>
              <a:gd name="T62" fmla="*/ 142875 w 274"/>
              <a:gd name="T63" fmla="*/ 288925 h 184"/>
              <a:gd name="T64" fmla="*/ 130175 w 274"/>
              <a:gd name="T65" fmla="*/ 292100 h 184"/>
              <a:gd name="T66" fmla="*/ 123825 w 274"/>
              <a:gd name="T67" fmla="*/ 292100 h 184"/>
              <a:gd name="T68" fmla="*/ 117475 w 274"/>
              <a:gd name="T69" fmla="*/ 285750 h 184"/>
              <a:gd name="T70" fmla="*/ 114300 w 274"/>
              <a:gd name="T71" fmla="*/ 285750 h 184"/>
              <a:gd name="T72" fmla="*/ 98425 w 274"/>
              <a:gd name="T73" fmla="*/ 279400 h 184"/>
              <a:gd name="T74" fmla="*/ 117475 w 274"/>
              <a:gd name="T75" fmla="*/ 273050 h 184"/>
              <a:gd name="T76" fmla="*/ 107950 w 274"/>
              <a:gd name="T77" fmla="*/ 250825 h 184"/>
              <a:gd name="T78" fmla="*/ 123825 w 274"/>
              <a:gd name="T79" fmla="*/ 228600 h 184"/>
              <a:gd name="T80" fmla="*/ 104775 w 274"/>
              <a:gd name="T81" fmla="*/ 200025 h 184"/>
              <a:gd name="T82" fmla="*/ 88900 w 274"/>
              <a:gd name="T83" fmla="*/ 174625 h 184"/>
              <a:gd name="T84" fmla="*/ 92075 w 274"/>
              <a:gd name="T85" fmla="*/ 152400 h 184"/>
              <a:gd name="T86" fmla="*/ 88900 w 274"/>
              <a:gd name="T87" fmla="*/ 133350 h 184"/>
              <a:gd name="T88" fmla="*/ 85725 w 274"/>
              <a:gd name="T89" fmla="*/ 120650 h 184"/>
              <a:gd name="T90" fmla="*/ 73025 w 274"/>
              <a:gd name="T91" fmla="*/ 101600 h 184"/>
              <a:gd name="T92" fmla="*/ 63500 w 274"/>
              <a:gd name="T93" fmla="*/ 92075 h 184"/>
              <a:gd name="T94" fmla="*/ 53975 w 274"/>
              <a:gd name="T95" fmla="*/ 79375 h 184"/>
              <a:gd name="T96" fmla="*/ 44450 w 274"/>
              <a:gd name="T97" fmla="*/ 63500 h 184"/>
              <a:gd name="T98" fmla="*/ 41275 w 274"/>
              <a:gd name="T99" fmla="*/ 57150 h 184"/>
              <a:gd name="T100" fmla="*/ 22225 w 274"/>
              <a:gd name="T101" fmla="*/ 38100 h 184"/>
              <a:gd name="T102" fmla="*/ 3175 w 274"/>
              <a:gd name="T103" fmla="*/ 15875 h 184"/>
              <a:gd name="T104" fmla="*/ 0 w 274"/>
              <a:gd name="T105" fmla="*/ 0 h 184"/>
              <a:gd name="T106" fmla="*/ 0 w 274"/>
              <a:gd name="T107" fmla="*/ 0 h 1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4" h="184">
                <a:moveTo>
                  <a:pt x="0" y="0"/>
                </a:moveTo>
                <a:lnTo>
                  <a:pt x="116" y="0"/>
                </a:lnTo>
                <a:lnTo>
                  <a:pt x="116" y="20"/>
                </a:lnTo>
                <a:lnTo>
                  <a:pt x="256" y="18"/>
                </a:lnTo>
                <a:lnTo>
                  <a:pt x="256" y="36"/>
                </a:lnTo>
                <a:lnTo>
                  <a:pt x="274" y="34"/>
                </a:lnTo>
                <a:lnTo>
                  <a:pt x="270" y="40"/>
                </a:lnTo>
                <a:lnTo>
                  <a:pt x="270" y="48"/>
                </a:lnTo>
                <a:lnTo>
                  <a:pt x="268" y="50"/>
                </a:lnTo>
                <a:lnTo>
                  <a:pt x="268" y="58"/>
                </a:lnTo>
                <a:lnTo>
                  <a:pt x="256" y="70"/>
                </a:lnTo>
                <a:lnTo>
                  <a:pt x="252" y="70"/>
                </a:lnTo>
                <a:lnTo>
                  <a:pt x="242" y="78"/>
                </a:lnTo>
                <a:lnTo>
                  <a:pt x="236" y="78"/>
                </a:lnTo>
                <a:lnTo>
                  <a:pt x="236" y="82"/>
                </a:lnTo>
                <a:lnTo>
                  <a:pt x="232" y="86"/>
                </a:lnTo>
                <a:lnTo>
                  <a:pt x="234" y="90"/>
                </a:lnTo>
                <a:lnTo>
                  <a:pt x="230" y="94"/>
                </a:lnTo>
                <a:lnTo>
                  <a:pt x="230" y="98"/>
                </a:lnTo>
                <a:lnTo>
                  <a:pt x="226" y="102"/>
                </a:lnTo>
                <a:lnTo>
                  <a:pt x="228" y="106"/>
                </a:lnTo>
                <a:lnTo>
                  <a:pt x="226" y="106"/>
                </a:lnTo>
                <a:lnTo>
                  <a:pt x="226" y="112"/>
                </a:lnTo>
                <a:lnTo>
                  <a:pt x="222" y="116"/>
                </a:lnTo>
                <a:lnTo>
                  <a:pt x="222" y="118"/>
                </a:lnTo>
                <a:lnTo>
                  <a:pt x="218" y="118"/>
                </a:lnTo>
                <a:lnTo>
                  <a:pt x="218" y="120"/>
                </a:lnTo>
                <a:lnTo>
                  <a:pt x="216" y="122"/>
                </a:lnTo>
                <a:lnTo>
                  <a:pt x="216" y="126"/>
                </a:lnTo>
                <a:lnTo>
                  <a:pt x="212" y="136"/>
                </a:lnTo>
                <a:lnTo>
                  <a:pt x="210" y="136"/>
                </a:lnTo>
                <a:lnTo>
                  <a:pt x="210" y="140"/>
                </a:lnTo>
                <a:lnTo>
                  <a:pt x="208" y="144"/>
                </a:lnTo>
                <a:lnTo>
                  <a:pt x="208" y="146"/>
                </a:lnTo>
                <a:lnTo>
                  <a:pt x="198" y="144"/>
                </a:lnTo>
                <a:lnTo>
                  <a:pt x="200" y="144"/>
                </a:lnTo>
                <a:lnTo>
                  <a:pt x="198" y="146"/>
                </a:lnTo>
                <a:lnTo>
                  <a:pt x="192" y="150"/>
                </a:lnTo>
                <a:lnTo>
                  <a:pt x="192" y="152"/>
                </a:lnTo>
                <a:lnTo>
                  <a:pt x="190" y="152"/>
                </a:lnTo>
                <a:lnTo>
                  <a:pt x="182" y="150"/>
                </a:lnTo>
                <a:lnTo>
                  <a:pt x="182" y="146"/>
                </a:lnTo>
                <a:lnTo>
                  <a:pt x="178" y="146"/>
                </a:lnTo>
                <a:lnTo>
                  <a:pt x="178" y="152"/>
                </a:lnTo>
                <a:lnTo>
                  <a:pt x="174" y="154"/>
                </a:lnTo>
                <a:lnTo>
                  <a:pt x="166" y="152"/>
                </a:lnTo>
                <a:lnTo>
                  <a:pt x="162" y="154"/>
                </a:lnTo>
                <a:lnTo>
                  <a:pt x="154" y="152"/>
                </a:lnTo>
                <a:lnTo>
                  <a:pt x="152" y="154"/>
                </a:lnTo>
                <a:lnTo>
                  <a:pt x="150" y="152"/>
                </a:lnTo>
                <a:lnTo>
                  <a:pt x="142" y="154"/>
                </a:lnTo>
                <a:lnTo>
                  <a:pt x="140" y="156"/>
                </a:lnTo>
                <a:lnTo>
                  <a:pt x="136" y="154"/>
                </a:lnTo>
                <a:lnTo>
                  <a:pt x="132" y="156"/>
                </a:lnTo>
                <a:lnTo>
                  <a:pt x="128" y="162"/>
                </a:lnTo>
                <a:lnTo>
                  <a:pt x="122" y="164"/>
                </a:lnTo>
                <a:lnTo>
                  <a:pt x="120" y="162"/>
                </a:lnTo>
                <a:lnTo>
                  <a:pt x="118" y="166"/>
                </a:lnTo>
                <a:lnTo>
                  <a:pt x="114" y="166"/>
                </a:lnTo>
                <a:lnTo>
                  <a:pt x="98" y="178"/>
                </a:lnTo>
                <a:lnTo>
                  <a:pt x="96" y="180"/>
                </a:lnTo>
                <a:lnTo>
                  <a:pt x="94" y="178"/>
                </a:lnTo>
                <a:lnTo>
                  <a:pt x="90" y="182"/>
                </a:lnTo>
                <a:lnTo>
                  <a:pt x="86" y="182"/>
                </a:lnTo>
                <a:lnTo>
                  <a:pt x="82" y="184"/>
                </a:lnTo>
                <a:lnTo>
                  <a:pt x="78" y="182"/>
                </a:lnTo>
                <a:lnTo>
                  <a:pt x="78" y="184"/>
                </a:lnTo>
                <a:lnTo>
                  <a:pt x="76" y="182"/>
                </a:lnTo>
                <a:lnTo>
                  <a:pt x="74" y="180"/>
                </a:lnTo>
                <a:lnTo>
                  <a:pt x="72" y="180"/>
                </a:lnTo>
                <a:lnTo>
                  <a:pt x="62" y="178"/>
                </a:lnTo>
                <a:lnTo>
                  <a:pt x="62" y="176"/>
                </a:lnTo>
                <a:lnTo>
                  <a:pt x="66" y="170"/>
                </a:lnTo>
                <a:lnTo>
                  <a:pt x="74" y="172"/>
                </a:lnTo>
                <a:lnTo>
                  <a:pt x="68" y="162"/>
                </a:lnTo>
                <a:lnTo>
                  <a:pt x="68" y="158"/>
                </a:lnTo>
                <a:lnTo>
                  <a:pt x="68" y="154"/>
                </a:lnTo>
                <a:lnTo>
                  <a:pt x="78" y="144"/>
                </a:lnTo>
                <a:lnTo>
                  <a:pt x="72" y="130"/>
                </a:lnTo>
                <a:lnTo>
                  <a:pt x="66" y="126"/>
                </a:lnTo>
                <a:lnTo>
                  <a:pt x="56" y="122"/>
                </a:lnTo>
                <a:lnTo>
                  <a:pt x="56" y="110"/>
                </a:lnTo>
                <a:lnTo>
                  <a:pt x="58" y="104"/>
                </a:lnTo>
                <a:lnTo>
                  <a:pt x="58" y="96"/>
                </a:lnTo>
                <a:lnTo>
                  <a:pt x="54" y="86"/>
                </a:lnTo>
                <a:lnTo>
                  <a:pt x="56" y="84"/>
                </a:lnTo>
                <a:lnTo>
                  <a:pt x="54" y="82"/>
                </a:lnTo>
                <a:lnTo>
                  <a:pt x="54" y="76"/>
                </a:lnTo>
                <a:lnTo>
                  <a:pt x="50" y="66"/>
                </a:lnTo>
                <a:lnTo>
                  <a:pt x="46" y="64"/>
                </a:lnTo>
                <a:lnTo>
                  <a:pt x="46" y="60"/>
                </a:lnTo>
                <a:lnTo>
                  <a:pt x="40" y="58"/>
                </a:lnTo>
                <a:lnTo>
                  <a:pt x="40" y="52"/>
                </a:lnTo>
                <a:lnTo>
                  <a:pt x="34" y="50"/>
                </a:lnTo>
                <a:lnTo>
                  <a:pt x="32" y="44"/>
                </a:lnTo>
                <a:lnTo>
                  <a:pt x="28" y="40"/>
                </a:lnTo>
                <a:lnTo>
                  <a:pt x="26" y="40"/>
                </a:lnTo>
                <a:lnTo>
                  <a:pt x="26" y="36"/>
                </a:lnTo>
                <a:lnTo>
                  <a:pt x="16" y="30"/>
                </a:lnTo>
                <a:lnTo>
                  <a:pt x="14" y="24"/>
                </a:lnTo>
                <a:lnTo>
                  <a:pt x="10" y="22"/>
                </a:lnTo>
                <a:lnTo>
                  <a:pt x="2" y="1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Freeform 30"/>
          <p:cNvSpPr>
            <a:spLocks/>
          </p:cNvSpPr>
          <p:nvPr/>
        </p:nvSpPr>
        <p:spPr bwMode="auto">
          <a:xfrm>
            <a:off x="2207260" y="3664903"/>
            <a:ext cx="282575" cy="536575"/>
          </a:xfrm>
          <a:custGeom>
            <a:avLst/>
            <a:gdLst>
              <a:gd name="T0" fmla="*/ 225425 w 178"/>
              <a:gd name="T1" fmla="*/ 25400 h 338"/>
              <a:gd name="T2" fmla="*/ 215900 w 178"/>
              <a:gd name="T3" fmla="*/ 34925 h 338"/>
              <a:gd name="T4" fmla="*/ 225425 w 178"/>
              <a:gd name="T5" fmla="*/ 57150 h 338"/>
              <a:gd name="T6" fmla="*/ 238125 w 178"/>
              <a:gd name="T7" fmla="*/ 85725 h 338"/>
              <a:gd name="T8" fmla="*/ 247650 w 178"/>
              <a:gd name="T9" fmla="*/ 95250 h 338"/>
              <a:gd name="T10" fmla="*/ 263525 w 178"/>
              <a:gd name="T11" fmla="*/ 149225 h 338"/>
              <a:gd name="T12" fmla="*/ 273050 w 178"/>
              <a:gd name="T13" fmla="*/ 158750 h 338"/>
              <a:gd name="T14" fmla="*/ 279400 w 178"/>
              <a:gd name="T15" fmla="*/ 187325 h 338"/>
              <a:gd name="T16" fmla="*/ 257175 w 178"/>
              <a:gd name="T17" fmla="*/ 330200 h 338"/>
              <a:gd name="T18" fmla="*/ 263525 w 178"/>
              <a:gd name="T19" fmla="*/ 342900 h 338"/>
              <a:gd name="T20" fmla="*/ 241300 w 178"/>
              <a:gd name="T21" fmla="*/ 412750 h 338"/>
              <a:gd name="T22" fmla="*/ 250825 w 178"/>
              <a:gd name="T23" fmla="*/ 460375 h 338"/>
              <a:gd name="T24" fmla="*/ 241300 w 178"/>
              <a:gd name="T25" fmla="*/ 482600 h 338"/>
              <a:gd name="T26" fmla="*/ 241300 w 178"/>
              <a:gd name="T27" fmla="*/ 536575 h 338"/>
              <a:gd name="T28" fmla="*/ 139700 w 178"/>
              <a:gd name="T29" fmla="*/ 514350 h 338"/>
              <a:gd name="T30" fmla="*/ 127000 w 178"/>
              <a:gd name="T31" fmla="*/ 504825 h 338"/>
              <a:gd name="T32" fmla="*/ 120650 w 178"/>
              <a:gd name="T33" fmla="*/ 482600 h 338"/>
              <a:gd name="T34" fmla="*/ 98425 w 178"/>
              <a:gd name="T35" fmla="*/ 463550 h 338"/>
              <a:gd name="T36" fmla="*/ 63500 w 178"/>
              <a:gd name="T37" fmla="*/ 454025 h 338"/>
              <a:gd name="T38" fmla="*/ 53975 w 178"/>
              <a:gd name="T39" fmla="*/ 428625 h 338"/>
              <a:gd name="T40" fmla="*/ 50800 w 178"/>
              <a:gd name="T41" fmla="*/ 419100 h 338"/>
              <a:gd name="T42" fmla="*/ 41275 w 178"/>
              <a:gd name="T43" fmla="*/ 412750 h 338"/>
              <a:gd name="T44" fmla="*/ 0 w 178"/>
              <a:gd name="T45" fmla="*/ 412750 h 338"/>
              <a:gd name="T46" fmla="*/ 22225 w 178"/>
              <a:gd name="T47" fmla="*/ 85725 h 338"/>
              <a:gd name="T48" fmla="*/ 41275 w 178"/>
              <a:gd name="T49" fmla="*/ 41275 h 338"/>
              <a:gd name="T50" fmla="*/ 57150 w 178"/>
              <a:gd name="T51" fmla="*/ 34925 h 338"/>
              <a:gd name="T52" fmla="*/ 79375 w 178"/>
              <a:gd name="T53" fmla="*/ 47625 h 338"/>
              <a:gd name="T54" fmla="*/ 92075 w 178"/>
              <a:gd name="T55" fmla="*/ 41275 h 338"/>
              <a:gd name="T56" fmla="*/ 104775 w 178"/>
              <a:gd name="T57" fmla="*/ 34925 h 338"/>
              <a:gd name="T58" fmla="*/ 98425 w 178"/>
              <a:gd name="T59" fmla="*/ 28575 h 338"/>
              <a:gd name="T60" fmla="*/ 111125 w 178"/>
              <a:gd name="T61" fmla="*/ 19050 h 338"/>
              <a:gd name="T62" fmla="*/ 114300 w 178"/>
              <a:gd name="T63" fmla="*/ 25400 h 338"/>
              <a:gd name="T64" fmla="*/ 123825 w 178"/>
              <a:gd name="T65" fmla="*/ 12700 h 338"/>
              <a:gd name="T66" fmla="*/ 136525 w 178"/>
              <a:gd name="T67" fmla="*/ 12700 h 338"/>
              <a:gd name="T68" fmla="*/ 161925 w 178"/>
              <a:gd name="T69" fmla="*/ 25400 h 338"/>
              <a:gd name="T70" fmla="*/ 177800 w 178"/>
              <a:gd name="T71" fmla="*/ 19050 h 338"/>
              <a:gd name="T72" fmla="*/ 225425 w 178"/>
              <a:gd name="T73" fmla="*/ 0 h 338"/>
              <a:gd name="T74" fmla="*/ 225425 w 178"/>
              <a:gd name="T75" fmla="*/ 0 h 33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78" h="338">
                <a:moveTo>
                  <a:pt x="142" y="0"/>
                </a:moveTo>
                <a:lnTo>
                  <a:pt x="142" y="16"/>
                </a:lnTo>
                <a:lnTo>
                  <a:pt x="136" y="16"/>
                </a:lnTo>
                <a:lnTo>
                  <a:pt x="136" y="22"/>
                </a:lnTo>
                <a:lnTo>
                  <a:pt x="142" y="22"/>
                </a:lnTo>
                <a:lnTo>
                  <a:pt x="142" y="36"/>
                </a:lnTo>
                <a:lnTo>
                  <a:pt x="150" y="34"/>
                </a:lnTo>
                <a:lnTo>
                  <a:pt x="150" y="54"/>
                </a:lnTo>
                <a:lnTo>
                  <a:pt x="156" y="54"/>
                </a:lnTo>
                <a:lnTo>
                  <a:pt x="156" y="60"/>
                </a:lnTo>
                <a:lnTo>
                  <a:pt x="168" y="60"/>
                </a:lnTo>
                <a:lnTo>
                  <a:pt x="166" y="94"/>
                </a:lnTo>
                <a:lnTo>
                  <a:pt x="170" y="94"/>
                </a:lnTo>
                <a:lnTo>
                  <a:pt x="172" y="100"/>
                </a:lnTo>
                <a:lnTo>
                  <a:pt x="176" y="100"/>
                </a:lnTo>
                <a:lnTo>
                  <a:pt x="176" y="118"/>
                </a:lnTo>
                <a:lnTo>
                  <a:pt x="178" y="208"/>
                </a:lnTo>
                <a:lnTo>
                  <a:pt x="162" y="208"/>
                </a:lnTo>
                <a:lnTo>
                  <a:pt x="162" y="216"/>
                </a:lnTo>
                <a:lnTo>
                  <a:pt x="166" y="216"/>
                </a:lnTo>
                <a:lnTo>
                  <a:pt x="166" y="260"/>
                </a:lnTo>
                <a:lnTo>
                  <a:pt x="152" y="260"/>
                </a:lnTo>
                <a:lnTo>
                  <a:pt x="152" y="288"/>
                </a:lnTo>
                <a:lnTo>
                  <a:pt x="158" y="290"/>
                </a:lnTo>
                <a:lnTo>
                  <a:pt x="158" y="304"/>
                </a:lnTo>
                <a:lnTo>
                  <a:pt x="152" y="304"/>
                </a:lnTo>
                <a:lnTo>
                  <a:pt x="152" y="310"/>
                </a:lnTo>
                <a:lnTo>
                  <a:pt x="152" y="338"/>
                </a:lnTo>
                <a:lnTo>
                  <a:pt x="88" y="338"/>
                </a:lnTo>
                <a:lnTo>
                  <a:pt x="88" y="324"/>
                </a:lnTo>
                <a:lnTo>
                  <a:pt x="80" y="324"/>
                </a:lnTo>
                <a:lnTo>
                  <a:pt x="80" y="318"/>
                </a:lnTo>
                <a:lnTo>
                  <a:pt x="74" y="318"/>
                </a:lnTo>
                <a:lnTo>
                  <a:pt x="76" y="304"/>
                </a:lnTo>
                <a:lnTo>
                  <a:pt x="62" y="304"/>
                </a:lnTo>
                <a:lnTo>
                  <a:pt x="62" y="292"/>
                </a:lnTo>
                <a:lnTo>
                  <a:pt x="38" y="292"/>
                </a:lnTo>
                <a:lnTo>
                  <a:pt x="40" y="286"/>
                </a:lnTo>
                <a:lnTo>
                  <a:pt x="38" y="278"/>
                </a:lnTo>
                <a:lnTo>
                  <a:pt x="34" y="270"/>
                </a:lnTo>
                <a:lnTo>
                  <a:pt x="32" y="270"/>
                </a:lnTo>
                <a:lnTo>
                  <a:pt x="32" y="264"/>
                </a:lnTo>
                <a:lnTo>
                  <a:pt x="26" y="264"/>
                </a:lnTo>
                <a:lnTo>
                  <a:pt x="26" y="260"/>
                </a:lnTo>
                <a:lnTo>
                  <a:pt x="8" y="260"/>
                </a:lnTo>
                <a:lnTo>
                  <a:pt x="0" y="260"/>
                </a:lnTo>
                <a:lnTo>
                  <a:pt x="0" y="54"/>
                </a:lnTo>
                <a:lnTo>
                  <a:pt x="14" y="54"/>
                </a:lnTo>
                <a:lnTo>
                  <a:pt x="14" y="22"/>
                </a:lnTo>
                <a:lnTo>
                  <a:pt x="26" y="26"/>
                </a:lnTo>
                <a:lnTo>
                  <a:pt x="32" y="22"/>
                </a:lnTo>
                <a:lnTo>
                  <a:pt x="36" y="22"/>
                </a:lnTo>
                <a:lnTo>
                  <a:pt x="40" y="28"/>
                </a:lnTo>
                <a:lnTo>
                  <a:pt x="50" y="30"/>
                </a:lnTo>
                <a:lnTo>
                  <a:pt x="56" y="28"/>
                </a:lnTo>
                <a:lnTo>
                  <a:pt x="58" y="26"/>
                </a:lnTo>
                <a:lnTo>
                  <a:pt x="66" y="26"/>
                </a:lnTo>
                <a:lnTo>
                  <a:pt x="66" y="22"/>
                </a:lnTo>
                <a:lnTo>
                  <a:pt x="60" y="20"/>
                </a:lnTo>
                <a:lnTo>
                  <a:pt x="62" y="18"/>
                </a:lnTo>
                <a:lnTo>
                  <a:pt x="66" y="14"/>
                </a:lnTo>
                <a:lnTo>
                  <a:pt x="70" y="12"/>
                </a:lnTo>
                <a:lnTo>
                  <a:pt x="72" y="12"/>
                </a:lnTo>
                <a:lnTo>
                  <a:pt x="72" y="16"/>
                </a:lnTo>
                <a:lnTo>
                  <a:pt x="78" y="16"/>
                </a:lnTo>
                <a:lnTo>
                  <a:pt x="78" y="8"/>
                </a:lnTo>
                <a:lnTo>
                  <a:pt x="80" y="8"/>
                </a:lnTo>
                <a:lnTo>
                  <a:pt x="86" y="8"/>
                </a:lnTo>
                <a:lnTo>
                  <a:pt x="82" y="16"/>
                </a:lnTo>
                <a:lnTo>
                  <a:pt x="102" y="16"/>
                </a:lnTo>
                <a:lnTo>
                  <a:pt x="102" y="12"/>
                </a:lnTo>
                <a:lnTo>
                  <a:pt x="112" y="12"/>
                </a:lnTo>
                <a:lnTo>
                  <a:pt x="112" y="0"/>
                </a:lnTo>
                <a:lnTo>
                  <a:pt x="142" y="0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Freeform 31"/>
          <p:cNvSpPr>
            <a:spLocks/>
          </p:cNvSpPr>
          <p:nvPr/>
        </p:nvSpPr>
        <p:spPr bwMode="auto">
          <a:xfrm>
            <a:off x="1842135" y="3699828"/>
            <a:ext cx="387350" cy="390525"/>
          </a:xfrm>
          <a:custGeom>
            <a:avLst/>
            <a:gdLst>
              <a:gd name="T0" fmla="*/ 387350 w 244"/>
              <a:gd name="T1" fmla="*/ 50800 h 246"/>
              <a:gd name="T2" fmla="*/ 365125 w 244"/>
              <a:gd name="T3" fmla="*/ 377825 h 246"/>
              <a:gd name="T4" fmla="*/ 215900 w 244"/>
              <a:gd name="T5" fmla="*/ 390525 h 246"/>
              <a:gd name="T6" fmla="*/ 203200 w 244"/>
              <a:gd name="T7" fmla="*/ 377825 h 246"/>
              <a:gd name="T8" fmla="*/ 95250 w 244"/>
              <a:gd name="T9" fmla="*/ 371475 h 246"/>
              <a:gd name="T10" fmla="*/ 95250 w 244"/>
              <a:gd name="T11" fmla="*/ 358775 h 246"/>
              <a:gd name="T12" fmla="*/ 88900 w 244"/>
              <a:gd name="T13" fmla="*/ 355600 h 246"/>
              <a:gd name="T14" fmla="*/ 107950 w 244"/>
              <a:gd name="T15" fmla="*/ 352425 h 246"/>
              <a:gd name="T16" fmla="*/ 123825 w 244"/>
              <a:gd name="T17" fmla="*/ 346075 h 246"/>
              <a:gd name="T18" fmla="*/ 88900 w 244"/>
              <a:gd name="T19" fmla="*/ 311150 h 246"/>
              <a:gd name="T20" fmla="*/ 15875 w 244"/>
              <a:gd name="T21" fmla="*/ 266700 h 246"/>
              <a:gd name="T22" fmla="*/ 0 w 244"/>
              <a:gd name="T23" fmla="*/ 257175 h 246"/>
              <a:gd name="T24" fmla="*/ 3175 w 244"/>
              <a:gd name="T25" fmla="*/ 234950 h 246"/>
              <a:gd name="T26" fmla="*/ 19050 w 244"/>
              <a:gd name="T27" fmla="*/ 200025 h 246"/>
              <a:gd name="T28" fmla="*/ 34925 w 244"/>
              <a:gd name="T29" fmla="*/ 193675 h 246"/>
              <a:gd name="T30" fmla="*/ 41275 w 244"/>
              <a:gd name="T31" fmla="*/ 196850 h 246"/>
              <a:gd name="T32" fmla="*/ 44450 w 244"/>
              <a:gd name="T33" fmla="*/ 196850 h 246"/>
              <a:gd name="T34" fmla="*/ 57150 w 244"/>
              <a:gd name="T35" fmla="*/ 196850 h 246"/>
              <a:gd name="T36" fmla="*/ 69850 w 244"/>
              <a:gd name="T37" fmla="*/ 190500 h 246"/>
              <a:gd name="T38" fmla="*/ 76200 w 244"/>
              <a:gd name="T39" fmla="*/ 190500 h 246"/>
              <a:gd name="T40" fmla="*/ 107950 w 244"/>
              <a:gd name="T41" fmla="*/ 171450 h 246"/>
              <a:gd name="T42" fmla="*/ 114300 w 244"/>
              <a:gd name="T43" fmla="*/ 168275 h 246"/>
              <a:gd name="T44" fmla="*/ 130175 w 244"/>
              <a:gd name="T45" fmla="*/ 155575 h 246"/>
              <a:gd name="T46" fmla="*/ 142875 w 244"/>
              <a:gd name="T47" fmla="*/ 155575 h 246"/>
              <a:gd name="T48" fmla="*/ 158750 w 244"/>
              <a:gd name="T49" fmla="*/ 149225 h 246"/>
              <a:gd name="T50" fmla="*/ 165100 w 244"/>
              <a:gd name="T51" fmla="*/ 149225 h 246"/>
              <a:gd name="T52" fmla="*/ 184150 w 244"/>
              <a:gd name="T53" fmla="*/ 149225 h 246"/>
              <a:gd name="T54" fmla="*/ 203200 w 244"/>
              <a:gd name="T55" fmla="*/ 149225 h 246"/>
              <a:gd name="T56" fmla="*/ 209550 w 244"/>
              <a:gd name="T57" fmla="*/ 139700 h 246"/>
              <a:gd name="T58" fmla="*/ 222250 w 244"/>
              <a:gd name="T59" fmla="*/ 149225 h 246"/>
              <a:gd name="T60" fmla="*/ 225425 w 244"/>
              <a:gd name="T61" fmla="*/ 146050 h 246"/>
              <a:gd name="T62" fmla="*/ 234950 w 244"/>
              <a:gd name="T63" fmla="*/ 139700 h 246"/>
              <a:gd name="T64" fmla="*/ 234950 w 244"/>
              <a:gd name="T65" fmla="*/ 136525 h 246"/>
              <a:gd name="T66" fmla="*/ 250825 w 244"/>
              <a:gd name="T67" fmla="*/ 136525 h 246"/>
              <a:gd name="T68" fmla="*/ 254000 w 244"/>
              <a:gd name="T69" fmla="*/ 123825 h 246"/>
              <a:gd name="T70" fmla="*/ 263525 w 244"/>
              <a:gd name="T71" fmla="*/ 107950 h 246"/>
              <a:gd name="T72" fmla="*/ 266700 w 244"/>
              <a:gd name="T73" fmla="*/ 98425 h 246"/>
              <a:gd name="T74" fmla="*/ 273050 w 244"/>
              <a:gd name="T75" fmla="*/ 95250 h 246"/>
              <a:gd name="T76" fmla="*/ 279400 w 244"/>
              <a:gd name="T77" fmla="*/ 85725 h 246"/>
              <a:gd name="T78" fmla="*/ 282575 w 244"/>
              <a:gd name="T79" fmla="*/ 76200 h 246"/>
              <a:gd name="T80" fmla="*/ 285750 w 244"/>
              <a:gd name="T81" fmla="*/ 63500 h 246"/>
              <a:gd name="T82" fmla="*/ 292100 w 244"/>
              <a:gd name="T83" fmla="*/ 50800 h 246"/>
              <a:gd name="T84" fmla="*/ 295275 w 244"/>
              <a:gd name="T85" fmla="*/ 38100 h 246"/>
              <a:gd name="T86" fmla="*/ 304800 w 244"/>
              <a:gd name="T87" fmla="*/ 31750 h 246"/>
              <a:gd name="T88" fmla="*/ 327025 w 244"/>
              <a:gd name="T89" fmla="*/ 19050 h 246"/>
              <a:gd name="T90" fmla="*/ 346075 w 244"/>
              <a:gd name="T91" fmla="*/ 19050 h 246"/>
              <a:gd name="T92" fmla="*/ 365125 w 244"/>
              <a:gd name="T93" fmla="*/ 6350 h 246"/>
              <a:gd name="T94" fmla="*/ 387350 w 244"/>
              <a:gd name="T95" fmla="*/ 0 h 246"/>
              <a:gd name="T96" fmla="*/ 387350 w 244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44" h="246">
                <a:moveTo>
                  <a:pt x="244" y="0"/>
                </a:moveTo>
                <a:lnTo>
                  <a:pt x="244" y="32"/>
                </a:lnTo>
                <a:lnTo>
                  <a:pt x="230" y="32"/>
                </a:lnTo>
                <a:lnTo>
                  <a:pt x="230" y="238"/>
                </a:lnTo>
                <a:lnTo>
                  <a:pt x="136" y="238"/>
                </a:lnTo>
                <a:lnTo>
                  <a:pt x="136" y="246"/>
                </a:lnTo>
                <a:lnTo>
                  <a:pt x="128" y="246"/>
                </a:lnTo>
                <a:lnTo>
                  <a:pt x="128" y="238"/>
                </a:lnTo>
                <a:lnTo>
                  <a:pt x="56" y="238"/>
                </a:lnTo>
                <a:lnTo>
                  <a:pt x="60" y="234"/>
                </a:lnTo>
                <a:lnTo>
                  <a:pt x="62" y="228"/>
                </a:lnTo>
                <a:lnTo>
                  <a:pt x="60" y="226"/>
                </a:lnTo>
                <a:lnTo>
                  <a:pt x="56" y="228"/>
                </a:lnTo>
                <a:lnTo>
                  <a:pt x="56" y="224"/>
                </a:lnTo>
                <a:lnTo>
                  <a:pt x="66" y="224"/>
                </a:lnTo>
                <a:lnTo>
                  <a:pt x="68" y="222"/>
                </a:lnTo>
                <a:lnTo>
                  <a:pt x="70" y="218"/>
                </a:lnTo>
                <a:lnTo>
                  <a:pt x="78" y="218"/>
                </a:lnTo>
                <a:lnTo>
                  <a:pt x="78" y="216"/>
                </a:lnTo>
                <a:lnTo>
                  <a:pt x="56" y="196"/>
                </a:lnTo>
                <a:lnTo>
                  <a:pt x="48" y="184"/>
                </a:lnTo>
                <a:lnTo>
                  <a:pt x="10" y="168"/>
                </a:lnTo>
                <a:lnTo>
                  <a:pt x="4" y="166"/>
                </a:lnTo>
                <a:lnTo>
                  <a:pt x="0" y="162"/>
                </a:lnTo>
                <a:lnTo>
                  <a:pt x="0" y="156"/>
                </a:lnTo>
                <a:lnTo>
                  <a:pt x="2" y="148"/>
                </a:lnTo>
                <a:lnTo>
                  <a:pt x="16" y="136"/>
                </a:lnTo>
                <a:lnTo>
                  <a:pt x="12" y="126"/>
                </a:lnTo>
                <a:lnTo>
                  <a:pt x="20" y="126"/>
                </a:lnTo>
                <a:lnTo>
                  <a:pt x="22" y="122"/>
                </a:lnTo>
                <a:lnTo>
                  <a:pt x="24" y="122"/>
                </a:lnTo>
                <a:lnTo>
                  <a:pt x="26" y="124"/>
                </a:lnTo>
                <a:lnTo>
                  <a:pt x="28" y="126"/>
                </a:lnTo>
                <a:lnTo>
                  <a:pt x="28" y="124"/>
                </a:lnTo>
                <a:lnTo>
                  <a:pt x="32" y="126"/>
                </a:lnTo>
                <a:lnTo>
                  <a:pt x="36" y="124"/>
                </a:lnTo>
                <a:lnTo>
                  <a:pt x="40" y="124"/>
                </a:lnTo>
                <a:lnTo>
                  <a:pt x="44" y="120"/>
                </a:lnTo>
                <a:lnTo>
                  <a:pt x="46" y="122"/>
                </a:lnTo>
                <a:lnTo>
                  <a:pt x="48" y="120"/>
                </a:lnTo>
                <a:lnTo>
                  <a:pt x="64" y="108"/>
                </a:lnTo>
                <a:lnTo>
                  <a:pt x="68" y="108"/>
                </a:lnTo>
                <a:lnTo>
                  <a:pt x="70" y="104"/>
                </a:lnTo>
                <a:lnTo>
                  <a:pt x="72" y="106"/>
                </a:lnTo>
                <a:lnTo>
                  <a:pt x="78" y="104"/>
                </a:lnTo>
                <a:lnTo>
                  <a:pt x="82" y="98"/>
                </a:lnTo>
                <a:lnTo>
                  <a:pt x="86" y="96"/>
                </a:lnTo>
                <a:lnTo>
                  <a:pt x="90" y="98"/>
                </a:lnTo>
                <a:lnTo>
                  <a:pt x="92" y="96"/>
                </a:lnTo>
                <a:lnTo>
                  <a:pt x="100" y="94"/>
                </a:lnTo>
                <a:lnTo>
                  <a:pt x="102" y="96"/>
                </a:lnTo>
                <a:lnTo>
                  <a:pt x="104" y="94"/>
                </a:lnTo>
                <a:lnTo>
                  <a:pt x="112" y="96"/>
                </a:lnTo>
                <a:lnTo>
                  <a:pt x="116" y="94"/>
                </a:lnTo>
                <a:lnTo>
                  <a:pt x="124" y="96"/>
                </a:lnTo>
                <a:lnTo>
                  <a:pt x="128" y="94"/>
                </a:lnTo>
                <a:lnTo>
                  <a:pt x="128" y="88"/>
                </a:lnTo>
                <a:lnTo>
                  <a:pt x="132" y="88"/>
                </a:lnTo>
                <a:lnTo>
                  <a:pt x="132" y="92"/>
                </a:lnTo>
                <a:lnTo>
                  <a:pt x="140" y="94"/>
                </a:lnTo>
                <a:lnTo>
                  <a:pt x="142" y="94"/>
                </a:lnTo>
                <a:lnTo>
                  <a:pt x="142" y="92"/>
                </a:lnTo>
                <a:lnTo>
                  <a:pt x="148" y="88"/>
                </a:lnTo>
                <a:lnTo>
                  <a:pt x="150" y="86"/>
                </a:lnTo>
                <a:lnTo>
                  <a:pt x="148" y="86"/>
                </a:lnTo>
                <a:lnTo>
                  <a:pt x="158" y="88"/>
                </a:lnTo>
                <a:lnTo>
                  <a:pt x="158" y="86"/>
                </a:lnTo>
                <a:lnTo>
                  <a:pt x="160" y="82"/>
                </a:lnTo>
                <a:lnTo>
                  <a:pt x="160" y="78"/>
                </a:lnTo>
                <a:lnTo>
                  <a:pt x="162" y="78"/>
                </a:lnTo>
                <a:lnTo>
                  <a:pt x="166" y="68"/>
                </a:lnTo>
                <a:lnTo>
                  <a:pt x="166" y="64"/>
                </a:lnTo>
                <a:lnTo>
                  <a:pt x="168" y="62"/>
                </a:lnTo>
                <a:lnTo>
                  <a:pt x="168" y="60"/>
                </a:lnTo>
                <a:lnTo>
                  <a:pt x="172" y="60"/>
                </a:lnTo>
                <a:lnTo>
                  <a:pt x="172" y="58"/>
                </a:lnTo>
                <a:lnTo>
                  <a:pt x="176" y="54"/>
                </a:lnTo>
                <a:lnTo>
                  <a:pt x="176" y="48"/>
                </a:lnTo>
                <a:lnTo>
                  <a:pt x="178" y="48"/>
                </a:lnTo>
                <a:lnTo>
                  <a:pt x="176" y="44"/>
                </a:lnTo>
                <a:lnTo>
                  <a:pt x="180" y="40"/>
                </a:lnTo>
                <a:lnTo>
                  <a:pt x="180" y="36"/>
                </a:lnTo>
                <a:lnTo>
                  <a:pt x="184" y="32"/>
                </a:lnTo>
                <a:lnTo>
                  <a:pt x="182" y="28"/>
                </a:lnTo>
                <a:lnTo>
                  <a:pt x="186" y="24"/>
                </a:lnTo>
                <a:lnTo>
                  <a:pt x="186" y="20"/>
                </a:lnTo>
                <a:lnTo>
                  <a:pt x="192" y="20"/>
                </a:lnTo>
                <a:lnTo>
                  <a:pt x="202" y="12"/>
                </a:lnTo>
                <a:lnTo>
                  <a:pt x="206" y="12"/>
                </a:lnTo>
                <a:lnTo>
                  <a:pt x="212" y="12"/>
                </a:lnTo>
                <a:lnTo>
                  <a:pt x="218" y="12"/>
                </a:lnTo>
                <a:lnTo>
                  <a:pt x="226" y="4"/>
                </a:lnTo>
                <a:lnTo>
                  <a:pt x="230" y="4"/>
                </a:lnTo>
                <a:lnTo>
                  <a:pt x="236" y="0"/>
                </a:lnTo>
                <a:lnTo>
                  <a:pt x="24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Freeform 32"/>
          <p:cNvSpPr>
            <a:spLocks/>
          </p:cNvSpPr>
          <p:nvPr/>
        </p:nvSpPr>
        <p:spPr bwMode="auto">
          <a:xfrm>
            <a:off x="2210435" y="4077653"/>
            <a:ext cx="238125" cy="390525"/>
          </a:xfrm>
          <a:custGeom>
            <a:avLst/>
            <a:gdLst>
              <a:gd name="T0" fmla="*/ 9525 w 150"/>
              <a:gd name="T1" fmla="*/ 0 h 246"/>
              <a:gd name="T2" fmla="*/ 38100 w 150"/>
              <a:gd name="T3" fmla="*/ 0 h 246"/>
              <a:gd name="T4" fmla="*/ 38100 w 150"/>
              <a:gd name="T5" fmla="*/ 6350 h 246"/>
              <a:gd name="T6" fmla="*/ 47625 w 150"/>
              <a:gd name="T7" fmla="*/ 6350 h 246"/>
              <a:gd name="T8" fmla="*/ 47625 w 150"/>
              <a:gd name="T9" fmla="*/ 15875 h 246"/>
              <a:gd name="T10" fmla="*/ 50800 w 150"/>
              <a:gd name="T11" fmla="*/ 15875 h 246"/>
              <a:gd name="T12" fmla="*/ 57150 w 150"/>
              <a:gd name="T13" fmla="*/ 28575 h 246"/>
              <a:gd name="T14" fmla="*/ 60325 w 150"/>
              <a:gd name="T15" fmla="*/ 41275 h 246"/>
              <a:gd name="T16" fmla="*/ 57150 w 150"/>
              <a:gd name="T17" fmla="*/ 50800 h 246"/>
              <a:gd name="T18" fmla="*/ 95250 w 150"/>
              <a:gd name="T19" fmla="*/ 50800 h 246"/>
              <a:gd name="T20" fmla="*/ 95250 w 150"/>
              <a:gd name="T21" fmla="*/ 69850 h 246"/>
              <a:gd name="T22" fmla="*/ 117475 w 150"/>
              <a:gd name="T23" fmla="*/ 69850 h 246"/>
              <a:gd name="T24" fmla="*/ 114300 w 150"/>
              <a:gd name="T25" fmla="*/ 92075 h 246"/>
              <a:gd name="T26" fmla="*/ 123825 w 150"/>
              <a:gd name="T27" fmla="*/ 92075 h 246"/>
              <a:gd name="T28" fmla="*/ 123825 w 150"/>
              <a:gd name="T29" fmla="*/ 101600 h 246"/>
              <a:gd name="T30" fmla="*/ 136525 w 150"/>
              <a:gd name="T31" fmla="*/ 101600 h 246"/>
              <a:gd name="T32" fmla="*/ 136525 w 150"/>
              <a:gd name="T33" fmla="*/ 123825 h 246"/>
              <a:gd name="T34" fmla="*/ 238125 w 150"/>
              <a:gd name="T35" fmla="*/ 123825 h 246"/>
              <a:gd name="T36" fmla="*/ 234950 w 150"/>
              <a:gd name="T37" fmla="*/ 234950 h 246"/>
              <a:gd name="T38" fmla="*/ 228600 w 150"/>
              <a:gd name="T39" fmla="*/ 234950 h 246"/>
              <a:gd name="T40" fmla="*/ 222250 w 150"/>
              <a:gd name="T41" fmla="*/ 330200 h 246"/>
              <a:gd name="T42" fmla="*/ 222250 w 150"/>
              <a:gd name="T43" fmla="*/ 381000 h 246"/>
              <a:gd name="T44" fmla="*/ 212725 w 150"/>
              <a:gd name="T45" fmla="*/ 381000 h 246"/>
              <a:gd name="T46" fmla="*/ 212725 w 150"/>
              <a:gd name="T47" fmla="*/ 390525 h 246"/>
              <a:gd name="T48" fmla="*/ 57150 w 150"/>
              <a:gd name="T49" fmla="*/ 390525 h 246"/>
              <a:gd name="T50" fmla="*/ 0 w 150"/>
              <a:gd name="T51" fmla="*/ 387350 h 246"/>
              <a:gd name="T52" fmla="*/ 0 w 150"/>
              <a:gd name="T53" fmla="*/ 336550 h 246"/>
              <a:gd name="T54" fmla="*/ 12700 w 150"/>
              <a:gd name="T55" fmla="*/ 336550 h 246"/>
              <a:gd name="T56" fmla="*/ 12700 w 150"/>
              <a:gd name="T57" fmla="*/ 327025 h 246"/>
              <a:gd name="T58" fmla="*/ 0 w 150"/>
              <a:gd name="T59" fmla="*/ 327025 h 246"/>
              <a:gd name="T60" fmla="*/ 0 w 150"/>
              <a:gd name="T61" fmla="*/ 317500 h 246"/>
              <a:gd name="T62" fmla="*/ 12700 w 150"/>
              <a:gd name="T63" fmla="*/ 317500 h 246"/>
              <a:gd name="T64" fmla="*/ 12700 w 150"/>
              <a:gd name="T65" fmla="*/ 307975 h 246"/>
              <a:gd name="T66" fmla="*/ 0 w 150"/>
              <a:gd name="T67" fmla="*/ 307975 h 246"/>
              <a:gd name="T68" fmla="*/ 0 w 150"/>
              <a:gd name="T69" fmla="*/ 254000 h 246"/>
              <a:gd name="T70" fmla="*/ 12700 w 150"/>
              <a:gd name="T71" fmla="*/ 254000 h 246"/>
              <a:gd name="T72" fmla="*/ 12700 w 150"/>
              <a:gd name="T73" fmla="*/ 241300 h 246"/>
              <a:gd name="T74" fmla="*/ 15875 w 150"/>
              <a:gd name="T75" fmla="*/ 98425 h 246"/>
              <a:gd name="T76" fmla="*/ 6350 w 150"/>
              <a:gd name="T77" fmla="*/ 98425 h 246"/>
              <a:gd name="T78" fmla="*/ 6350 w 150"/>
              <a:gd name="T79" fmla="*/ 88900 h 246"/>
              <a:gd name="T80" fmla="*/ 15875 w 150"/>
              <a:gd name="T81" fmla="*/ 88900 h 246"/>
              <a:gd name="T82" fmla="*/ 15875 w 150"/>
              <a:gd name="T83" fmla="*/ 69850 h 246"/>
              <a:gd name="T84" fmla="*/ 25400 w 150"/>
              <a:gd name="T85" fmla="*/ 69850 h 246"/>
              <a:gd name="T86" fmla="*/ 25400 w 150"/>
              <a:gd name="T87" fmla="*/ 60325 h 246"/>
              <a:gd name="T88" fmla="*/ 15875 w 150"/>
              <a:gd name="T89" fmla="*/ 60325 h 246"/>
              <a:gd name="T90" fmla="*/ 15875 w 150"/>
              <a:gd name="T91" fmla="*/ 6350 h 246"/>
              <a:gd name="T92" fmla="*/ 9525 w 150"/>
              <a:gd name="T93" fmla="*/ 6350 h 246"/>
              <a:gd name="T94" fmla="*/ 9525 w 150"/>
              <a:gd name="T95" fmla="*/ 0 h 246"/>
              <a:gd name="T96" fmla="*/ 9525 w 150"/>
              <a:gd name="T97" fmla="*/ 0 h 246"/>
              <a:gd name="T98" fmla="*/ 9525 w 150"/>
              <a:gd name="T99" fmla="*/ 0 h 246"/>
              <a:gd name="T100" fmla="*/ 9525 w 150"/>
              <a:gd name="T101" fmla="*/ 0 h 2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50" h="246">
                <a:moveTo>
                  <a:pt x="6" y="0"/>
                </a:moveTo>
                <a:lnTo>
                  <a:pt x="24" y="0"/>
                </a:lnTo>
                <a:lnTo>
                  <a:pt x="24" y="4"/>
                </a:lnTo>
                <a:lnTo>
                  <a:pt x="30" y="4"/>
                </a:lnTo>
                <a:lnTo>
                  <a:pt x="30" y="10"/>
                </a:lnTo>
                <a:lnTo>
                  <a:pt x="32" y="10"/>
                </a:lnTo>
                <a:lnTo>
                  <a:pt x="36" y="18"/>
                </a:lnTo>
                <a:lnTo>
                  <a:pt x="38" y="26"/>
                </a:lnTo>
                <a:lnTo>
                  <a:pt x="36" y="32"/>
                </a:lnTo>
                <a:lnTo>
                  <a:pt x="60" y="32"/>
                </a:lnTo>
                <a:lnTo>
                  <a:pt x="60" y="44"/>
                </a:lnTo>
                <a:lnTo>
                  <a:pt x="74" y="44"/>
                </a:lnTo>
                <a:lnTo>
                  <a:pt x="72" y="58"/>
                </a:lnTo>
                <a:lnTo>
                  <a:pt x="78" y="58"/>
                </a:lnTo>
                <a:lnTo>
                  <a:pt x="78" y="64"/>
                </a:lnTo>
                <a:lnTo>
                  <a:pt x="86" y="64"/>
                </a:lnTo>
                <a:lnTo>
                  <a:pt x="86" y="78"/>
                </a:lnTo>
                <a:lnTo>
                  <a:pt x="150" y="78"/>
                </a:lnTo>
                <a:lnTo>
                  <a:pt x="148" y="148"/>
                </a:lnTo>
                <a:lnTo>
                  <a:pt x="144" y="148"/>
                </a:lnTo>
                <a:lnTo>
                  <a:pt x="140" y="208"/>
                </a:lnTo>
                <a:lnTo>
                  <a:pt x="140" y="240"/>
                </a:lnTo>
                <a:lnTo>
                  <a:pt x="134" y="240"/>
                </a:lnTo>
                <a:lnTo>
                  <a:pt x="134" y="246"/>
                </a:lnTo>
                <a:lnTo>
                  <a:pt x="36" y="246"/>
                </a:lnTo>
                <a:lnTo>
                  <a:pt x="0" y="244"/>
                </a:lnTo>
                <a:lnTo>
                  <a:pt x="0" y="212"/>
                </a:lnTo>
                <a:lnTo>
                  <a:pt x="8" y="212"/>
                </a:lnTo>
                <a:lnTo>
                  <a:pt x="8" y="206"/>
                </a:lnTo>
                <a:lnTo>
                  <a:pt x="0" y="206"/>
                </a:lnTo>
                <a:lnTo>
                  <a:pt x="0" y="200"/>
                </a:lnTo>
                <a:lnTo>
                  <a:pt x="8" y="200"/>
                </a:lnTo>
                <a:lnTo>
                  <a:pt x="8" y="194"/>
                </a:lnTo>
                <a:lnTo>
                  <a:pt x="0" y="194"/>
                </a:lnTo>
                <a:lnTo>
                  <a:pt x="0" y="160"/>
                </a:lnTo>
                <a:lnTo>
                  <a:pt x="8" y="160"/>
                </a:lnTo>
                <a:lnTo>
                  <a:pt x="8" y="152"/>
                </a:lnTo>
                <a:lnTo>
                  <a:pt x="10" y="62"/>
                </a:lnTo>
                <a:lnTo>
                  <a:pt x="4" y="62"/>
                </a:lnTo>
                <a:lnTo>
                  <a:pt x="4" y="56"/>
                </a:lnTo>
                <a:lnTo>
                  <a:pt x="10" y="56"/>
                </a:lnTo>
                <a:lnTo>
                  <a:pt x="10" y="44"/>
                </a:lnTo>
                <a:lnTo>
                  <a:pt x="16" y="44"/>
                </a:lnTo>
                <a:lnTo>
                  <a:pt x="16" y="38"/>
                </a:lnTo>
                <a:lnTo>
                  <a:pt x="10" y="38"/>
                </a:lnTo>
                <a:lnTo>
                  <a:pt x="10" y="4"/>
                </a:lnTo>
                <a:lnTo>
                  <a:pt x="6" y="4"/>
                </a:lnTo>
                <a:lnTo>
                  <a:pt x="6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Freeform 33"/>
          <p:cNvSpPr>
            <a:spLocks/>
          </p:cNvSpPr>
          <p:nvPr/>
        </p:nvSpPr>
        <p:spPr bwMode="auto">
          <a:xfrm>
            <a:off x="1778635" y="4077653"/>
            <a:ext cx="457200" cy="387350"/>
          </a:xfrm>
          <a:custGeom>
            <a:avLst/>
            <a:gdLst>
              <a:gd name="T0" fmla="*/ 441325 w 288"/>
              <a:gd name="T1" fmla="*/ 0 h 244"/>
              <a:gd name="T2" fmla="*/ 447675 w 288"/>
              <a:gd name="T3" fmla="*/ 6350 h 244"/>
              <a:gd name="T4" fmla="*/ 457200 w 288"/>
              <a:gd name="T5" fmla="*/ 60325 h 244"/>
              <a:gd name="T6" fmla="*/ 447675 w 288"/>
              <a:gd name="T7" fmla="*/ 69850 h 244"/>
              <a:gd name="T8" fmla="*/ 438150 w 288"/>
              <a:gd name="T9" fmla="*/ 88900 h 244"/>
              <a:gd name="T10" fmla="*/ 447675 w 288"/>
              <a:gd name="T11" fmla="*/ 98425 h 244"/>
              <a:gd name="T12" fmla="*/ 444500 w 288"/>
              <a:gd name="T13" fmla="*/ 254000 h 244"/>
              <a:gd name="T14" fmla="*/ 431800 w 288"/>
              <a:gd name="T15" fmla="*/ 307975 h 244"/>
              <a:gd name="T16" fmla="*/ 444500 w 288"/>
              <a:gd name="T17" fmla="*/ 317500 h 244"/>
              <a:gd name="T18" fmla="*/ 431800 w 288"/>
              <a:gd name="T19" fmla="*/ 327025 h 244"/>
              <a:gd name="T20" fmla="*/ 444500 w 288"/>
              <a:gd name="T21" fmla="*/ 336550 h 244"/>
              <a:gd name="T22" fmla="*/ 431800 w 288"/>
              <a:gd name="T23" fmla="*/ 387350 h 244"/>
              <a:gd name="T24" fmla="*/ 412750 w 288"/>
              <a:gd name="T25" fmla="*/ 377825 h 244"/>
              <a:gd name="T26" fmla="*/ 400050 w 288"/>
              <a:gd name="T27" fmla="*/ 387350 h 244"/>
              <a:gd name="T28" fmla="*/ 282575 w 288"/>
              <a:gd name="T29" fmla="*/ 371475 h 244"/>
              <a:gd name="T30" fmla="*/ 269875 w 288"/>
              <a:gd name="T31" fmla="*/ 387350 h 244"/>
              <a:gd name="T32" fmla="*/ 158750 w 288"/>
              <a:gd name="T33" fmla="*/ 384175 h 244"/>
              <a:gd name="T34" fmla="*/ 136525 w 288"/>
              <a:gd name="T35" fmla="*/ 371475 h 244"/>
              <a:gd name="T36" fmla="*/ 114300 w 288"/>
              <a:gd name="T37" fmla="*/ 361950 h 244"/>
              <a:gd name="T38" fmla="*/ 107950 w 288"/>
              <a:gd name="T39" fmla="*/ 352425 h 244"/>
              <a:gd name="T40" fmla="*/ 120650 w 288"/>
              <a:gd name="T41" fmla="*/ 330200 h 244"/>
              <a:gd name="T42" fmla="*/ 69850 w 288"/>
              <a:gd name="T43" fmla="*/ 320675 h 244"/>
              <a:gd name="T44" fmla="*/ 60325 w 288"/>
              <a:gd name="T45" fmla="*/ 307975 h 244"/>
              <a:gd name="T46" fmla="*/ 28575 w 288"/>
              <a:gd name="T47" fmla="*/ 320675 h 244"/>
              <a:gd name="T48" fmla="*/ 6350 w 288"/>
              <a:gd name="T49" fmla="*/ 307975 h 244"/>
              <a:gd name="T50" fmla="*/ 0 w 288"/>
              <a:gd name="T51" fmla="*/ 298450 h 244"/>
              <a:gd name="T52" fmla="*/ 12700 w 288"/>
              <a:gd name="T53" fmla="*/ 273050 h 244"/>
              <a:gd name="T54" fmla="*/ 19050 w 288"/>
              <a:gd name="T55" fmla="*/ 263525 h 244"/>
              <a:gd name="T56" fmla="*/ 12700 w 288"/>
              <a:gd name="T57" fmla="*/ 241300 h 244"/>
              <a:gd name="T58" fmla="*/ 9525 w 288"/>
              <a:gd name="T59" fmla="*/ 209550 h 244"/>
              <a:gd name="T60" fmla="*/ 25400 w 288"/>
              <a:gd name="T61" fmla="*/ 184150 h 244"/>
              <a:gd name="T62" fmla="*/ 6350 w 288"/>
              <a:gd name="T63" fmla="*/ 123825 h 244"/>
              <a:gd name="T64" fmla="*/ 60325 w 288"/>
              <a:gd name="T65" fmla="*/ 63500 h 244"/>
              <a:gd name="T66" fmla="*/ 111125 w 288"/>
              <a:gd name="T67" fmla="*/ 41275 h 244"/>
              <a:gd name="T68" fmla="*/ 98425 w 288"/>
              <a:gd name="T69" fmla="*/ 34925 h 244"/>
              <a:gd name="T70" fmla="*/ 92075 w 288"/>
              <a:gd name="T71" fmla="*/ 25400 h 244"/>
              <a:gd name="T72" fmla="*/ 104775 w 288"/>
              <a:gd name="T73" fmla="*/ 15875 h 244"/>
              <a:gd name="T74" fmla="*/ 142875 w 288"/>
              <a:gd name="T75" fmla="*/ 15875 h 244"/>
              <a:gd name="T76" fmla="*/ 152400 w 288"/>
              <a:gd name="T77" fmla="*/ 0 h 244"/>
              <a:gd name="T78" fmla="*/ 266700 w 288"/>
              <a:gd name="T79" fmla="*/ 12700 h 244"/>
              <a:gd name="T80" fmla="*/ 279400 w 288"/>
              <a:gd name="T81" fmla="*/ 0 h 244"/>
              <a:gd name="T82" fmla="*/ 428625 w 288"/>
              <a:gd name="T83" fmla="*/ 0 h 244"/>
              <a:gd name="T84" fmla="*/ 428625 w 288"/>
              <a:gd name="T85" fmla="*/ 0 h 24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8" h="244">
                <a:moveTo>
                  <a:pt x="270" y="0"/>
                </a:moveTo>
                <a:lnTo>
                  <a:pt x="278" y="0"/>
                </a:lnTo>
                <a:lnTo>
                  <a:pt x="278" y="4"/>
                </a:lnTo>
                <a:lnTo>
                  <a:pt x="282" y="4"/>
                </a:lnTo>
                <a:lnTo>
                  <a:pt x="282" y="38"/>
                </a:lnTo>
                <a:lnTo>
                  <a:pt x="288" y="38"/>
                </a:lnTo>
                <a:lnTo>
                  <a:pt x="288" y="44"/>
                </a:lnTo>
                <a:lnTo>
                  <a:pt x="282" y="44"/>
                </a:lnTo>
                <a:lnTo>
                  <a:pt x="282" y="56"/>
                </a:lnTo>
                <a:lnTo>
                  <a:pt x="276" y="56"/>
                </a:lnTo>
                <a:lnTo>
                  <a:pt x="276" y="62"/>
                </a:lnTo>
                <a:lnTo>
                  <a:pt x="282" y="62"/>
                </a:lnTo>
                <a:lnTo>
                  <a:pt x="280" y="152"/>
                </a:lnTo>
                <a:lnTo>
                  <a:pt x="280" y="160"/>
                </a:lnTo>
                <a:lnTo>
                  <a:pt x="272" y="160"/>
                </a:lnTo>
                <a:lnTo>
                  <a:pt x="272" y="194"/>
                </a:lnTo>
                <a:lnTo>
                  <a:pt x="280" y="194"/>
                </a:lnTo>
                <a:lnTo>
                  <a:pt x="280" y="200"/>
                </a:lnTo>
                <a:lnTo>
                  <a:pt x="272" y="200"/>
                </a:lnTo>
                <a:lnTo>
                  <a:pt x="272" y="206"/>
                </a:lnTo>
                <a:lnTo>
                  <a:pt x="280" y="206"/>
                </a:lnTo>
                <a:lnTo>
                  <a:pt x="280" y="212"/>
                </a:lnTo>
                <a:lnTo>
                  <a:pt x="272" y="212"/>
                </a:lnTo>
                <a:lnTo>
                  <a:pt x="272" y="244"/>
                </a:lnTo>
                <a:lnTo>
                  <a:pt x="260" y="244"/>
                </a:lnTo>
                <a:lnTo>
                  <a:pt x="260" y="238"/>
                </a:lnTo>
                <a:lnTo>
                  <a:pt x="252" y="238"/>
                </a:lnTo>
                <a:lnTo>
                  <a:pt x="252" y="244"/>
                </a:lnTo>
                <a:lnTo>
                  <a:pt x="178" y="244"/>
                </a:lnTo>
                <a:lnTo>
                  <a:pt x="178" y="234"/>
                </a:lnTo>
                <a:lnTo>
                  <a:pt x="170" y="234"/>
                </a:lnTo>
                <a:lnTo>
                  <a:pt x="170" y="244"/>
                </a:lnTo>
                <a:lnTo>
                  <a:pt x="106" y="242"/>
                </a:lnTo>
                <a:lnTo>
                  <a:pt x="100" y="242"/>
                </a:lnTo>
                <a:lnTo>
                  <a:pt x="100" y="234"/>
                </a:lnTo>
                <a:lnTo>
                  <a:pt x="86" y="234"/>
                </a:lnTo>
                <a:lnTo>
                  <a:pt x="86" y="228"/>
                </a:lnTo>
                <a:lnTo>
                  <a:pt x="72" y="228"/>
                </a:lnTo>
                <a:lnTo>
                  <a:pt x="76" y="222"/>
                </a:lnTo>
                <a:lnTo>
                  <a:pt x="68" y="222"/>
                </a:lnTo>
                <a:lnTo>
                  <a:pt x="68" y="208"/>
                </a:lnTo>
                <a:lnTo>
                  <a:pt x="76" y="208"/>
                </a:lnTo>
                <a:lnTo>
                  <a:pt x="76" y="202"/>
                </a:lnTo>
                <a:lnTo>
                  <a:pt x="44" y="202"/>
                </a:lnTo>
                <a:lnTo>
                  <a:pt x="44" y="194"/>
                </a:lnTo>
                <a:lnTo>
                  <a:pt x="38" y="194"/>
                </a:lnTo>
                <a:lnTo>
                  <a:pt x="38" y="202"/>
                </a:lnTo>
                <a:lnTo>
                  <a:pt x="18" y="202"/>
                </a:lnTo>
                <a:lnTo>
                  <a:pt x="18" y="194"/>
                </a:lnTo>
                <a:lnTo>
                  <a:pt x="4" y="194"/>
                </a:lnTo>
                <a:lnTo>
                  <a:pt x="4" y="188"/>
                </a:lnTo>
                <a:lnTo>
                  <a:pt x="0" y="188"/>
                </a:lnTo>
                <a:lnTo>
                  <a:pt x="2" y="180"/>
                </a:lnTo>
                <a:lnTo>
                  <a:pt x="8" y="172"/>
                </a:lnTo>
                <a:lnTo>
                  <a:pt x="8" y="168"/>
                </a:lnTo>
                <a:lnTo>
                  <a:pt x="12" y="166"/>
                </a:lnTo>
                <a:lnTo>
                  <a:pt x="6" y="158"/>
                </a:lnTo>
                <a:lnTo>
                  <a:pt x="8" y="152"/>
                </a:lnTo>
                <a:lnTo>
                  <a:pt x="6" y="146"/>
                </a:lnTo>
                <a:lnTo>
                  <a:pt x="6" y="132"/>
                </a:lnTo>
                <a:lnTo>
                  <a:pt x="8" y="120"/>
                </a:lnTo>
                <a:lnTo>
                  <a:pt x="16" y="116"/>
                </a:lnTo>
                <a:lnTo>
                  <a:pt x="8" y="100"/>
                </a:lnTo>
                <a:lnTo>
                  <a:pt x="4" y="78"/>
                </a:lnTo>
                <a:lnTo>
                  <a:pt x="12" y="68"/>
                </a:lnTo>
                <a:lnTo>
                  <a:pt x="38" y="40"/>
                </a:lnTo>
                <a:lnTo>
                  <a:pt x="68" y="28"/>
                </a:lnTo>
                <a:lnTo>
                  <a:pt x="70" y="26"/>
                </a:lnTo>
                <a:lnTo>
                  <a:pt x="68" y="22"/>
                </a:lnTo>
                <a:lnTo>
                  <a:pt x="62" y="22"/>
                </a:lnTo>
                <a:lnTo>
                  <a:pt x="58" y="20"/>
                </a:lnTo>
                <a:lnTo>
                  <a:pt x="58" y="16"/>
                </a:lnTo>
                <a:lnTo>
                  <a:pt x="62" y="10"/>
                </a:lnTo>
                <a:lnTo>
                  <a:pt x="66" y="10"/>
                </a:lnTo>
                <a:lnTo>
                  <a:pt x="70" y="10"/>
                </a:lnTo>
                <a:lnTo>
                  <a:pt x="90" y="10"/>
                </a:lnTo>
                <a:lnTo>
                  <a:pt x="96" y="6"/>
                </a:lnTo>
                <a:lnTo>
                  <a:pt x="96" y="0"/>
                </a:lnTo>
                <a:lnTo>
                  <a:pt x="168" y="0"/>
                </a:lnTo>
                <a:lnTo>
                  <a:pt x="168" y="8"/>
                </a:lnTo>
                <a:lnTo>
                  <a:pt x="176" y="8"/>
                </a:lnTo>
                <a:lnTo>
                  <a:pt x="176" y="0"/>
                </a:lnTo>
                <a:lnTo>
                  <a:pt x="270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Freeform 34"/>
          <p:cNvSpPr>
            <a:spLocks/>
          </p:cNvSpPr>
          <p:nvPr/>
        </p:nvSpPr>
        <p:spPr bwMode="auto">
          <a:xfrm>
            <a:off x="1943735" y="2109153"/>
            <a:ext cx="349250" cy="295275"/>
          </a:xfrm>
          <a:custGeom>
            <a:avLst/>
            <a:gdLst>
              <a:gd name="T0" fmla="*/ 193675 w 220"/>
              <a:gd name="T1" fmla="*/ 0 h 186"/>
              <a:gd name="T2" fmla="*/ 304800 w 220"/>
              <a:gd name="T3" fmla="*/ 6350 h 186"/>
              <a:gd name="T4" fmla="*/ 304800 w 220"/>
              <a:gd name="T5" fmla="*/ 9525 h 186"/>
              <a:gd name="T6" fmla="*/ 349250 w 220"/>
              <a:gd name="T7" fmla="*/ 82550 h 186"/>
              <a:gd name="T8" fmla="*/ 339725 w 220"/>
              <a:gd name="T9" fmla="*/ 101600 h 186"/>
              <a:gd name="T10" fmla="*/ 336550 w 220"/>
              <a:gd name="T11" fmla="*/ 101600 h 186"/>
              <a:gd name="T12" fmla="*/ 327025 w 220"/>
              <a:gd name="T13" fmla="*/ 104775 h 186"/>
              <a:gd name="T14" fmla="*/ 317500 w 220"/>
              <a:gd name="T15" fmla="*/ 117475 h 186"/>
              <a:gd name="T16" fmla="*/ 292100 w 220"/>
              <a:gd name="T17" fmla="*/ 136525 h 186"/>
              <a:gd name="T18" fmla="*/ 292100 w 220"/>
              <a:gd name="T19" fmla="*/ 146050 h 186"/>
              <a:gd name="T20" fmla="*/ 282575 w 220"/>
              <a:gd name="T21" fmla="*/ 155575 h 186"/>
              <a:gd name="T22" fmla="*/ 276225 w 220"/>
              <a:gd name="T23" fmla="*/ 152400 h 186"/>
              <a:gd name="T24" fmla="*/ 273050 w 220"/>
              <a:gd name="T25" fmla="*/ 155575 h 186"/>
              <a:gd name="T26" fmla="*/ 273050 w 220"/>
              <a:gd name="T27" fmla="*/ 174625 h 186"/>
              <a:gd name="T28" fmla="*/ 266700 w 220"/>
              <a:gd name="T29" fmla="*/ 184150 h 186"/>
              <a:gd name="T30" fmla="*/ 209550 w 220"/>
              <a:gd name="T31" fmla="*/ 203200 h 186"/>
              <a:gd name="T32" fmla="*/ 190500 w 220"/>
              <a:gd name="T33" fmla="*/ 212725 h 186"/>
              <a:gd name="T34" fmla="*/ 180975 w 220"/>
              <a:gd name="T35" fmla="*/ 231775 h 186"/>
              <a:gd name="T36" fmla="*/ 177800 w 220"/>
              <a:gd name="T37" fmla="*/ 231775 h 186"/>
              <a:gd name="T38" fmla="*/ 168275 w 220"/>
              <a:gd name="T39" fmla="*/ 219075 h 186"/>
              <a:gd name="T40" fmla="*/ 165100 w 220"/>
              <a:gd name="T41" fmla="*/ 222250 h 186"/>
              <a:gd name="T42" fmla="*/ 155575 w 220"/>
              <a:gd name="T43" fmla="*/ 241300 h 186"/>
              <a:gd name="T44" fmla="*/ 139700 w 220"/>
              <a:gd name="T45" fmla="*/ 247650 h 186"/>
              <a:gd name="T46" fmla="*/ 120650 w 220"/>
              <a:gd name="T47" fmla="*/ 266700 h 186"/>
              <a:gd name="T48" fmla="*/ 107950 w 220"/>
              <a:gd name="T49" fmla="*/ 276225 h 186"/>
              <a:gd name="T50" fmla="*/ 104775 w 220"/>
              <a:gd name="T51" fmla="*/ 295275 h 186"/>
              <a:gd name="T52" fmla="*/ 88900 w 220"/>
              <a:gd name="T53" fmla="*/ 295275 h 186"/>
              <a:gd name="T54" fmla="*/ 88900 w 220"/>
              <a:gd name="T55" fmla="*/ 288925 h 186"/>
              <a:gd name="T56" fmla="*/ 85725 w 220"/>
              <a:gd name="T57" fmla="*/ 288925 h 186"/>
              <a:gd name="T58" fmla="*/ 85725 w 220"/>
              <a:gd name="T59" fmla="*/ 295275 h 186"/>
              <a:gd name="T60" fmla="*/ 3175 w 220"/>
              <a:gd name="T61" fmla="*/ 295275 h 186"/>
              <a:gd name="T62" fmla="*/ 6350 w 220"/>
              <a:gd name="T63" fmla="*/ 111125 h 186"/>
              <a:gd name="T64" fmla="*/ 6350 w 220"/>
              <a:gd name="T65" fmla="*/ 107950 h 186"/>
              <a:gd name="T66" fmla="*/ 0 w 220"/>
              <a:gd name="T67" fmla="*/ 107950 h 186"/>
              <a:gd name="T68" fmla="*/ 0 w 220"/>
              <a:gd name="T69" fmla="*/ 101600 h 186"/>
              <a:gd name="T70" fmla="*/ 0 w 220"/>
              <a:gd name="T71" fmla="*/ 95250 h 186"/>
              <a:gd name="T72" fmla="*/ 6350 w 220"/>
              <a:gd name="T73" fmla="*/ 95250 h 186"/>
              <a:gd name="T74" fmla="*/ 6350 w 220"/>
              <a:gd name="T75" fmla="*/ 31750 h 186"/>
              <a:gd name="T76" fmla="*/ 28575 w 220"/>
              <a:gd name="T77" fmla="*/ 44450 h 186"/>
              <a:gd name="T78" fmla="*/ 53975 w 220"/>
              <a:gd name="T79" fmla="*/ 44450 h 186"/>
              <a:gd name="T80" fmla="*/ 104775 w 220"/>
              <a:gd name="T81" fmla="*/ 38100 h 186"/>
              <a:gd name="T82" fmla="*/ 165100 w 220"/>
              <a:gd name="T83" fmla="*/ 25400 h 186"/>
              <a:gd name="T84" fmla="*/ 193675 w 220"/>
              <a:gd name="T85" fmla="*/ 25400 h 186"/>
              <a:gd name="T86" fmla="*/ 193675 w 220"/>
              <a:gd name="T87" fmla="*/ 0 h 186"/>
              <a:gd name="T88" fmla="*/ 193675 w 220"/>
              <a:gd name="T89" fmla="*/ 0 h 186"/>
              <a:gd name="T90" fmla="*/ 193675 w 220"/>
              <a:gd name="T91" fmla="*/ 0 h 186"/>
              <a:gd name="T92" fmla="*/ 193675 w 220"/>
              <a:gd name="T93" fmla="*/ 0 h 18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20" h="186">
                <a:moveTo>
                  <a:pt x="122" y="0"/>
                </a:moveTo>
                <a:lnTo>
                  <a:pt x="192" y="4"/>
                </a:lnTo>
                <a:lnTo>
                  <a:pt x="192" y="6"/>
                </a:lnTo>
                <a:lnTo>
                  <a:pt x="220" y="52"/>
                </a:lnTo>
                <a:lnTo>
                  <a:pt x="214" y="64"/>
                </a:lnTo>
                <a:lnTo>
                  <a:pt x="212" y="64"/>
                </a:lnTo>
                <a:lnTo>
                  <a:pt x="206" y="66"/>
                </a:lnTo>
                <a:lnTo>
                  <a:pt x="200" y="74"/>
                </a:lnTo>
                <a:lnTo>
                  <a:pt x="184" y="86"/>
                </a:lnTo>
                <a:lnTo>
                  <a:pt x="184" y="92"/>
                </a:lnTo>
                <a:lnTo>
                  <a:pt x="178" y="98"/>
                </a:lnTo>
                <a:lnTo>
                  <a:pt x="174" y="96"/>
                </a:lnTo>
                <a:lnTo>
                  <a:pt x="172" y="98"/>
                </a:lnTo>
                <a:lnTo>
                  <a:pt x="172" y="110"/>
                </a:lnTo>
                <a:lnTo>
                  <a:pt x="168" y="116"/>
                </a:lnTo>
                <a:lnTo>
                  <a:pt x="132" y="128"/>
                </a:lnTo>
                <a:lnTo>
                  <a:pt x="120" y="134"/>
                </a:lnTo>
                <a:lnTo>
                  <a:pt x="114" y="146"/>
                </a:lnTo>
                <a:lnTo>
                  <a:pt x="112" y="146"/>
                </a:lnTo>
                <a:lnTo>
                  <a:pt x="106" y="138"/>
                </a:lnTo>
                <a:lnTo>
                  <a:pt x="104" y="140"/>
                </a:lnTo>
                <a:lnTo>
                  <a:pt x="98" y="152"/>
                </a:lnTo>
                <a:lnTo>
                  <a:pt x="88" y="156"/>
                </a:lnTo>
                <a:lnTo>
                  <a:pt x="76" y="168"/>
                </a:lnTo>
                <a:lnTo>
                  <a:pt x="68" y="174"/>
                </a:lnTo>
                <a:lnTo>
                  <a:pt x="66" y="186"/>
                </a:lnTo>
                <a:lnTo>
                  <a:pt x="56" y="186"/>
                </a:lnTo>
                <a:lnTo>
                  <a:pt x="56" y="182"/>
                </a:lnTo>
                <a:lnTo>
                  <a:pt x="54" y="182"/>
                </a:lnTo>
                <a:lnTo>
                  <a:pt x="54" y="186"/>
                </a:lnTo>
                <a:lnTo>
                  <a:pt x="2" y="186"/>
                </a:lnTo>
                <a:lnTo>
                  <a:pt x="4" y="70"/>
                </a:lnTo>
                <a:lnTo>
                  <a:pt x="4" y="68"/>
                </a:lnTo>
                <a:lnTo>
                  <a:pt x="0" y="68"/>
                </a:lnTo>
                <a:lnTo>
                  <a:pt x="0" y="64"/>
                </a:lnTo>
                <a:lnTo>
                  <a:pt x="0" y="60"/>
                </a:lnTo>
                <a:lnTo>
                  <a:pt x="4" y="60"/>
                </a:lnTo>
                <a:lnTo>
                  <a:pt x="4" y="20"/>
                </a:lnTo>
                <a:lnTo>
                  <a:pt x="18" y="28"/>
                </a:lnTo>
                <a:lnTo>
                  <a:pt x="34" y="28"/>
                </a:lnTo>
                <a:lnTo>
                  <a:pt x="66" y="24"/>
                </a:lnTo>
                <a:lnTo>
                  <a:pt x="104" y="16"/>
                </a:lnTo>
                <a:lnTo>
                  <a:pt x="122" y="16"/>
                </a:lnTo>
                <a:lnTo>
                  <a:pt x="12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1" name="Freeform 35"/>
          <p:cNvSpPr>
            <a:spLocks/>
          </p:cNvSpPr>
          <p:nvPr/>
        </p:nvSpPr>
        <p:spPr bwMode="auto">
          <a:xfrm>
            <a:off x="2239010" y="2429828"/>
            <a:ext cx="257175" cy="368300"/>
          </a:xfrm>
          <a:custGeom>
            <a:avLst/>
            <a:gdLst>
              <a:gd name="T0" fmla="*/ 200025 w 162"/>
              <a:gd name="T1" fmla="*/ 0 h 232"/>
              <a:gd name="T2" fmla="*/ 206375 w 162"/>
              <a:gd name="T3" fmla="*/ 31750 h 232"/>
              <a:gd name="T4" fmla="*/ 219075 w 162"/>
              <a:gd name="T5" fmla="*/ 73025 h 232"/>
              <a:gd name="T6" fmla="*/ 244475 w 162"/>
              <a:gd name="T7" fmla="*/ 82550 h 232"/>
              <a:gd name="T8" fmla="*/ 257175 w 162"/>
              <a:gd name="T9" fmla="*/ 101600 h 232"/>
              <a:gd name="T10" fmla="*/ 257175 w 162"/>
              <a:gd name="T11" fmla="*/ 111125 h 232"/>
              <a:gd name="T12" fmla="*/ 257175 w 162"/>
              <a:gd name="T13" fmla="*/ 136525 h 232"/>
              <a:gd name="T14" fmla="*/ 247650 w 162"/>
              <a:gd name="T15" fmla="*/ 142875 h 232"/>
              <a:gd name="T16" fmla="*/ 238125 w 162"/>
              <a:gd name="T17" fmla="*/ 165100 h 232"/>
              <a:gd name="T18" fmla="*/ 247650 w 162"/>
              <a:gd name="T19" fmla="*/ 174625 h 232"/>
              <a:gd name="T20" fmla="*/ 254000 w 162"/>
              <a:gd name="T21" fmla="*/ 184150 h 232"/>
              <a:gd name="T22" fmla="*/ 250825 w 162"/>
              <a:gd name="T23" fmla="*/ 196850 h 232"/>
              <a:gd name="T24" fmla="*/ 247650 w 162"/>
              <a:gd name="T25" fmla="*/ 200025 h 232"/>
              <a:gd name="T26" fmla="*/ 250825 w 162"/>
              <a:gd name="T27" fmla="*/ 206375 h 232"/>
              <a:gd name="T28" fmla="*/ 254000 w 162"/>
              <a:gd name="T29" fmla="*/ 219075 h 232"/>
              <a:gd name="T30" fmla="*/ 247650 w 162"/>
              <a:gd name="T31" fmla="*/ 228600 h 232"/>
              <a:gd name="T32" fmla="*/ 247650 w 162"/>
              <a:gd name="T33" fmla="*/ 231775 h 232"/>
              <a:gd name="T34" fmla="*/ 250825 w 162"/>
              <a:gd name="T35" fmla="*/ 244475 h 232"/>
              <a:gd name="T36" fmla="*/ 257175 w 162"/>
              <a:gd name="T37" fmla="*/ 266700 h 232"/>
              <a:gd name="T38" fmla="*/ 254000 w 162"/>
              <a:gd name="T39" fmla="*/ 263525 h 232"/>
              <a:gd name="T40" fmla="*/ 250825 w 162"/>
              <a:gd name="T41" fmla="*/ 266700 h 232"/>
              <a:gd name="T42" fmla="*/ 257175 w 162"/>
              <a:gd name="T43" fmla="*/ 279400 h 232"/>
              <a:gd name="T44" fmla="*/ 250825 w 162"/>
              <a:gd name="T45" fmla="*/ 295275 h 232"/>
              <a:gd name="T46" fmla="*/ 247650 w 162"/>
              <a:gd name="T47" fmla="*/ 304800 h 232"/>
              <a:gd name="T48" fmla="*/ 238125 w 162"/>
              <a:gd name="T49" fmla="*/ 307975 h 232"/>
              <a:gd name="T50" fmla="*/ 234950 w 162"/>
              <a:gd name="T51" fmla="*/ 320675 h 232"/>
              <a:gd name="T52" fmla="*/ 225425 w 162"/>
              <a:gd name="T53" fmla="*/ 320675 h 232"/>
              <a:gd name="T54" fmla="*/ 219075 w 162"/>
              <a:gd name="T55" fmla="*/ 330200 h 232"/>
              <a:gd name="T56" fmla="*/ 212725 w 162"/>
              <a:gd name="T57" fmla="*/ 342900 h 232"/>
              <a:gd name="T58" fmla="*/ 206375 w 162"/>
              <a:gd name="T59" fmla="*/ 368300 h 232"/>
              <a:gd name="T60" fmla="*/ 136525 w 162"/>
              <a:gd name="T61" fmla="*/ 361950 h 232"/>
              <a:gd name="T62" fmla="*/ 127000 w 162"/>
              <a:gd name="T63" fmla="*/ 342900 h 232"/>
              <a:gd name="T64" fmla="*/ 127000 w 162"/>
              <a:gd name="T65" fmla="*/ 336550 h 232"/>
              <a:gd name="T66" fmla="*/ 120650 w 162"/>
              <a:gd name="T67" fmla="*/ 336550 h 232"/>
              <a:gd name="T68" fmla="*/ 117475 w 162"/>
              <a:gd name="T69" fmla="*/ 317500 h 232"/>
              <a:gd name="T70" fmla="*/ 114300 w 162"/>
              <a:gd name="T71" fmla="*/ 298450 h 232"/>
              <a:gd name="T72" fmla="*/ 117475 w 162"/>
              <a:gd name="T73" fmla="*/ 288925 h 232"/>
              <a:gd name="T74" fmla="*/ 107950 w 162"/>
              <a:gd name="T75" fmla="*/ 285750 h 232"/>
              <a:gd name="T76" fmla="*/ 98425 w 162"/>
              <a:gd name="T77" fmla="*/ 273050 h 232"/>
              <a:gd name="T78" fmla="*/ 85725 w 162"/>
              <a:gd name="T79" fmla="*/ 266700 h 232"/>
              <a:gd name="T80" fmla="*/ 73025 w 162"/>
              <a:gd name="T81" fmla="*/ 263525 h 232"/>
              <a:gd name="T82" fmla="*/ 57150 w 162"/>
              <a:gd name="T83" fmla="*/ 241300 h 232"/>
              <a:gd name="T84" fmla="*/ 47625 w 162"/>
              <a:gd name="T85" fmla="*/ 241300 h 232"/>
              <a:gd name="T86" fmla="*/ 41275 w 162"/>
              <a:gd name="T87" fmla="*/ 212725 h 232"/>
              <a:gd name="T88" fmla="*/ 31750 w 162"/>
              <a:gd name="T89" fmla="*/ 212725 h 232"/>
              <a:gd name="T90" fmla="*/ 25400 w 162"/>
              <a:gd name="T91" fmla="*/ 200025 h 232"/>
              <a:gd name="T92" fmla="*/ 22225 w 162"/>
              <a:gd name="T93" fmla="*/ 196850 h 232"/>
              <a:gd name="T94" fmla="*/ 22225 w 162"/>
              <a:gd name="T95" fmla="*/ 187325 h 232"/>
              <a:gd name="T96" fmla="*/ 3175 w 162"/>
              <a:gd name="T97" fmla="*/ 146050 h 232"/>
              <a:gd name="T98" fmla="*/ 3175 w 162"/>
              <a:gd name="T99" fmla="*/ 127000 h 232"/>
              <a:gd name="T100" fmla="*/ 0 w 162"/>
              <a:gd name="T101" fmla="*/ 114300 h 232"/>
              <a:gd name="T102" fmla="*/ 3175 w 162"/>
              <a:gd name="T103" fmla="*/ 92075 h 232"/>
              <a:gd name="T104" fmla="*/ 22225 w 162"/>
              <a:gd name="T105" fmla="*/ 60325 h 232"/>
              <a:gd name="T106" fmla="*/ 25400 w 162"/>
              <a:gd name="T107" fmla="*/ 47625 h 232"/>
              <a:gd name="T108" fmla="*/ 34925 w 162"/>
              <a:gd name="T109" fmla="*/ 41275 h 232"/>
              <a:gd name="T110" fmla="*/ 180975 w 162"/>
              <a:gd name="T111" fmla="*/ 0 h 232"/>
              <a:gd name="T112" fmla="*/ 180975 w 162"/>
              <a:gd name="T113" fmla="*/ 0 h 23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62" h="232">
                <a:moveTo>
                  <a:pt x="114" y="0"/>
                </a:moveTo>
                <a:lnTo>
                  <a:pt x="126" y="0"/>
                </a:lnTo>
                <a:lnTo>
                  <a:pt x="130" y="14"/>
                </a:lnTo>
                <a:lnTo>
                  <a:pt x="130" y="20"/>
                </a:lnTo>
                <a:lnTo>
                  <a:pt x="138" y="34"/>
                </a:lnTo>
                <a:lnTo>
                  <a:pt x="138" y="46"/>
                </a:lnTo>
                <a:lnTo>
                  <a:pt x="146" y="46"/>
                </a:lnTo>
                <a:lnTo>
                  <a:pt x="154" y="52"/>
                </a:lnTo>
                <a:lnTo>
                  <a:pt x="160" y="58"/>
                </a:lnTo>
                <a:lnTo>
                  <a:pt x="162" y="64"/>
                </a:lnTo>
                <a:lnTo>
                  <a:pt x="160" y="68"/>
                </a:lnTo>
                <a:lnTo>
                  <a:pt x="162" y="70"/>
                </a:lnTo>
                <a:lnTo>
                  <a:pt x="158" y="80"/>
                </a:lnTo>
                <a:lnTo>
                  <a:pt x="162" y="86"/>
                </a:lnTo>
                <a:lnTo>
                  <a:pt x="156" y="86"/>
                </a:lnTo>
                <a:lnTo>
                  <a:pt x="156" y="90"/>
                </a:lnTo>
                <a:lnTo>
                  <a:pt x="150" y="90"/>
                </a:lnTo>
                <a:lnTo>
                  <a:pt x="150" y="104"/>
                </a:lnTo>
                <a:lnTo>
                  <a:pt x="156" y="104"/>
                </a:lnTo>
                <a:lnTo>
                  <a:pt x="156" y="110"/>
                </a:lnTo>
                <a:lnTo>
                  <a:pt x="160" y="110"/>
                </a:lnTo>
                <a:lnTo>
                  <a:pt x="160" y="116"/>
                </a:lnTo>
                <a:lnTo>
                  <a:pt x="162" y="116"/>
                </a:lnTo>
                <a:lnTo>
                  <a:pt x="158" y="124"/>
                </a:lnTo>
                <a:lnTo>
                  <a:pt x="156" y="124"/>
                </a:lnTo>
                <a:lnTo>
                  <a:pt x="156" y="126"/>
                </a:lnTo>
                <a:lnTo>
                  <a:pt x="156" y="128"/>
                </a:lnTo>
                <a:lnTo>
                  <a:pt x="158" y="130"/>
                </a:lnTo>
                <a:lnTo>
                  <a:pt x="158" y="134"/>
                </a:lnTo>
                <a:lnTo>
                  <a:pt x="160" y="138"/>
                </a:lnTo>
                <a:lnTo>
                  <a:pt x="154" y="140"/>
                </a:lnTo>
                <a:lnTo>
                  <a:pt x="156" y="144"/>
                </a:lnTo>
                <a:lnTo>
                  <a:pt x="154" y="144"/>
                </a:lnTo>
                <a:lnTo>
                  <a:pt x="156" y="146"/>
                </a:lnTo>
                <a:lnTo>
                  <a:pt x="156" y="150"/>
                </a:lnTo>
                <a:lnTo>
                  <a:pt x="158" y="154"/>
                </a:lnTo>
                <a:lnTo>
                  <a:pt x="160" y="156"/>
                </a:lnTo>
                <a:lnTo>
                  <a:pt x="162" y="168"/>
                </a:lnTo>
                <a:lnTo>
                  <a:pt x="160" y="166"/>
                </a:lnTo>
                <a:lnTo>
                  <a:pt x="160" y="168"/>
                </a:lnTo>
                <a:lnTo>
                  <a:pt x="158" y="168"/>
                </a:lnTo>
                <a:lnTo>
                  <a:pt x="158" y="172"/>
                </a:lnTo>
                <a:lnTo>
                  <a:pt x="162" y="176"/>
                </a:lnTo>
                <a:lnTo>
                  <a:pt x="162" y="182"/>
                </a:lnTo>
                <a:lnTo>
                  <a:pt x="158" y="186"/>
                </a:lnTo>
                <a:lnTo>
                  <a:pt x="156" y="186"/>
                </a:lnTo>
                <a:lnTo>
                  <a:pt x="156" y="192"/>
                </a:lnTo>
                <a:lnTo>
                  <a:pt x="154" y="196"/>
                </a:lnTo>
                <a:lnTo>
                  <a:pt x="150" y="194"/>
                </a:lnTo>
                <a:lnTo>
                  <a:pt x="148" y="198"/>
                </a:lnTo>
                <a:lnTo>
                  <a:pt x="148" y="202"/>
                </a:lnTo>
                <a:lnTo>
                  <a:pt x="142" y="202"/>
                </a:lnTo>
                <a:lnTo>
                  <a:pt x="138" y="202"/>
                </a:lnTo>
                <a:lnTo>
                  <a:pt x="138" y="208"/>
                </a:lnTo>
                <a:lnTo>
                  <a:pt x="136" y="208"/>
                </a:lnTo>
                <a:lnTo>
                  <a:pt x="134" y="216"/>
                </a:lnTo>
                <a:lnTo>
                  <a:pt x="132" y="216"/>
                </a:lnTo>
                <a:lnTo>
                  <a:pt x="130" y="232"/>
                </a:lnTo>
                <a:lnTo>
                  <a:pt x="88" y="232"/>
                </a:lnTo>
                <a:lnTo>
                  <a:pt x="86" y="228"/>
                </a:lnTo>
                <a:lnTo>
                  <a:pt x="86" y="226"/>
                </a:lnTo>
                <a:lnTo>
                  <a:pt x="80" y="216"/>
                </a:lnTo>
                <a:lnTo>
                  <a:pt x="82" y="212"/>
                </a:lnTo>
                <a:lnTo>
                  <a:pt x="80" y="212"/>
                </a:lnTo>
                <a:lnTo>
                  <a:pt x="78" y="212"/>
                </a:lnTo>
                <a:lnTo>
                  <a:pt x="76" y="212"/>
                </a:lnTo>
                <a:lnTo>
                  <a:pt x="76" y="208"/>
                </a:lnTo>
                <a:lnTo>
                  <a:pt x="74" y="200"/>
                </a:lnTo>
                <a:lnTo>
                  <a:pt x="76" y="194"/>
                </a:lnTo>
                <a:lnTo>
                  <a:pt x="72" y="188"/>
                </a:lnTo>
                <a:lnTo>
                  <a:pt x="74" y="186"/>
                </a:lnTo>
                <a:lnTo>
                  <a:pt x="74" y="182"/>
                </a:lnTo>
                <a:lnTo>
                  <a:pt x="72" y="182"/>
                </a:lnTo>
                <a:lnTo>
                  <a:pt x="68" y="180"/>
                </a:lnTo>
                <a:lnTo>
                  <a:pt x="68" y="176"/>
                </a:lnTo>
                <a:lnTo>
                  <a:pt x="62" y="172"/>
                </a:lnTo>
                <a:lnTo>
                  <a:pt x="62" y="170"/>
                </a:lnTo>
                <a:lnTo>
                  <a:pt x="54" y="168"/>
                </a:lnTo>
                <a:lnTo>
                  <a:pt x="52" y="166"/>
                </a:lnTo>
                <a:lnTo>
                  <a:pt x="46" y="166"/>
                </a:lnTo>
                <a:lnTo>
                  <a:pt x="38" y="158"/>
                </a:lnTo>
                <a:lnTo>
                  <a:pt x="36" y="152"/>
                </a:lnTo>
                <a:lnTo>
                  <a:pt x="32" y="154"/>
                </a:lnTo>
                <a:lnTo>
                  <a:pt x="30" y="152"/>
                </a:lnTo>
                <a:lnTo>
                  <a:pt x="28" y="148"/>
                </a:lnTo>
                <a:lnTo>
                  <a:pt x="26" y="134"/>
                </a:lnTo>
                <a:lnTo>
                  <a:pt x="22" y="132"/>
                </a:lnTo>
                <a:lnTo>
                  <a:pt x="20" y="134"/>
                </a:lnTo>
                <a:lnTo>
                  <a:pt x="20" y="130"/>
                </a:lnTo>
                <a:lnTo>
                  <a:pt x="16" y="126"/>
                </a:lnTo>
                <a:lnTo>
                  <a:pt x="14" y="126"/>
                </a:lnTo>
                <a:lnTo>
                  <a:pt x="14" y="124"/>
                </a:lnTo>
                <a:lnTo>
                  <a:pt x="12" y="120"/>
                </a:lnTo>
                <a:lnTo>
                  <a:pt x="14" y="118"/>
                </a:lnTo>
                <a:lnTo>
                  <a:pt x="10" y="116"/>
                </a:lnTo>
                <a:lnTo>
                  <a:pt x="2" y="92"/>
                </a:lnTo>
                <a:lnTo>
                  <a:pt x="0" y="88"/>
                </a:lnTo>
                <a:lnTo>
                  <a:pt x="2" y="80"/>
                </a:lnTo>
                <a:lnTo>
                  <a:pt x="0" y="78"/>
                </a:lnTo>
                <a:lnTo>
                  <a:pt x="0" y="72"/>
                </a:lnTo>
                <a:lnTo>
                  <a:pt x="2" y="66"/>
                </a:lnTo>
                <a:lnTo>
                  <a:pt x="2" y="58"/>
                </a:lnTo>
                <a:lnTo>
                  <a:pt x="8" y="54"/>
                </a:lnTo>
                <a:lnTo>
                  <a:pt x="14" y="38"/>
                </a:lnTo>
                <a:lnTo>
                  <a:pt x="14" y="34"/>
                </a:lnTo>
                <a:lnTo>
                  <a:pt x="16" y="30"/>
                </a:lnTo>
                <a:lnTo>
                  <a:pt x="18" y="30"/>
                </a:lnTo>
                <a:lnTo>
                  <a:pt x="22" y="26"/>
                </a:lnTo>
                <a:lnTo>
                  <a:pt x="11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2" name="Freeform 36"/>
          <p:cNvSpPr>
            <a:spLocks/>
          </p:cNvSpPr>
          <p:nvPr/>
        </p:nvSpPr>
        <p:spPr bwMode="auto">
          <a:xfrm>
            <a:off x="1835785" y="2480628"/>
            <a:ext cx="542925" cy="396875"/>
          </a:xfrm>
          <a:custGeom>
            <a:avLst/>
            <a:gdLst>
              <a:gd name="T0" fmla="*/ 415925 w 342"/>
              <a:gd name="T1" fmla="*/ 34925 h 250"/>
              <a:gd name="T2" fmla="*/ 406400 w 342"/>
              <a:gd name="T3" fmla="*/ 53975 h 250"/>
              <a:gd name="T4" fmla="*/ 403225 w 342"/>
              <a:gd name="T5" fmla="*/ 73025 h 250"/>
              <a:gd name="T6" fmla="*/ 403225 w 342"/>
              <a:gd name="T7" fmla="*/ 88900 h 250"/>
              <a:gd name="T8" fmla="*/ 419100 w 342"/>
              <a:gd name="T9" fmla="*/ 133350 h 250"/>
              <a:gd name="T10" fmla="*/ 422275 w 342"/>
              <a:gd name="T11" fmla="*/ 139700 h 250"/>
              <a:gd name="T12" fmla="*/ 425450 w 342"/>
              <a:gd name="T13" fmla="*/ 149225 h 250"/>
              <a:gd name="T14" fmla="*/ 434975 w 342"/>
              <a:gd name="T15" fmla="*/ 155575 h 250"/>
              <a:gd name="T16" fmla="*/ 438150 w 342"/>
              <a:gd name="T17" fmla="*/ 158750 h 250"/>
              <a:gd name="T18" fmla="*/ 447675 w 342"/>
              <a:gd name="T19" fmla="*/ 184150 h 250"/>
              <a:gd name="T20" fmla="*/ 454025 w 342"/>
              <a:gd name="T21" fmla="*/ 193675 h 250"/>
              <a:gd name="T22" fmla="*/ 463550 w 342"/>
              <a:gd name="T23" fmla="*/ 200025 h 250"/>
              <a:gd name="T24" fmla="*/ 485775 w 342"/>
              <a:gd name="T25" fmla="*/ 212725 h 250"/>
              <a:gd name="T26" fmla="*/ 501650 w 342"/>
              <a:gd name="T27" fmla="*/ 219075 h 250"/>
              <a:gd name="T28" fmla="*/ 511175 w 342"/>
              <a:gd name="T29" fmla="*/ 228600 h 250"/>
              <a:gd name="T30" fmla="*/ 517525 w 342"/>
              <a:gd name="T31" fmla="*/ 238125 h 250"/>
              <a:gd name="T32" fmla="*/ 520700 w 342"/>
              <a:gd name="T33" fmla="*/ 244475 h 250"/>
              <a:gd name="T34" fmla="*/ 523875 w 342"/>
              <a:gd name="T35" fmla="*/ 257175 h 250"/>
              <a:gd name="T36" fmla="*/ 523875 w 342"/>
              <a:gd name="T37" fmla="*/ 279400 h 250"/>
              <a:gd name="T38" fmla="*/ 527050 w 342"/>
              <a:gd name="T39" fmla="*/ 285750 h 250"/>
              <a:gd name="T40" fmla="*/ 533400 w 342"/>
              <a:gd name="T41" fmla="*/ 285750 h 250"/>
              <a:gd name="T42" fmla="*/ 539750 w 342"/>
              <a:gd name="T43" fmla="*/ 307975 h 250"/>
              <a:gd name="T44" fmla="*/ 542925 w 342"/>
              <a:gd name="T45" fmla="*/ 317500 h 250"/>
              <a:gd name="T46" fmla="*/ 539750 w 342"/>
              <a:gd name="T47" fmla="*/ 323850 h 250"/>
              <a:gd name="T48" fmla="*/ 530225 w 342"/>
              <a:gd name="T49" fmla="*/ 330200 h 250"/>
              <a:gd name="T50" fmla="*/ 533400 w 342"/>
              <a:gd name="T51" fmla="*/ 339725 h 250"/>
              <a:gd name="T52" fmla="*/ 533400 w 342"/>
              <a:gd name="T53" fmla="*/ 352425 h 250"/>
              <a:gd name="T54" fmla="*/ 533400 w 342"/>
              <a:gd name="T55" fmla="*/ 352425 h 250"/>
              <a:gd name="T56" fmla="*/ 539750 w 342"/>
              <a:gd name="T57" fmla="*/ 361950 h 250"/>
              <a:gd name="T58" fmla="*/ 381000 w 342"/>
              <a:gd name="T59" fmla="*/ 352425 h 250"/>
              <a:gd name="T60" fmla="*/ 361950 w 342"/>
              <a:gd name="T61" fmla="*/ 355600 h 250"/>
              <a:gd name="T62" fmla="*/ 355600 w 342"/>
              <a:gd name="T63" fmla="*/ 358775 h 250"/>
              <a:gd name="T64" fmla="*/ 333375 w 342"/>
              <a:gd name="T65" fmla="*/ 349250 h 250"/>
              <a:gd name="T66" fmla="*/ 311150 w 342"/>
              <a:gd name="T67" fmla="*/ 358775 h 250"/>
              <a:gd name="T68" fmla="*/ 168275 w 342"/>
              <a:gd name="T69" fmla="*/ 396875 h 250"/>
              <a:gd name="T70" fmla="*/ 158750 w 342"/>
              <a:gd name="T71" fmla="*/ 387350 h 250"/>
              <a:gd name="T72" fmla="*/ 146050 w 342"/>
              <a:gd name="T73" fmla="*/ 377825 h 250"/>
              <a:gd name="T74" fmla="*/ 158750 w 342"/>
              <a:gd name="T75" fmla="*/ 358775 h 250"/>
              <a:gd name="T76" fmla="*/ 63500 w 342"/>
              <a:gd name="T77" fmla="*/ 307975 h 250"/>
              <a:gd name="T78" fmla="*/ 66675 w 342"/>
              <a:gd name="T79" fmla="*/ 285750 h 250"/>
              <a:gd name="T80" fmla="*/ 53975 w 342"/>
              <a:gd name="T81" fmla="*/ 292100 h 250"/>
              <a:gd name="T82" fmla="*/ 0 w 342"/>
              <a:gd name="T83" fmla="*/ 98425 h 250"/>
              <a:gd name="T84" fmla="*/ 25400 w 342"/>
              <a:gd name="T85" fmla="*/ 85725 h 250"/>
              <a:gd name="T86" fmla="*/ 31750 w 342"/>
              <a:gd name="T87" fmla="*/ 66675 h 250"/>
              <a:gd name="T88" fmla="*/ 63500 w 342"/>
              <a:gd name="T89" fmla="*/ 88900 h 250"/>
              <a:gd name="T90" fmla="*/ 73025 w 342"/>
              <a:gd name="T91" fmla="*/ 92075 h 250"/>
              <a:gd name="T92" fmla="*/ 82550 w 342"/>
              <a:gd name="T93" fmla="*/ 85725 h 250"/>
              <a:gd name="T94" fmla="*/ 98425 w 342"/>
              <a:gd name="T95" fmla="*/ 69850 h 250"/>
              <a:gd name="T96" fmla="*/ 107950 w 342"/>
              <a:gd name="T97" fmla="*/ 53975 h 250"/>
              <a:gd name="T98" fmla="*/ 120650 w 342"/>
              <a:gd name="T99" fmla="*/ 41275 h 250"/>
              <a:gd name="T100" fmla="*/ 152400 w 342"/>
              <a:gd name="T101" fmla="*/ 25400 h 250"/>
              <a:gd name="T102" fmla="*/ 171450 w 342"/>
              <a:gd name="T103" fmla="*/ 0 h 250"/>
              <a:gd name="T104" fmla="*/ 412750 w 342"/>
              <a:gd name="T105" fmla="*/ 0 h 250"/>
              <a:gd name="T106" fmla="*/ 425450 w 342"/>
              <a:gd name="T107" fmla="*/ 9525 h 250"/>
              <a:gd name="T108" fmla="*/ 425450 w 342"/>
              <a:gd name="T109" fmla="*/ 9525 h 25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42" h="250">
                <a:moveTo>
                  <a:pt x="268" y="6"/>
                </a:moveTo>
                <a:lnTo>
                  <a:pt x="262" y="22"/>
                </a:lnTo>
                <a:lnTo>
                  <a:pt x="256" y="26"/>
                </a:lnTo>
                <a:lnTo>
                  <a:pt x="256" y="34"/>
                </a:lnTo>
                <a:lnTo>
                  <a:pt x="254" y="40"/>
                </a:lnTo>
                <a:lnTo>
                  <a:pt x="254" y="46"/>
                </a:lnTo>
                <a:lnTo>
                  <a:pt x="256" y="48"/>
                </a:lnTo>
                <a:lnTo>
                  <a:pt x="254" y="56"/>
                </a:lnTo>
                <a:lnTo>
                  <a:pt x="256" y="60"/>
                </a:lnTo>
                <a:lnTo>
                  <a:pt x="264" y="84"/>
                </a:lnTo>
                <a:lnTo>
                  <a:pt x="268" y="86"/>
                </a:lnTo>
                <a:lnTo>
                  <a:pt x="266" y="88"/>
                </a:lnTo>
                <a:lnTo>
                  <a:pt x="268" y="92"/>
                </a:lnTo>
                <a:lnTo>
                  <a:pt x="268" y="94"/>
                </a:lnTo>
                <a:lnTo>
                  <a:pt x="270" y="94"/>
                </a:lnTo>
                <a:lnTo>
                  <a:pt x="274" y="98"/>
                </a:lnTo>
                <a:lnTo>
                  <a:pt x="274" y="102"/>
                </a:lnTo>
                <a:lnTo>
                  <a:pt x="276" y="100"/>
                </a:lnTo>
                <a:lnTo>
                  <a:pt x="280" y="102"/>
                </a:lnTo>
                <a:lnTo>
                  <a:pt x="282" y="116"/>
                </a:lnTo>
                <a:lnTo>
                  <a:pt x="284" y="120"/>
                </a:lnTo>
                <a:lnTo>
                  <a:pt x="286" y="122"/>
                </a:lnTo>
                <a:lnTo>
                  <a:pt x="290" y="120"/>
                </a:lnTo>
                <a:lnTo>
                  <a:pt x="292" y="126"/>
                </a:lnTo>
                <a:lnTo>
                  <a:pt x="300" y="134"/>
                </a:lnTo>
                <a:lnTo>
                  <a:pt x="306" y="134"/>
                </a:lnTo>
                <a:lnTo>
                  <a:pt x="308" y="136"/>
                </a:lnTo>
                <a:lnTo>
                  <a:pt x="316" y="138"/>
                </a:lnTo>
                <a:lnTo>
                  <a:pt x="316" y="140"/>
                </a:lnTo>
                <a:lnTo>
                  <a:pt x="322" y="144"/>
                </a:lnTo>
                <a:lnTo>
                  <a:pt x="322" y="148"/>
                </a:lnTo>
                <a:lnTo>
                  <a:pt x="326" y="150"/>
                </a:lnTo>
                <a:lnTo>
                  <a:pt x="328" y="150"/>
                </a:lnTo>
                <a:lnTo>
                  <a:pt x="328" y="154"/>
                </a:lnTo>
                <a:lnTo>
                  <a:pt x="326" y="156"/>
                </a:lnTo>
                <a:lnTo>
                  <a:pt x="330" y="162"/>
                </a:lnTo>
                <a:lnTo>
                  <a:pt x="328" y="168"/>
                </a:lnTo>
                <a:lnTo>
                  <a:pt x="330" y="176"/>
                </a:lnTo>
                <a:lnTo>
                  <a:pt x="330" y="180"/>
                </a:lnTo>
                <a:lnTo>
                  <a:pt x="332" y="180"/>
                </a:lnTo>
                <a:lnTo>
                  <a:pt x="334" y="180"/>
                </a:lnTo>
                <a:lnTo>
                  <a:pt x="336" y="180"/>
                </a:lnTo>
                <a:lnTo>
                  <a:pt x="334" y="184"/>
                </a:lnTo>
                <a:lnTo>
                  <a:pt x="340" y="194"/>
                </a:lnTo>
                <a:lnTo>
                  <a:pt x="340" y="196"/>
                </a:lnTo>
                <a:lnTo>
                  <a:pt x="342" y="200"/>
                </a:lnTo>
                <a:lnTo>
                  <a:pt x="342" y="204"/>
                </a:lnTo>
                <a:lnTo>
                  <a:pt x="340" y="204"/>
                </a:lnTo>
                <a:lnTo>
                  <a:pt x="334" y="206"/>
                </a:lnTo>
                <a:lnTo>
                  <a:pt x="334" y="208"/>
                </a:lnTo>
                <a:lnTo>
                  <a:pt x="334" y="216"/>
                </a:lnTo>
                <a:lnTo>
                  <a:pt x="336" y="214"/>
                </a:lnTo>
                <a:lnTo>
                  <a:pt x="340" y="218"/>
                </a:lnTo>
                <a:lnTo>
                  <a:pt x="336" y="222"/>
                </a:lnTo>
                <a:lnTo>
                  <a:pt x="336" y="224"/>
                </a:lnTo>
                <a:lnTo>
                  <a:pt x="336" y="222"/>
                </a:lnTo>
                <a:lnTo>
                  <a:pt x="334" y="222"/>
                </a:lnTo>
                <a:lnTo>
                  <a:pt x="340" y="228"/>
                </a:lnTo>
                <a:lnTo>
                  <a:pt x="240" y="226"/>
                </a:lnTo>
                <a:lnTo>
                  <a:pt x="240" y="222"/>
                </a:lnTo>
                <a:lnTo>
                  <a:pt x="228" y="222"/>
                </a:lnTo>
                <a:lnTo>
                  <a:pt x="228" y="224"/>
                </a:lnTo>
                <a:lnTo>
                  <a:pt x="224" y="224"/>
                </a:lnTo>
                <a:lnTo>
                  <a:pt x="224" y="226"/>
                </a:lnTo>
                <a:lnTo>
                  <a:pt x="210" y="226"/>
                </a:lnTo>
                <a:lnTo>
                  <a:pt x="210" y="220"/>
                </a:lnTo>
                <a:lnTo>
                  <a:pt x="196" y="220"/>
                </a:lnTo>
                <a:lnTo>
                  <a:pt x="196" y="226"/>
                </a:lnTo>
                <a:lnTo>
                  <a:pt x="106" y="226"/>
                </a:lnTo>
                <a:lnTo>
                  <a:pt x="106" y="250"/>
                </a:lnTo>
                <a:lnTo>
                  <a:pt x="100" y="250"/>
                </a:lnTo>
                <a:lnTo>
                  <a:pt x="100" y="244"/>
                </a:lnTo>
                <a:lnTo>
                  <a:pt x="94" y="248"/>
                </a:lnTo>
                <a:lnTo>
                  <a:pt x="92" y="238"/>
                </a:lnTo>
                <a:lnTo>
                  <a:pt x="100" y="238"/>
                </a:lnTo>
                <a:lnTo>
                  <a:pt x="100" y="226"/>
                </a:lnTo>
                <a:lnTo>
                  <a:pt x="48" y="224"/>
                </a:lnTo>
                <a:lnTo>
                  <a:pt x="40" y="194"/>
                </a:lnTo>
                <a:lnTo>
                  <a:pt x="42" y="194"/>
                </a:lnTo>
                <a:lnTo>
                  <a:pt x="42" y="180"/>
                </a:lnTo>
                <a:lnTo>
                  <a:pt x="34" y="180"/>
                </a:lnTo>
                <a:lnTo>
                  <a:pt x="34" y="184"/>
                </a:lnTo>
                <a:lnTo>
                  <a:pt x="0" y="66"/>
                </a:lnTo>
                <a:lnTo>
                  <a:pt x="0" y="62"/>
                </a:lnTo>
                <a:lnTo>
                  <a:pt x="10" y="60"/>
                </a:lnTo>
                <a:lnTo>
                  <a:pt x="16" y="54"/>
                </a:lnTo>
                <a:lnTo>
                  <a:pt x="14" y="44"/>
                </a:lnTo>
                <a:lnTo>
                  <a:pt x="20" y="42"/>
                </a:lnTo>
                <a:lnTo>
                  <a:pt x="30" y="48"/>
                </a:lnTo>
                <a:lnTo>
                  <a:pt x="40" y="56"/>
                </a:lnTo>
                <a:lnTo>
                  <a:pt x="42" y="56"/>
                </a:lnTo>
                <a:lnTo>
                  <a:pt x="46" y="58"/>
                </a:lnTo>
                <a:lnTo>
                  <a:pt x="50" y="58"/>
                </a:lnTo>
                <a:lnTo>
                  <a:pt x="52" y="54"/>
                </a:lnTo>
                <a:lnTo>
                  <a:pt x="62" y="52"/>
                </a:lnTo>
                <a:lnTo>
                  <a:pt x="62" y="44"/>
                </a:lnTo>
                <a:lnTo>
                  <a:pt x="68" y="40"/>
                </a:lnTo>
                <a:lnTo>
                  <a:pt x="68" y="34"/>
                </a:lnTo>
                <a:lnTo>
                  <a:pt x="72" y="26"/>
                </a:lnTo>
                <a:lnTo>
                  <a:pt x="76" y="26"/>
                </a:lnTo>
                <a:lnTo>
                  <a:pt x="90" y="16"/>
                </a:lnTo>
                <a:lnTo>
                  <a:pt x="96" y="16"/>
                </a:lnTo>
                <a:lnTo>
                  <a:pt x="104" y="12"/>
                </a:lnTo>
                <a:lnTo>
                  <a:pt x="108" y="0"/>
                </a:lnTo>
                <a:lnTo>
                  <a:pt x="254" y="0"/>
                </a:lnTo>
                <a:lnTo>
                  <a:pt x="260" y="0"/>
                </a:lnTo>
                <a:lnTo>
                  <a:pt x="260" y="6"/>
                </a:lnTo>
                <a:lnTo>
                  <a:pt x="268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Freeform 37"/>
          <p:cNvSpPr>
            <a:spLocks/>
          </p:cNvSpPr>
          <p:nvPr/>
        </p:nvSpPr>
        <p:spPr bwMode="auto">
          <a:xfrm>
            <a:off x="1988185" y="2829878"/>
            <a:ext cx="396875" cy="482600"/>
          </a:xfrm>
          <a:custGeom>
            <a:avLst/>
            <a:gdLst>
              <a:gd name="T0" fmla="*/ 15875 w 250"/>
              <a:gd name="T1" fmla="*/ 47625 h 304"/>
              <a:gd name="T2" fmla="*/ 158750 w 250"/>
              <a:gd name="T3" fmla="*/ 9525 h 304"/>
              <a:gd name="T4" fmla="*/ 180975 w 250"/>
              <a:gd name="T5" fmla="*/ 0 h 304"/>
              <a:gd name="T6" fmla="*/ 203200 w 250"/>
              <a:gd name="T7" fmla="*/ 9525 h 304"/>
              <a:gd name="T8" fmla="*/ 209550 w 250"/>
              <a:gd name="T9" fmla="*/ 6350 h 304"/>
              <a:gd name="T10" fmla="*/ 228600 w 250"/>
              <a:gd name="T11" fmla="*/ 3175 h 304"/>
              <a:gd name="T12" fmla="*/ 387350 w 250"/>
              <a:gd name="T13" fmla="*/ 12700 h 304"/>
              <a:gd name="T14" fmla="*/ 387350 w 250"/>
              <a:gd name="T15" fmla="*/ 22225 h 304"/>
              <a:gd name="T16" fmla="*/ 390525 w 250"/>
              <a:gd name="T17" fmla="*/ 38100 h 304"/>
              <a:gd name="T18" fmla="*/ 390525 w 250"/>
              <a:gd name="T19" fmla="*/ 47625 h 304"/>
              <a:gd name="T20" fmla="*/ 377825 w 250"/>
              <a:gd name="T21" fmla="*/ 69850 h 304"/>
              <a:gd name="T22" fmla="*/ 374650 w 250"/>
              <a:gd name="T23" fmla="*/ 85725 h 304"/>
              <a:gd name="T24" fmla="*/ 371475 w 250"/>
              <a:gd name="T25" fmla="*/ 101600 h 304"/>
              <a:gd name="T26" fmla="*/ 368300 w 250"/>
              <a:gd name="T27" fmla="*/ 111125 h 304"/>
              <a:gd name="T28" fmla="*/ 374650 w 250"/>
              <a:gd name="T29" fmla="*/ 130175 h 304"/>
              <a:gd name="T30" fmla="*/ 368300 w 250"/>
              <a:gd name="T31" fmla="*/ 161925 h 304"/>
              <a:gd name="T32" fmla="*/ 358775 w 250"/>
              <a:gd name="T33" fmla="*/ 171450 h 304"/>
              <a:gd name="T34" fmla="*/ 374650 w 250"/>
              <a:gd name="T35" fmla="*/ 184150 h 304"/>
              <a:gd name="T36" fmla="*/ 368300 w 250"/>
              <a:gd name="T37" fmla="*/ 190500 h 304"/>
              <a:gd name="T38" fmla="*/ 361950 w 250"/>
              <a:gd name="T39" fmla="*/ 190500 h 304"/>
              <a:gd name="T40" fmla="*/ 361950 w 250"/>
              <a:gd name="T41" fmla="*/ 212725 h 304"/>
              <a:gd name="T42" fmla="*/ 358775 w 250"/>
              <a:gd name="T43" fmla="*/ 234950 h 304"/>
              <a:gd name="T44" fmla="*/ 346075 w 250"/>
              <a:gd name="T45" fmla="*/ 241300 h 304"/>
              <a:gd name="T46" fmla="*/ 346075 w 250"/>
              <a:gd name="T47" fmla="*/ 273050 h 304"/>
              <a:gd name="T48" fmla="*/ 355600 w 250"/>
              <a:gd name="T49" fmla="*/ 295275 h 304"/>
              <a:gd name="T50" fmla="*/ 355600 w 250"/>
              <a:gd name="T51" fmla="*/ 304800 h 304"/>
              <a:gd name="T52" fmla="*/ 358775 w 250"/>
              <a:gd name="T53" fmla="*/ 323850 h 304"/>
              <a:gd name="T54" fmla="*/ 349250 w 250"/>
              <a:gd name="T55" fmla="*/ 333375 h 304"/>
              <a:gd name="T56" fmla="*/ 361950 w 250"/>
              <a:gd name="T57" fmla="*/ 336550 h 304"/>
              <a:gd name="T58" fmla="*/ 361950 w 250"/>
              <a:gd name="T59" fmla="*/ 365125 h 304"/>
              <a:gd name="T60" fmla="*/ 358775 w 250"/>
              <a:gd name="T61" fmla="*/ 381000 h 304"/>
              <a:gd name="T62" fmla="*/ 358775 w 250"/>
              <a:gd name="T63" fmla="*/ 393700 h 304"/>
              <a:gd name="T64" fmla="*/ 374650 w 250"/>
              <a:gd name="T65" fmla="*/ 396875 h 304"/>
              <a:gd name="T66" fmla="*/ 374650 w 250"/>
              <a:gd name="T67" fmla="*/ 431800 h 304"/>
              <a:gd name="T68" fmla="*/ 377825 w 250"/>
              <a:gd name="T69" fmla="*/ 441325 h 304"/>
              <a:gd name="T70" fmla="*/ 174625 w 250"/>
              <a:gd name="T71" fmla="*/ 482600 h 304"/>
              <a:gd name="T72" fmla="*/ 120650 w 250"/>
              <a:gd name="T73" fmla="*/ 450850 h 304"/>
              <a:gd name="T74" fmla="*/ 22225 w 250"/>
              <a:gd name="T75" fmla="*/ 454025 h 304"/>
              <a:gd name="T76" fmla="*/ 6350 w 250"/>
              <a:gd name="T77" fmla="*/ 447675 h 304"/>
              <a:gd name="T78" fmla="*/ 0 w 250"/>
              <a:gd name="T79" fmla="*/ 336550 h 304"/>
              <a:gd name="T80" fmla="*/ 6350 w 250"/>
              <a:gd name="T81" fmla="*/ 47625 h 304"/>
              <a:gd name="T82" fmla="*/ 6350 w 250"/>
              <a:gd name="T83" fmla="*/ 47625 h 30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50" h="304">
                <a:moveTo>
                  <a:pt x="4" y="30"/>
                </a:moveTo>
                <a:lnTo>
                  <a:pt x="10" y="30"/>
                </a:lnTo>
                <a:lnTo>
                  <a:pt x="10" y="6"/>
                </a:lnTo>
                <a:lnTo>
                  <a:pt x="100" y="6"/>
                </a:lnTo>
                <a:lnTo>
                  <a:pt x="100" y="0"/>
                </a:lnTo>
                <a:lnTo>
                  <a:pt x="114" y="0"/>
                </a:lnTo>
                <a:lnTo>
                  <a:pt x="114" y="6"/>
                </a:lnTo>
                <a:lnTo>
                  <a:pt x="128" y="6"/>
                </a:lnTo>
                <a:lnTo>
                  <a:pt x="128" y="4"/>
                </a:lnTo>
                <a:lnTo>
                  <a:pt x="132" y="4"/>
                </a:lnTo>
                <a:lnTo>
                  <a:pt x="132" y="2"/>
                </a:lnTo>
                <a:lnTo>
                  <a:pt x="144" y="2"/>
                </a:lnTo>
                <a:lnTo>
                  <a:pt x="144" y="6"/>
                </a:lnTo>
                <a:lnTo>
                  <a:pt x="244" y="8"/>
                </a:lnTo>
                <a:lnTo>
                  <a:pt x="244" y="10"/>
                </a:lnTo>
                <a:lnTo>
                  <a:pt x="244" y="14"/>
                </a:lnTo>
                <a:lnTo>
                  <a:pt x="246" y="18"/>
                </a:lnTo>
                <a:lnTo>
                  <a:pt x="246" y="24"/>
                </a:lnTo>
                <a:lnTo>
                  <a:pt x="250" y="26"/>
                </a:lnTo>
                <a:lnTo>
                  <a:pt x="246" y="30"/>
                </a:lnTo>
                <a:lnTo>
                  <a:pt x="246" y="38"/>
                </a:lnTo>
                <a:lnTo>
                  <a:pt x="238" y="44"/>
                </a:lnTo>
                <a:lnTo>
                  <a:pt x="240" y="48"/>
                </a:lnTo>
                <a:lnTo>
                  <a:pt x="236" y="54"/>
                </a:lnTo>
                <a:lnTo>
                  <a:pt x="238" y="60"/>
                </a:lnTo>
                <a:lnTo>
                  <a:pt x="234" y="64"/>
                </a:lnTo>
                <a:lnTo>
                  <a:pt x="234" y="68"/>
                </a:lnTo>
                <a:lnTo>
                  <a:pt x="232" y="70"/>
                </a:lnTo>
                <a:lnTo>
                  <a:pt x="236" y="80"/>
                </a:lnTo>
                <a:lnTo>
                  <a:pt x="236" y="82"/>
                </a:lnTo>
                <a:lnTo>
                  <a:pt x="232" y="86"/>
                </a:lnTo>
                <a:lnTo>
                  <a:pt x="232" y="102"/>
                </a:lnTo>
                <a:lnTo>
                  <a:pt x="226" y="104"/>
                </a:lnTo>
                <a:lnTo>
                  <a:pt x="226" y="108"/>
                </a:lnTo>
                <a:lnTo>
                  <a:pt x="230" y="106"/>
                </a:lnTo>
                <a:lnTo>
                  <a:pt x="236" y="116"/>
                </a:lnTo>
                <a:lnTo>
                  <a:pt x="234" y="120"/>
                </a:lnTo>
                <a:lnTo>
                  <a:pt x="232" y="120"/>
                </a:lnTo>
                <a:lnTo>
                  <a:pt x="232" y="118"/>
                </a:lnTo>
                <a:lnTo>
                  <a:pt x="228" y="120"/>
                </a:lnTo>
                <a:lnTo>
                  <a:pt x="226" y="126"/>
                </a:lnTo>
                <a:lnTo>
                  <a:pt x="228" y="134"/>
                </a:lnTo>
                <a:lnTo>
                  <a:pt x="228" y="140"/>
                </a:lnTo>
                <a:lnTo>
                  <a:pt x="226" y="148"/>
                </a:lnTo>
                <a:lnTo>
                  <a:pt x="220" y="148"/>
                </a:lnTo>
                <a:lnTo>
                  <a:pt x="218" y="152"/>
                </a:lnTo>
                <a:lnTo>
                  <a:pt x="220" y="160"/>
                </a:lnTo>
                <a:lnTo>
                  <a:pt x="218" y="172"/>
                </a:lnTo>
                <a:lnTo>
                  <a:pt x="226" y="182"/>
                </a:lnTo>
                <a:lnTo>
                  <a:pt x="224" y="186"/>
                </a:lnTo>
                <a:lnTo>
                  <a:pt x="226" y="190"/>
                </a:lnTo>
                <a:lnTo>
                  <a:pt x="224" y="192"/>
                </a:lnTo>
                <a:lnTo>
                  <a:pt x="230" y="202"/>
                </a:lnTo>
                <a:lnTo>
                  <a:pt x="226" y="204"/>
                </a:lnTo>
                <a:lnTo>
                  <a:pt x="224" y="206"/>
                </a:lnTo>
                <a:lnTo>
                  <a:pt x="220" y="210"/>
                </a:lnTo>
                <a:lnTo>
                  <a:pt x="224" y="212"/>
                </a:lnTo>
                <a:lnTo>
                  <a:pt x="228" y="212"/>
                </a:lnTo>
                <a:lnTo>
                  <a:pt x="232" y="222"/>
                </a:lnTo>
                <a:lnTo>
                  <a:pt x="228" y="230"/>
                </a:lnTo>
                <a:lnTo>
                  <a:pt x="230" y="236"/>
                </a:lnTo>
                <a:lnTo>
                  <a:pt x="226" y="240"/>
                </a:lnTo>
                <a:lnTo>
                  <a:pt x="228" y="246"/>
                </a:lnTo>
                <a:lnTo>
                  <a:pt x="226" y="248"/>
                </a:lnTo>
                <a:lnTo>
                  <a:pt x="232" y="248"/>
                </a:lnTo>
                <a:lnTo>
                  <a:pt x="236" y="250"/>
                </a:lnTo>
                <a:lnTo>
                  <a:pt x="238" y="258"/>
                </a:lnTo>
                <a:lnTo>
                  <a:pt x="236" y="272"/>
                </a:lnTo>
                <a:lnTo>
                  <a:pt x="238" y="276"/>
                </a:lnTo>
                <a:lnTo>
                  <a:pt x="238" y="278"/>
                </a:lnTo>
                <a:lnTo>
                  <a:pt x="196" y="304"/>
                </a:lnTo>
                <a:lnTo>
                  <a:pt x="110" y="304"/>
                </a:lnTo>
                <a:lnTo>
                  <a:pt x="76" y="290"/>
                </a:lnTo>
                <a:lnTo>
                  <a:pt x="76" y="284"/>
                </a:lnTo>
                <a:lnTo>
                  <a:pt x="18" y="286"/>
                </a:lnTo>
                <a:lnTo>
                  <a:pt x="14" y="286"/>
                </a:lnTo>
                <a:lnTo>
                  <a:pt x="14" y="282"/>
                </a:lnTo>
                <a:lnTo>
                  <a:pt x="4" y="282"/>
                </a:lnTo>
                <a:lnTo>
                  <a:pt x="4" y="212"/>
                </a:lnTo>
                <a:lnTo>
                  <a:pt x="0" y="212"/>
                </a:lnTo>
                <a:lnTo>
                  <a:pt x="0" y="206"/>
                </a:lnTo>
                <a:lnTo>
                  <a:pt x="4" y="3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Freeform 38"/>
          <p:cNvSpPr>
            <a:spLocks/>
          </p:cNvSpPr>
          <p:nvPr/>
        </p:nvSpPr>
        <p:spPr bwMode="auto">
          <a:xfrm>
            <a:off x="2334260" y="2858453"/>
            <a:ext cx="304800" cy="298450"/>
          </a:xfrm>
          <a:custGeom>
            <a:avLst/>
            <a:gdLst>
              <a:gd name="T0" fmla="*/ 304800 w 192"/>
              <a:gd name="T1" fmla="*/ 209550 h 188"/>
              <a:gd name="T2" fmla="*/ 295275 w 192"/>
              <a:gd name="T3" fmla="*/ 222250 h 188"/>
              <a:gd name="T4" fmla="*/ 282575 w 192"/>
              <a:gd name="T5" fmla="*/ 269875 h 188"/>
              <a:gd name="T6" fmla="*/ 257175 w 192"/>
              <a:gd name="T7" fmla="*/ 260350 h 188"/>
              <a:gd name="T8" fmla="*/ 250825 w 192"/>
              <a:gd name="T9" fmla="*/ 269875 h 188"/>
              <a:gd name="T10" fmla="*/ 44450 w 192"/>
              <a:gd name="T11" fmla="*/ 282575 h 188"/>
              <a:gd name="T12" fmla="*/ 41275 w 192"/>
              <a:gd name="T13" fmla="*/ 285750 h 188"/>
              <a:gd name="T14" fmla="*/ 19050 w 192"/>
              <a:gd name="T15" fmla="*/ 298450 h 188"/>
              <a:gd name="T16" fmla="*/ 19050 w 192"/>
              <a:gd name="T17" fmla="*/ 292100 h 188"/>
              <a:gd name="T18" fmla="*/ 12700 w 192"/>
              <a:gd name="T19" fmla="*/ 273050 h 188"/>
              <a:gd name="T20" fmla="*/ 12700 w 192"/>
              <a:gd name="T21" fmla="*/ 260350 h 188"/>
              <a:gd name="T22" fmla="*/ 3175 w 192"/>
              <a:gd name="T23" fmla="*/ 225425 h 188"/>
              <a:gd name="T24" fmla="*/ 3175 w 192"/>
              <a:gd name="T25" fmla="*/ 206375 h 188"/>
              <a:gd name="T26" fmla="*/ 15875 w 192"/>
              <a:gd name="T27" fmla="*/ 193675 h 188"/>
              <a:gd name="T28" fmla="*/ 12700 w 192"/>
              <a:gd name="T29" fmla="*/ 171450 h 188"/>
              <a:gd name="T30" fmla="*/ 22225 w 192"/>
              <a:gd name="T31" fmla="*/ 158750 h 188"/>
              <a:gd name="T32" fmla="*/ 25400 w 192"/>
              <a:gd name="T33" fmla="*/ 161925 h 188"/>
              <a:gd name="T34" fmla="*/ 19050 w 192"/>
              <a:gd name="T35" fmla="*/ 139700 h 188"/>
              <a:gd name="T36" fmla="*/ 12700 w 192"/>
              <a:gd name="T37" fmla="*/ 136525 h 188"/>
              <a:gd name="T38" fmla="*/ 22225 w 192"/>
              <a:gd name="T39" fmla="*/ 107950 h 188"/>
              <a:gd name="T40" fmla="*/ 28575 w 192"/>
              <a:gd name="T41" fmla="*/ 98425 h 188"/>
              <a:gd name="T42" fmla="*/ 25400 w 192"/>
              <a:gd name="T43" fmla="*/ 79375 h 188"/>
              <a:gd name="T44" fmla="*/ 31750 w 192"/>
              <a:gd name="T45" fmla="*/ 66675 h 188"/>
              <a:gd name="T46" fmla="*/ 34925 w 192"/>
              <a:gd name="T47" fmla="*/ 47625 h 188"/>
              <a:gd name="T48" fmla="*/ 44450 w 192"/>
              <a:gd name="T49" fmla="*/ 31750 h 188"/>
              <a:gd name="T50" fmla="*/ 60325 w 192"/>
              <a:gd name="T51" fmla="*/ 25400 h 188"/>
              <a:gd name="T52" fmla="*/ 66675 w 192"/>
              <a:gd name="T53" fmla="*/ 9525 h 188"/>
              <a:gd name="T54" fmla="*/ 76200 w 192"/>
              <a:gd name="T55" fmla="*/ 9525 h 188"/>
              <a:gd name="T56" fmla="*/ 85725 w 192"/>
              <a:gd name="T57" fmla="*/ 9525 h 188"/>
              <a:gd name="T58" fmla="*/ 152400 w 192"/>
              <a:gd name="T59" fmla="*/ 0 h 188"/>
              <a:gd name="T60" fmla="*/ 174625 w 192"/>
              <a:gd name="T61" fmla="*/ 9525 h 188"/>
              <a:gd name="T62" fmla="*/ 304800 w 192"/>
              <a:gd name="T63" fmla="*/ 25400 h 188"/>
              <a:gd name="T64" fmla="*/ 304800 w 192"/>
              <a:gd name="T65" fmla="*/ 25400 h 1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2" h="188">
                <a:moveTo>
                  <a:pt x="192" y="16"/>
                </a:moveTo>
                <a:lnTo>
                  <a:pt x="192" y="132"/>
                </a:lnTo>
                <a:lnTo>
                  <a:pt x="186" y="132"/>
                </a:lnTo>
                <a:lnTo>
                  <a:pt x="186" y="140"/>
                </a:lnTo>
                <a:lnTo>
                  <a:pt x="178" y="140"/>
                </a:lnTo>
                <a:lnTo>
                  <a:pt x="178" y="170"/>
                </a:lnTo>
                <a:lnTo>
                  <a:pt x="166" y="170"/>
                </a:lnTo>
                <a:lnTo>
                  <a:pt x="162" y="164"/>
                </a:lnTo>
                <a:lnTo>
                  <a:pt x="158" y="164"/>
                </a:lnTo>
                <a:lnTo>
                  <a:pt x="158" y="170"/>
                </a:lnTo>
                <a:lnTo>
                  <a:pt x="32" y="168"/>
                </a:lnTo>
                <a:lnTo>
                  <a:pt x="28" y="178"/>
                </a:lnTo>
                <a:lnTo>
                  <a:pt x="26" y="178"/>
                </a:lnTo>
                <a:lnTo>
                  <a:pt x="26" y="180"/>
                </a:lnTo>
                <a:lnTo>
                  <a:pt x="20" y="186"/>
                </a:lnTo>
                <a:lnTo>
                  <a:pt x="12" y="188"/>
                </a:lnTo>
                <a:lnTo>
                  <a:pt x="8" y="186"/>
                </a:lnTo>
                <a:lnTo>
                  <a:pt x="12" y="184"/>
                </a:lnTo>
                <a:lnTo>
                  <a:pt x="6" y="174"/>
                </a:lnTo>
                <a:lnTo>
                  <a:pt x="8" y="172"/>
                </a:lnTo>
                <a:lnTo>
                  <a:pt x="6" y="168"/>
                </a:lnTo>
                <a:lnTo>
                  <a:pt x="8" y="164"/>
                </a:lnTo>
                <a:lnTo>
                  <a:pt x="0" y="154"/>
                </a:lnTo>
                <a:lnTo>
                  <a:pt x="2" y="142"/>
                </a:lnTo>
                <a:lnTo>
                  <a:pt x="0" y="134"/>
                </a:lnTo>
                <a:lnTo>
                  <a:pt x="2" y="130"/>
                </a:lnTo>
                <a:lnTo>
                  <a:pt x="8" y="130"/>
                </a:lnTo>
                <a:lnTo>
                  <a:pt x="10" y="122"/>
                </a:lnTo>
                <a:lnTo>
                  <a:pt x="10" y="116"/>
                </a:lnTo>
                <a:lnTo>
                  <a:pt x="8" y="108"/>
                </a:lnTo>
                <a:lnTo>
                  <a:pt x="10" y="102"/>
                </a:lnTo>
                <a:lnTo>
                  <a:pt x="14" y="100"/>
                </a:lnTo>
                <a:lnTo>
                  <a:pt x="14" y="102"/>
                </a:lnTo>
                <a:lnTo>
                  <a:pt x="16" y="102"/>
                </a:lnTo>
                <a:lnTo>
                  <a:pt x="18" y="98"/>
                </a:lnTo>
                <a:lnTo>
                  <a:pt x="12" y="88"/>
                </a:lnTo>
                <a:lnTo>
                  <a:pt x="8" y="90"/>
                </a:lnTo>
                <a:lnTo>
                  <a:pt x="8" y="86"/>
                </a:lnTo>
                <a:lnTo>
                  <a:pt x="14" y="84"/>
                </a:lnTo>
                <a:lnTo>
                  <a:pt x="14" y="68"/>
                </a:lnTo>
                <a:lnTo>
                  <a:pt x="18" y="64"/>
                </a:lnTo>
                <a:lnTo>
                  <a:pt x="18" y="62"/>
                </a:lnTo>
                <a:lnTo>
                  <a:pt x="14" y="52"/>
                </a:lnTo>
                <a:lnTo>
                  <a:pt x="16" y="50"/>
                </a:lnTo>
                <a:lnTo>
                  <a:pt x="16" y="46"/>
                </a:lnTo>
                <a:lnTo>
                  <a:pt x="20" y="42"/>
                </a:lnTo>
                <a:lnTo>
                  <a:pt x="18" y="36"/>
                </a:lnTo>
                <a:lnTo>
                  <a:pt x="22" y="30"/>
                </a:lnTo>
                <a:lnTo>
                  <a:pt x="20" y="26"/>
                </a:lnTo>
                <a:lnTo>
                  <a:pt x="28" y="20"/>
                </a:lnTo>
                <a:lnTo>
                  <a:pt x="30" y="18"/>
                </a:lnTo>
                <a:lnTo>
                  <a:pt x="38" y="16"/>
                </a:lnTo>
                <a:lnTo>
                  <a:pt x="40" y="12"/>
                </a:lnTo>
                <a:lnTo>
                  <a:pt x="42" y="6"/>
                </a:lnTo>
                <a:lnTo>
                  <a:pt x="46" y="6"/>
                </a:lnTo>
                <a:lnTo>
                  <a:pt x="48" y="6"/>
                </a:lnTo>
                <a:lnTo>
                  <a:pt x="52" y="4"/>
                </a:lnTo>
                <a:lnTo>
                  <a:pt x="54" y="6"/>
                </a:lnTo>
                <a:lnTo>
                  <a:pt x="58" y="0"/>
                </a:lnTo>
                <a:lnTo>
                  <a:pt x="96" y="0"/>
                </a:lnTo>
                <a:lnTo>
                  <a:pt x="96" y="6"/>
                </a:lnTo>
                <a:lnTo>
                  <a:pt x="110" y="6"/>
                </a:lnTo>
                <a:lnTo>
                  <a:pt x="110" y="16"/>
                </a:lnTo>
                <a:lnTo>
                  <a:pt x="192" y="1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Freeform 39"/>
          <p:cNvSpPr>
            <a:spLocks/>
          </p:cNvSpPr>
          <p:nvPr/>
        </p:nvSpPr>
        <p:spPr bwMode="auto">
          <a:xfrm>
            <a:off x="2248535" y="639128"/>
            <a:ext cx="555625" cy="476250"/>
          </a:xfrm>
          <a:custGeom>
            <a:avLst/>
            <a:gdLst>
              <a:gd name="T0" fmla="*/ 517525 w 350"/>
              <a:gd name="T1" fmla="*/ 0 h 300"/>
              <a:gd name="T2" fmla="*/ 495300 w 350"/>
              <a:gd name="T3" fmla="*/ 12700 h 300"/>
              <a:gd name="T4" fmla="*/ 469900 w 350"/>
              <a:gd name="T5" fmla="*/ 34925 h 300"/>
              <a:gd name="T6" fmla="*/ 463550 w 350"/>
              <a:gd name="T7" fmla="*/ 47625 h 300"/>
              <a:gd name="T8" fmla="*/ 482600 w 350"/>
              <a:gd name="T9" fmla="*/ 63500 h 300"/>
              <a:gd name="T10" fmla="*/ 492125 w 350"/>
              <a:gd name="T11" fmla="*/ 76200 h 300"/>
              <a:gd name="T12" fmla="*/ 508000 w 350"/>
              <a:gd name="T13" fmla="*/ 85725 h 300"/>
              <a:gd name="T14" fmla="*/ 520700 w 350"/>
              <a:gd name="T15" fmla="*/ 98425 h 300"/>
              <a:gd name="T16" fmla="*/ 530225 w 350"/>
              <a:gd name="T17" fmla="*/ 120650 h 300"/>
              <a:gd name="T18" fmla="*/ 530225 w 350"/>
              <a:gd name="T19" fmla="*/ 142875 h 300"/>
              <a:gd name="T20" fmla="*/ 517525 w 350"/>
              <a:gd name="T21" fmla="*/ 149225 h 300"/>
              <a:gd name="T22" fmla="*/ 501650 w 350"/>
              <a:gd name="T23" fmla="*/ 165100 h 300"/>
              <a:gd name="T24" fmla="*/ 495300 w 350"/>
              <a:gd name="T25" fmla="*/ 174625 h 300"/>
              <a:gd name="T26" fmla="*/ 498475 w 350"/>
              <a:gd name="T27" fmla="*/ 187325 h 300"/>
              <a:gd name="T28" fmla="*/ 501650 w 350"/>
              <a:gd name="T29" fmla="*/ 209550 h 300"/>
              <a:gd name="T30" fmla="*/ 520700 w 350"/>
              <a:gd name="T31" fmla="*/ 238125 h 300"/>
              <a:gd name="T32" fmla="*/ 546100 w 350"/>
              <a:gd name="T33" fmla="*/ 231775 h 300"/>
              <a:gd name="T34" fmla="*/ 555625 w 350"/>
              <a:gd name="T35" fmla="*/ 323850 h 300"/>
              <a:gd name="T36" fmla="*/ 485775 w 350"/>
              <a:gd name="T37" fmla="*/ 422275 h 300"/>
              <a:gd name="T38" fmla="*/ 454025 w 350"/>
              <a:gd name="T39" fmla="*/ 469900 h 300"/>
              <a:gd name="T40" fmla="*/ 450850 w 350"/>
              <a:gd name="T41" fmla="*/ 450850 h 300"/>
              <a:gd name="T42" fmla="*/ 447675 w 350"/>
              <a:gd name="T43" fmla="*/ 431800 h 300"/>
              <a:gd name="T44" fmla="*/ 434975 w 350"/>
              <a:gd name="T45" fmla="*/ 428625 h 300"/>
              <a:gd name="T46" fmla="*/ 415925 w 350"/>
              <a:gd name="T47" fmla="*/ 412750 h 300"/>
              <a:gd name="T48" fmla="*/ 403225 w 350"/>
              <a:gd name="T49" fmla="*/ 400050 h 300"/>
              <a:gd name="T50" fmla="*/ 387350 w 350"/>
              <a:gd name="T51" fmla="*/ 400050 h 300"/>
              <a:gd name="T52" fmla="*/ 374650 w 350"/>
              <a:gd name="T53" fmla="*/ 333375 h 300"/>
              <a:gd name="T54" fmla="*/ 384175 w 350"/>
              <a:gd name="T55" fmla="*/ 327025 h 300"/>
              <a:gd name="T56" fmla="*/ 317500 w 350"/>
              <a:gd name="T57" fmla="*/ 225425 h 300"/>
              <a:gd name="T58" fmla="*/ 301625 w 350"/>
              <a:gd name="T59" fmla="*/ 215900 h 300"/>
              <a:gd name="T60" fmla="*/ 288925 w 350"/>
              <a:gd name="T61" fmla="*/ 200025 h 300"/>
              <a:gd name="T62" fmla="*/ 263525 w 350"/>
              <a:gd name="T63" fmla="*/ 177800 h 300"/>
              <a:gd name="T64" fmla="*/ 247650 w 350"/>
              <a:gd name="T65" fmla="*/ 180975 h 300"/>
              <a:gd name="T66" fmla="*/ 212725 w 350"/>
              <a:gd name="T67" fmla="*/ 171450 h 300"/>
              <a:gd name="T68" fmla="*/ 3175 w 350"/>
              <a:gd name="T69" fmla="*/ 165100 h 300"/>
              <a:gd name="T70" fmla="*/ 0 w 350"/>
              <a:gd name="T71" fmla="*/ 0 h 300"/>
              <a:gd name="T72" fmla="*/ 311150 w 350"/>
              <a:gd name="T73" fmla="*/ 0 h 300"/>
              <a:gd name="T74" fmla="*/ 311150 w 350"/>
              <a:gd name="T75" fmla="*/ 0 h 3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50" h="300">
                <a:moveTo>
                  <a:pt x="196" y="0"/>
                </a:moveTo>
                <a:lnTo>
                  <a:pt x="326" y="0"/>
                </a:lnTo>
                <a:lnTo>
                  <a:pt x="316" y="8"/>
                </a:lnTo>
                <a:lnTo>
                  <a:pt x="312" y="8"/>
                </a:lnTo>
                <a:lnTo>
                  <a:pt x="310" y="12"/>
                </a:lnTo>
                <a:lnTo>
                  <a:pt x="296" y="22"/>
                </a:lnTo>
                <a:lnTo>
                  <a:pt x="292" y="26"/>
                </a:lnTo>
                <a:lnTo>
                  <a:pt x="292" y="30"/>
                </a:lnTo>
                <a:lnTo>
                  <a:pt x="300" y="40"/>
                </a:lnTo>
                <a:lnTo>
                  <a:pt x="304" y="40"/>
                </a:lnTo>
                <a:lnTo>
                  <a:pt x="304" y="46"/>
                </a:lnTo>
                <a:lnTo>
                  <a:pt x="310" y="48"/>
                </a:lnTo>
                <a:lnTo>
                  <a:pt x="312" y="52"/>
                </a:lnTo>
                <a:lnTo>
                  <a:pt x="320" y="54"/>
                </a:lnTo>
                <a:lnTo>
                  <a:pt x="322" y="54"/>
                </a:lnTo>
                <a:lnTo>
                  <a:pt x="328" y="62"/>
                </a:lnTo>
                <a:lnTo>
                  <a:pt x="328" y="64"/>
                </a:lnTo>
                <a:lnTo>
                  <a:pt x="334" y="76"/>
                </a:lnTo>
                <a:lnTo>
                  <a:pt x="340" y="78"/>
                </a:lnTo>
                <a:lnTo>
                  <a:pt x="334" y="90"/>
                </a:lnTo>
                <a:lnTo>
                  <a:pt x="332" y="94"/>
                </a:lnTo>
                <a:lnTo>
                  <a:pt x="326" y="94"/>
                </a:lnTo>
                <a:lnTo>
                  <a:pt x="324" y="98"/>
                </a:lnTo>
                <a:lnTo>
                  <a:pt x="316" y="104"/>
                </a:lnTo>
                <a:lnTo>
                  <a:pt x="316" y="108"/>
                </a:lnTo>
                <a:lnTo>
                  <a:pt x="312" y="110"/>
                </a:lnTo>
                <a:lnTo>
                  <a:pt x="312" y="116"/>
                </a:lnTo>
                <a:lnTo>
                  <a:pt x="314" y="118"/>
                </a:lnTo>
                <a:lnTo>
                  <a:pt x="314" y="126"/>
                </a:lnTo>
                <a:lnTo>
                  <a:pt x="316" y="132"/>
                </a:lnTo>
                <a:lnTo>
                  <a:pt x="316" y="142"/>
                </a:lnTo>
                <a:lnTo>
                  <a:pt x="328" y="150"/>
                </a:lnTo>
                <a:lnTo>
                  <a:pt x="342" y="148"/>
                </a:lnTo>
                <a:lnTo>
                  <a:pt x="344" y="146"/>
                </a:lnTo>
                <a:lnTo>
                  <a:pt x="348" y="146"/>
                </a:lnTo>
                <a:lnTo>
                  <a:pt x="350" y="204"/>
                </a:lnTo>
                <a:lnTo>
                  <a:pt x="342" y="204"/>
                </a:lnTo>
                <a:lnTo>
                  <a:pt x="306" y="266"/>
                </a:lnTo>
                <a:lnTo>
                  <a:pt x="286" y="300"/>
                </a:lnTo>
                <a:lnTo>
                  <a:pt x="286" y="296"/>
                </a:lnTo>
                <a:lnTo>
                  <a:pt x="282" y="290"/>
                </a:lnTo>
                <a:lnTo>
                  <a:pt x="284" y="284"/>
                </a:lnTo>
                <a:lnTo>
                  <a:pt x="282" y="274"/>
                </a:lnTo>
                <a:lnTo>
                  <a:pt x="282" y="272"/>
                </a:lnTo>
                <a:lnTo>
                  <a:pt x="280" y="270"/>
                </a:lnTo>
                <a:lnTo>
                  <a:pt x="274" y="270"/>
                </a:lnTo>
                <a:lnTo>
                  <a:pt x="270" y="266"/>
                </a:lnTo>
                <a:lnTo>
                  <a:pt x="262" y="260"/>
                </a:lnTo>
                <a:lnTo>
                  <a:pt x="256" y="252"/>
                </a:lnTo>
                <a:lnTo>
                  <a:pt x="254" y="252"/>
                </a:lnTo>
                <a:lnTo>
                  <a:pt x="250" y="248"/>
                </a:lnTo>
                <a:lnTo>
                  <a:pt x="244" y="252"/>
                </a:lnTo>
                <a:lnTo>
                  <a:pt x="244" y="210"/>
                </a:lnTo>
                <a:lnTo>
                  <a:pt x="236" y="210"/>
                </a:lnTo>
                <a:lnTo>
                  <a:pt x="236" y="206"/>
                </a:lnTo>
                <a:lnTo>
                  <a:pt x="242" y="206"/>
                </a:lnTo>
                <a:lnTo>
                  <a:pt x="202" y="142"/>
                </a:lnTo>
                <a:lnTo>
                  <a:pt x="200" y="142"/>
                </a:lnTo>
                <a:lnTo>
                  <a:pt x="190" y="138"/>
                </a:lnTo>
                <a:lnTo>
                  <a:pt x="190" y="136"/>
                </a:lnTo>
                <a:lnTo>
                  <a:pt x="192" y="132"/>
                </a:lnTo>
                <a:lnTo>
                  <a:pt x="182" y="126"/>
                </a:lnTo>
                <a:lnTo>
                  <a:pt x="174" y="126"/>
                </a:lnTo>
                <a:lnTo>
                  <a:pt x="166" y="112"/>
                </a:lnTo>
                <a:lnTo>
                  <a:pt x="160" y="116"/>
                </a:lnTo>
                <a:lnTo>
                  <a:pt x="156" y="114"/>
                </a:lnTo>
                <a:lnTo>
                  <a:pt x="150" y="114"/>
                </a:lnTo>
                <a:lnTo>
                  <a:pt x="134" y="108"/>
                </a:lnTo>
                <a:lnTo>
                  <a:pt x="132" y="104"/>
                </a:lnTo>
                <a:lnTo>
                  <a:pt x="2" y="104"/>
                </a:lnTo>
                <a:lnTo>
                  <a:pt x="0" y="102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Freeform 40"/>
          <p:cNvSpPr>
            <a:spLocks/>
          </p:cNvSpPr>
          <p:nvPr/>
        </p:nvSpPr>
        <p:spPr bwMode="auto">
          <a:xfrm>
            <a:off x="1908810" y="639128"/>
            <a:ext cx="381000" cy="501650"/>
          </a:xfrm>
          <a:custGeom>
            <a:avLst/>
            <a:gdLst>
              <a:gd name="T0" fmla="*/ 342900 w 240"/>
              <a:gd name="T1" fmla="*/ 165100 h 316"/>
              <a:gd name="T2" fmla="*/ 365125 w 240"/>
              <a:gd name="T3" fmla="*/ 180975 h 316"/>
              <a:gd name="T4" fmla="*/ 377825 w 240"/>
              <a:gd name="T5" fmla="*/ 196850 h 316"/>
              <a:gd name="T6" fmla="*/ 365125 w 240"/>
              <a:gd name="T7" fmla="*/ 215900 h 316"/>
              <a:gd name="T8" fmla="*/ 358775 w 240"/>
              <a:gd name="T9" fmla="*/ 234950 h 316"/>
              <a:gd name="T10" fmla="*/ 339725 w 240"/>
              <a:gd name="T11" fmla="*/ 244475 h 316"/>
              <a:gd name="T12" fmla="*/ 323850 w 240"/>
              <a:gd name="T13" fmla="*/ 269875 h 316"/>
              <a:gd name="T14" fmla="*/ 311150 w 240"/>
              <a:gd name="T15" fmla="*/ 298450 h 316"/>
              <a:gd name="T16" fmla="*/ 301625 w 240"/>
              <a:gd name="T17" fmla="*/ 501650 h 316"/>
              <a:gd name="T18" fmla="*/ 250825 w 240"/>
              <a:gd name="T19" fmla="*/ 492125 h 316"/>
              <a:gd name="T20" fmla="*/ 222250 w 240"/>
              <a:gd name="T21" fmla="*/ 466725 h 316"/>
              <a:gd name="T22" fmla="*/ 238125 w 240"/>
              <a:gd name="T23" fmla="*/ 473075 h 316"/>
              <a:gd name="T24" fmla="*/ 206375 w 240"/>
              <a:gd name="T25" fmla="*/ 454025 h 316"/>
              <a:gd name="T26" fmla="*/ 187325 w 240"/>
              <a:gd name="T27" fmla="*/ 463550 h 316"/>
              <a:gd name="T28" fmla="*/ 85725 w 240"/>
              <a:gd name="T29" fmla="*/ 469900 h 316"/>
              <a:gd name="T30" fmla="*/ 34925 w 240"/>
              <a:gd name="T31" fmla="*/ 438150 h 316"/>
              <a:gd name="T32" fmla="*/ 25400 w 240"/>
              <a:gd name="T33" fmla="*/ 428625 h 316"/>
              <a:gd name="T34" fmla="*/ 6350 w 240"/>
              <a:gd name="T35" fmla="*/ 396875 h 316"/>
              <a:gd name="T36" fmla="*/ 12700 w 240"/>
              <a:gd name="T37" fmla="*/ 387350 h 316"/>
              <a:gd name="T38" fmla="*/ 44450 w 240"/>
              <a:gd name="T39" fmla="*/ 400050 h 316"/>
              <a:gd name="T40" fmla="*/ 41275 w 240"/>
              <a:gd name="T41" fmla="*/ 377825 h 316"/>
              <a:gd name="T42" fmla="*/ 6350 w 240"/>
              <a:gd name="T43" fmla="*/ 342900 h 316"/>
              <a:gd name="T44" fmla="*/ 60325 w 240"/>
              <a:gd name="T45" fmla="*/ 346075 h 316"/>
              <a:gd name="T46" fmla="*/ 92075 w 240"/>
              <a:gd name="T47" fmla="*/ 327025 h 316"/>
              <a:gd name="T48" fmla="*/ 76200 w 240"/>
              <a:gd name="T49" fmla="*/ 307975 h 316"/>
              <a:gd name="T50" fmla="*/ 85725 w 240"/>
              <a:gd name="T51" fmla="*/ 314325 h 316"/>
              <a:gd name="T52" fmla="*/ 92075 w 240"/>
              <a:gd name="T53" fmla="*/ 298450 h 316"/>
              <a:gd name="T54" fmla="*/ 76200 w 240"/>
              <a:gd name="T55" fmla="*/ 288925 h 316"/>
              <a:gd name="T56" fmla="*/ 66675 w 240"/>
              <a:gd name="T57" fmla="*/ 260350 h 316"/>
              <a:gd name="T58" fmla="*/ 76200 w 240"/>
              <a:gd name="T59" fmla="*/ 250825 h 316"/>
              <a:gd name="T60" fmla="*/ 107950 w 240"/>
              <a:gd name="T61" fmla="*/ 234950 h 316"/>
              <a:gd name="T62" fmla="*/ 88900 w 240"/>
              <a:gd name="T63" fmla="*/ 225425 h 316"/>
              <a:gd name="T64" fmla="*/ 92075 w 240"/>
              <a:gd name="T65" fmla="*/ 203200 h 316"/>
              <a:gd name="T66" fmla="*/ 95250 w 240"/>
              <a:gd name="T67" fmla="*/ 187325 h 316"/>
              <a:gd name="T68" fmla="*/ 95250 w 240"/>
              <a:gd name="T69" fmla="*/ 177800 h 316"/>
              <a:gd name="T70" fmla="*/ 111125 w 240"/>
              <a:gd name="T71" fmla="*/ 165100 h 316"/>
              <a:gd name="T72" fmla="*/ 111125 w 240"/>
              <a:gd name="T73" fmla="*/ 155575 h 316"/>
              <a:gd name="T74" fmla="*/ 130175 w 240"/>
              <a:gd name="T75" fmla="*/ 146050 h 316"/>
              <a:gd name="T76" fmla="*/ 120650 w 240"/>
              <a:gd name="T77" fmla="*/ 123825 h 316"/>
              <a:gd name="T78" fmla="*/ 117475 w 240"/>
              <a:gd name="T79" fmla="*/ 111125 h 316"/>
              <a:gd name="T80" fmla="*/ 123825 w 240"/>
              <a:gd name="T81" fmla="*/ 104775 h 316"/>
              <a:gd name="T82" fmla="*/ 111125 w 240"/>
              <a:gd name="T83" fmla="*/ 92075 h 316"/>
              <a:gd name="T84" fmla="*/ 123825 w 240"/>
              <a:gd name="T85" fmla="*/ 44450 h 316"/>
              <a:gd name="T86" fmla="*/ 127000 w 240"/>
              <a:gd name="T87" fmla="*/ 25400 h 316"/>
              <a:gd name="T88" fmla="*/ 133350 w 240"/>
              <a:gd name="T89" fmla="*/ 3175 h 316"/>
              <a:gd name="T90" fmla="*/ 339725 w 240"/>
              <a:gd name="T91" fmla="*/ 0 h 316"/>
              <a:gd name="T92" fmla="*/ 339725 w 240"/>
              <a:gd name="T93" fmla="*/ 0 h 31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40" h="316">
                <a:moveTo>
                  <a:pt x="214" y="0"/>
                </a:moveTo>
                <a:lnTo>
                  <a:pt x="214" y="102"/>
                </a:lnTo>
                <a:lnTo>
                  <a:pt x="216" y="104"/>
                </a:lnTo>
                <a:lnTo>
                  <a:pt x="220" y="106"/>
                </a:lnTo>
                <a:lnTo>
                  <a:pt x="226" y="116"/>
                </a:lnTo>
                <a:lnTo>
                  <a:pt x="230" y="114"/>
                </a:lnTo>
                <a:lnTo>
                  <a:pt x="234" y="122"/>
                </a:lnTo>
                <a:lnTo>
                  <a:pt x="238" y="128"/>
                </a:lnTo>
                <a:lnTo>
                  <a:pt x="238" y="124"/>
                </a:lnTo>
                <a:lnTo>
                  <a:pt x="240" y="128"/>
                </a:lnTo>
                <a:lnTo>
                  <a:pt x="236" y="134"/>
                </a:lnTo>
                <a:lnTo>
                  <a:pt x="230" y="136"/>
                </a:lnTo>
                <a:lnTo>
                  <a:pt x="230" y="142"/>
                </a:lnTo>
                <a:lnTo>
                  <a:pt x="226" y="142"/>
                </a:lnTo>
                <a:lnTo>
                  <a:pt x="226" y="148"/>
                </a:lnTo>
                <a:lnTo>
                  <a:pt x="222" y="148"/>
                </a:lnTo>
                <a:lnTo>
                  <a:pt x="220" y="154"/>
                </a:lnTo>
                <a:lnTo>
                  <a:pt x="214" y="154"/>
                </a:lnTo>
                <a:lnTo>
                  <a:pt x="210" y="156"/>
                </a:lnTo>
                <a:lnTo>
                  <a:pt x="200" y="164"/>
                </a:lnTo>
                <a:lnTo>
                  <a:pt x="204" y="170"/>
                </a:lnTo>
                <a:lnTo>
                  <a:pt x="202" y="182"/>
                </a:lnTo>
                <a:lnTo>
                  <a:pt x="198" y="184"/>
                </a:lnTo>
                <a:lnTo>
                  <a:pt x="196" y="188"/>
                </a:lnTo>
                <a:lnTo>
                  <a:pt x="190" y="202"/>
                </a:lnTo>
                <a:lnTo>
                  <a:pt x="188" y="204"/>
                </a:lnTo>
                <a:lnTo>
                  <a:pt x="190" y="316"/>
                </a:lnTo>
                <a:lnTo>
                  <a:pt x="174" y="316"/>
                </a:lnTo>
                <a:lnTo>
                  <a:pt x="174" y="312"/>
                </a:lnTo>
                <a:lnTo>
                  <a:pt x="158" y="310"/>
                </a:lnTo>
                <a:lnTo>
                  <a:pt x="158" y="306"/>
                </a:lnTo>
                <a:lnTo>
                  <a:pt x="140" y="306"/>
                </a:lnTo>
                <a:lnTo>
                  <a:pt x="140" y="294"/>
                </a:lnTo>
                <a:lnTo>
                  <a:pt x="146" y="294"/>
                </a:lnTo>
                <a:lnTo>
                  <a:pt x="146" y="298"/>
                </a:lnTo>
                <a:lnTo>
                  <a:pt x="150" y="298"/>
                </a:lnTo>
                <a:lnTo>
                  <a:pt x="150" y="286"/>
                </a:lnTo>
                <a:lnTo>
                  <a:pt x="144" y="288"/>
                </a:lnTo>
                <a:lnTo>
                  <a:pt x="130" y="286"/>
                </a:lnTo>
                <a:lnTo>
                  <a:pt x="128" y="296"/>
                </a:lnTo>
                <a:lnTo>
                  <a:pt x="124" y="296"/>
                </a:lnTo>
                <a:lnTo>
                  <a:pt x="118" y="292"/>
                </a:lnTo>
                <a:lnTo>
                  <a:pt x="108" y="294"/>
                </a:lnTo>
                <a:lnTo>
                  <a:pt x="108" y="296"/>
                </a:lnTo>
                <a:lnTo>
                  <a:pt x="54" y="296"/>
                </a:lnTo>
                <a:lnTo>
                  <a:pt x="54" y="292"/>
                </a:lnTo>
                <a:lnTo>
                  <a:pt x="22" y="292"/>
                </a:lnTo>
                <a:lnTo>
                  <a:pt x="22" y="276"/>
                </a:lnTo>
                <a:lnTo>
                  <a:pt x="20" y="276"/>
                </a:lnTo>
                <a:lnTo>
                  <a:pt x="20" y="272"/>
                </a:lnTo>
                <a:lnTo>
                  <a:pt x="16" y="270"/>
                </a:lnTo>
                <a:lnTo>
                  <a:pt x="14" y="266"/>
                </a:lnTo>
                <a:lnTo>
                  <a:pt x="10" y="252"/>
                </a:lnTo>
                <a:lnTo>
                  <a:pt x="4" y="250"/>
                </a:lnTo>
                <a:lnTo>
                  <a:pt x="0" y="244"/>
                </a:lnTo>
                <a:lnTo>
                  <a:pt x="0" y="242"/>
                </a:lnTo>
                <a:lnTo>
                  <a:pt x="8" y="244"/>
                </a:lnTo>
                <a:lnTo>
                  <a:pt x="16" y="242"/>
                </a:lnTo>
                <a:lnTo>
                  <a:pt x="20" y="238"/>
                </a:lnTo>
                <a:lnTo>
                  <a:pt x="28" y="252"/>
                </a:lnTo>
                <a:lnTo>
                  <a:pt x="36" y="250"/>
                </a:lnTo>
                <a:lnTo>
                  <a:pt x="38" y="244"/>
                </a:lnTo>
                <a:lnTo>
                  <a:pt x="26" y="238"/>
                </a:lnTo>
                <a:lnTo>
                  <a:pt x="22" y="230"/>
                </a:lnTo>
                <a:lnTo>
                  <a:pt x="8" y="224"/>
                </a:lnTo>
                <a:lnTo>
                  <a:pt x="4" y="216"/>
                </a:lnTo>
                <a:lnTo>
                  <a:pt x="14" y="212"/>
                </a:lnTo>
                <a:lnTo>
                  <a:pt x="34" y="222"/>
                </a:lnTo>
                <a:lnTo>
                  <a:pt x="38" y="218"/>
                </a:lnTo>
                <a:lnTo>
                  <a:pt x="40" y="214"/>
                </a:lnTo>
                <a:lnTo>
                  <a:pt x="50" y="218"/>
                </a:lnTo>
                <a:lnTo>
                  <a:pt x="58" y="206"/>
                </a:lnTo>
                <a:lnTo>
                  <a:pt x="54" y="206"/>
                </a:lnTo>
                <a:lnTo>
                  <a:pt x="46" y="198"/>
                </a:lnTo>
                <a:lnTo>
                  <a:pt x="48" y="194"/>
                </a:lnTo>
                <a:lnTo>
                  <a:pt x="50" y="194"/>
                </a:lnTo>
                <a:lnTo>
                  <a:pt x="50" y="196"/>
                </a:lnTo>
                <a:lnTo>
                  <a:pt x="54" y="198"/>
                </a:lnTo>
                <a:lnTo>
                  <a:pt x="60" y="192"/>
                </a:lnTo>
                <a:lnTo>
                  <a:pt x="58" y="190"/>
                </a:lnTo>
                <a:lnTo>
                  <a:pt x="58" y="188"/>
                </a:lnTo>
                <a:lnTo>
                  <a:pt x="60" y="188"/>
                </a:lnTo>
                <a:lnTo>
                  <a:pt x="56" y="182"/>
                </a:lnTo>
                <a:lnTo>
                  <a:pt x="48" y="182"/>
                </a:lnTo>
                <a:lnTo>
                  <a:pt x="50" y="172"/>
                </a:lnTo>
                <a:lnTo>
                  <a:pt x="44" y="170"/>
                </a:lnTo>
                <a:lnTo>
                  <a:pt x="42" y="164"/>
                </a:lnTo>
                <a:lnTo>
                  <a:pt x="46" y="158"/>
                </a:lnTo>
                <a:lnTo>
                  <a:pt x="46" y="154"/>
                </a:lnTo>
                <a:lnTo>
                  <a:pt x="48" y="158"/>
                </a:lnTo>
                <a:lnTo>
                  <a:pt x="54" y="158"/>
                </a:lnTo>
                <a:lnTo>
                  <a:pt x="58" y="152"/>
                </a:lnTo>
                <a:lnTo>
                  <a:pt x="68" y="148"/>
                </a:lnTo>
                <a:lnTo>
                  <a:pt x="68" y="146"/>
                </a:lnTo>
                <a:lnTo>
                  <a:pt x="66" y="142"/>
                </a:lnTo>
                <a:lnTo>
                  <a:pt x="56" y="142"/>
                </a:lnTo>
                <a:lnTo>
                  <a:pt x="54" y="134"/>
                </a:lnTo>
                <a:lnTo>
                  <a:pt x="58" y="132"/>
                </a:lnTo>
                <a:lnTo>
                  <a:pt x="58" y="128"/>
                </a:lnTo>
                <a:lnTo>
                  <a:pt x="60" y="128"/>
                </a:lnTo>
                <a:lnTo>
                  <a:pt x="62" y="122"/>
                </a:lnTo>
                <a:lnTo>
                  <a:pt x="60" y="118"/>
                </a:lnTo>
                <a:lnTo>
                  <a:pt x="58" y="118"/>
                </a:lnTo>
                <a:lnTo>
                  <a:pt x="60" y="116"/>
                </a:lnTo>
                <a:lnTo>
                  <a:pt x="60" y="112"/>
                </a:lnTo>
                <a:lnTo>
                  <a:pt x="62" y="112"/>
                </a:lnTo>
                <a:lnTo>
                  <a:pt x="64" y="106"/>
                </a:lnTo>
                <a:lnTo>
                  <a:pt x="70" y="104"/>
                </a:lnTo>
                <a:lnTo>
                  <a:pt x="66" y="98"/>
                </a:lnTo>
                <a:lnTo>
                  <a:pt x="68" y="96"/>
                </a:lnTo>
                <a:lnTo>
                  <a:pt x="70" y="98"/>
                </a:lnTo>
                <a:lnTo>
                  <a:pt x="76" y="98"/>
                </a:lnTo>
                <a:lnTo>
                  <a:pt x="80" y="94"/>
                </a:lnTo>
                <a:lnTo>
                  <a:pt x="82" y="92"/>
                </a:lnTo>
                <a:lnTo>
                  <a:pt x="82" y="86"/>
                </a:lnTo>
                <a:lnTo>
                  <a:pt x="78" y="82"/>
                </a:lnTo>
                <a:lnTo>
                  <a:pt x="76" y="78"/>
                </a:lnTo>
                <a:lnTo>
                  <a:pt x="78" y="76"/>
                </a:lnTo>
                <a:lnTo>
                  <a:pt x="76" y="76"/>
                </a:lnTo>
                <a:lnTo>
                  <a:pt x="74" y="70"/>
                </a:lnTo>
                <a:lnTo>
                  <a:pt x="76" y="70"/>
                </a:lnTo>
                <a:lnTo>
                  <a:pt x="76" y="68"/>
                </a:lnTo>
                <a:lnTo>
                  <a:pt x="78" y="66"/>
                </a:lnTo>
                <a:lnTo>
                  <a:pt x="76" y="64"/>
                </a:lnTo>
                <a:lnTo>
                  <a:pt x="70" y="62"/>
                </a:lnTo>
                <a:lnTo>
                  <a:pt x="70" y="58"/>
                </a:lnTo>
                <a:lnTo>
                  <a:pt x="66" y="52"/>
                </a:lnTo>
                <a:lnTo>
                  <a:pt x="74" y="32"/>
                </a:lnTo>
                <a:lnTo>
                  <a:pt x="78" y="28"/>
                </a:lnTo>
                <a:lnTo>
                  <a:pt x="78" y="24"/>
                </a:lnTo>
                <a:lnTo>
                  <a:pt x="80" y="22"/>
                </a:lnTo>
                <a:lnTo>
                  <a:pt x="80" y="16"/>
                </a:lnTo>
                <a:lnTo>
                  <a:pt x="84" y="16"/>
                </a:lnTo>
                <a:lnTo>
                  <a:pt x="86" y="12"/>
                </a:lnTo>
                <a:lnTo>
                  <a:pt x="84" y="2"/>
                </a:lnTo>
                <a:lnTo>
                  <a:pt x="88" y="0"/>
                </a:lnTo>
                <a:lnTo>
                  <a:pt x="110" y="0"/>
                </a:lnTo>
                <a:lnTo>
                  <a:pt x="21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7" name="Freeform 41"/>
          <p:cNvSpPr>
            <a:spLocks/>
          </p:cNvSpPr>
          <p:nvPr/>
        </p:nvSpPr>
        <p:spPr bwMode="auto">
          <a:xfrm>
            <a:off x="2207260" y="804228"/>
            <a:ext cx="492125" cy="381000"/>
          </a:xfrm>
          <a:custGeom>
            <a:avLst/>
            <a:gdLst>
              <a:gd name="T0" fmla="*/ 485775 w 310"/>
              <a:gd name="T1" fmla="*/ 298450 h 240"/>
              <a:gd name="T2" fmla="*/ 466725 w 310"/>
              <a:gd name="T3" fmla="*/ 304800 h 240"/>
              <a:gd name="T4" fmla="*/ 460375 w 310"/>
              <a:gd name="T5" fmla="*/ 317500 h 240"/>
              <a:gd name="T6" fmla="*/ 425450 w 310"/>
              <a:gd name="T7" fmla="*/ 320675 h 240"/>
              <a:gd name="T8" fmla="*/ 409575 w 310"/>
              <a:gd name="T9" fmla="*/ 355600 h 240"/>
              <a:gd name="T10" fmla="*/ 400050 w 310"/>
              <a:gd name="T11" fmla="*/ 352425 h 240"/>
              <a:gd name="T12" fmla="*/ 384175 w 310"/>
              <a:gd name="T13" fmla="*/ 355600 h 240"/>
              <a:gd name="T14" fmla="*/ 371475 w 310"/>
              <a:gd name="T15" fmla="*/ 339725 h 240"/>
              <a:gd name="T16" fmla="*/ 358775 w 310"/>
              <a:gd name="T17" fmla="*/ 342900 h 240"/>
              <a:gd name="T18" fmla="*/ 346075 w 310"/>
              <a:gd name="T19" fmla="*/ 336550 h 240"/>
              <a:gd name="T20" fmla="*/ 342900 w 310"/>
              <a:gd name="T21" fmla="*/ 352425 h 240"/>
              <a:gd name="T22" fmla="*/ 330200 w 310"/>
              <a:gd name="T23" fmla="*/ 361950 h 240"/>
              <a:gd name="T24" fmla="*/ 304800 w 310"/>
              <a:gd name="T25" fmla="*/ 381000 h 240"/>
              <a:gd name="T26" fmla="*/ 247650 w 310"/>
              <a:gd name="T27" fmla="*/ 368300 h 240"/>
              <a:gd name="T28" fmla="*/ 238125 w 310"/>
              <a:gd name="T29" fmla="*/ 381000 h 240"/>
              <a:gd name="T30" fmla="*/ 203200 w 310"/>
              <a:gd name="T31" fmla="*/ 361950 h 240"/>
              <a:gd name="T32" fmla="*/ 180975 w 310"/>
              <a:gd name="T33" fmla="*/ 371475 h 240"/>
              <a:gd name="T34" fmla="*/ 190500 w 310"/>
              <a:gd name="T35" fmla="*/ 381000 h 240"/>
              <a:gd name="T36" fmla="*/ 161925 w 310"/>
              <a:gd name="T37" fmla="*/ 361950 h 240"/>
              <a:gd name="T38" fmla="*/ 155575 w 310"/>
              <a:gd name="T39" fmla="*/ 368300 h 240"/>
              <a:gd name="T40" fmla="*/ 146050 w 310"/>
              <a:gd name="T41" fmla="*/ 381000 h 240"/>
              <a:gd name="T42" fmla="*/ 3175 w 310"/>
              <a:gd name="T43" fmla="*/ 336550 h 240"/>
              <a:gd name="T44" fmla="*/ 3175 w 310"/>
              <a:gd name="T45" fmla="*/ 155575 h 240"/>
              <a:gd name="T46" fmla="*/ 15875 w 310"/>
              <a:gd name="T47" fmla="*/ 127000 h 240"/>
              <a:gd name="T48" fmla="*/ 25400 w 310"/>
              <a:gd name="T49" fmla="*/ 104775 h 240"/>
              <a:gd name="T50" fmla="*/ 34925 w 310"/>
              <a:gd name="T51" fmla="*/ 82550 h 240"/>
              <a:gd name="T52" fmla="*/ 50800 w 310"/>
              <a:gd name="T53" fmla="*/ 79375 h 240"/>
              <a:gd name="T54" fmla="*/ 60325 w 310"/>
              <a:gd name="T55" fmla="*/ 69850 h 240"/>
              <a:gd name="T56" fmla="*/ 66675 w 310"/>
              <a:gd name="T57" fmla="*/ 60325 h 240"/>
              <a:gd name="T58" fmla="*/ 76200 w 310"/>
              <a:gd name="T59" fmla="*/ 47625 h 240"/>
              <a:gd name="T60" fmla="*/ 79375 w 310"/>
              <a:gd name="T61" fmla="*/ 31750 h 240"/>
              <a:gd name="T62" fmla="*/ 73025 w 310"/>
              <a:gd name="T63" fmla="*/ 28575 h 240"/>
              <a:gd name="T64" fmla="*/ 60325 w 310"/>
              <a:gd name="T65" fmla="*/ 19050 h 240"/>
              <a:gd name="T66" fmla="*/ 44450 w 310"/>
              <a:gd name="T67" fmla="*/ 0 h 240"/>
              <a:gd name="T68" fmla="*/ 254000 w 310"/>
              <a:gd name="T69" fmla="*/ 6350 h 240"/>
              <a:gd name="T70" fmla="*/ 288925 w 310"/>
              <a:gd name="T71" fmla="*/ 15875 h 240"/>
              <a:gd name="T72" fmla="*/ 304800 w 310"/>
              <a:gd name="T73" fmla="*/ 12700 h 240"/>
              <a:gd name="T74" fmla="*/ 330200 w 310"/>
              <a:gd name="T75" fmla="*/ 34925 h 240"/>
              <a:gd name="T76" fmla="*/ 342900 w 310"/>
              <a:gd name="T77" fmla="*/ 50800 h 240"/>
              <a:gd name="T78" fmla="*/ 358775 w 310"/>
              <a:gd name="T79" fmla="*/ 60325 h 240"/>
              <a:gd name="T80" fmla="*/ 425450 w 310"/>
              <a:gd name="T81" fmla="*/ 161925 h 240"/>
              <a:gd name="T82" fmla="*/ 415925 w 310"/>
              <a:gd name="T83" fmla="*/ 168275 h 240"/>
              <a:gd name="T84" fmla="*/ 428625 w 310"/>
              <a:gd name="T85" fmla="*/ 234950 h 240"/>
              <a:gd name="T86" fmla="*/ 444500 w 310"/>
              <a:gd name="T87" fmla="*/ 234950 h 240"/>
              <a:gd name="T88" fmla="*/ 457200 w 310"/>
              <a:gd name="T89" fmla="*/ 247650 h 240"/>
              <a:gd name="T90" fmla="*/ 476250 w 310"/>
              <a:gd name="T91" fmla="*/ 263525 h 240"/>
              <a:gd name="T92" fmla="*/ 488950 w 310"/>
              <a:gd name="T93" fmla="*/ 266700 h 240"/>
              <a:gd name="T94" fmla="*/ 492125 w 310"/>
              <a:gd name="T95" fmla="*/ 285750 h 240"/>
              <a:gd name="T96" fmla="*/ 488950 w 310"/>
              <a:gd name="T97" fmla="*/ 295275 h 240"/>
              <a:gd name="T98" fmla="*/ 488950 w 310"/>
              <a:gd name="T99" fmla="*/ 295275 h 2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10" h="240">
                <a:moveTo>
                  <a:pt x="308" y="186"/>
                </a:moveTo>
                <a:lnTo>
                  <a:pt x="306" y="188"/>
                </a:lnTo>
                <a:lnTo>
                  <a:pt x="298" y="188"/>
                </a:lnTo>
                <a:lnTo>
                  <a:pt x="294" y="192"/>
                </a:lnTo>
                <a:lnTo>
                  <a:pt x="292" y="200"/>
                </a:lnTo>
                <a:lnTo>
                  <a:pt x="290" y="200"/>
                </a:lnTo>
                <a:lnTo>
                  <a:pt x="290" y="202"/>
                </a:lnTo>
                <a:lnTo>
                  <a:pt x="268" y="202"/>
                </a:lnTo>
                <a:lnTo>
                  <a:pt x="268" y="226"/>
                </a:lnTo>
                <a:lnTo>
                  <a:pt x="258" y="224"/>
                </a:lnTo>
                <a:lnTo>
                  <a:pt x="254" y="220"/>
                </a:lnTo>
                <a:lnTo>
                  <a:pt x="252" y="222"/>
                </a:lnTo>
                <a:lnTo>
                  <a:pt x="252" y="224"/>
                </a:lnTo>
                <a:lnTo>
                  <a:pt x="242" y="224"/>
                </a:lnTo>
                <a:lnTo>
                  <a:pt x="240" y="220"/>
                </a:lnTo>
                <a:lnTo>
                  <a:pt x="234" y="214"/>
                </a:lnTo>
                <a:lnTo>
                  <a:pt x="230" y="216"/>
                </a:lnTo>
                <a:lnTo>
                  <a:pt x="226" y="216"/>
                </a:lnTo>
                <a:lnTo>
                  <a:pt x="226" y="212"/>
                </a:lnTo>
                <a:lnTo>
                  <a:pt x="218" y="212"/>
                </a:lnTo>
                <a:lnTo>
                  <a:pt x="214" y="214"/>
                </a:lnTo>
                <a:lnTo>
                  <a:pt x="216" y="222"/>
                </a:lnTo>
                <a:lnTo>
                  <a:pt x="208" y="226"/>
                </a:lnTo>
                <a:lnTo>
                  <a:pt x="208" y="228"/>
                </a:lnTo>
                <a:lnTo>
                  <a:pt x="192" y="228"/>
                </a:lnTo>
                <a:lnTo>
                  <a:pt x="192" y="240"/>
                </a:lnTo>
                <a:lnTo>
                  <a:pt x="156" y="240"/>
                </a:lnTo>
                <a:lnTo>
                  <a:pt x="156" y="232"/>
                </a:lnTo>
                <a:lnTo>
                  <a:pt x="152" y="232"/>
                </a:lnTo>
                <a:lnTo>
                  <a:pt x="150" y="240"/>
                </a:lnTo>
                <a:lnTo>
                  <a:pt x="128" y="240"/>
                </a:lnTo>
                <a:lnTo>
                  <a:pt x="128" y="228"/>
                </a:lnTo>
                <a:lnTo>
                  <a:pt x="114" y="228"/>
                </a:lnTo>
                <a:lnTo>
                  <a:pt x="114" y="234"/>
                </a:lnTo>
                <a:lnTo>
                  <a:pt x="120" y="234"/>
                </a:lnTo>
                <a:lnTo>
                  <a:pt x="120" y="240"/>
                </a:lnTo>
                <a:lnTo>
                  <a:pt x="102" y="240"/>
                </a:lnTo>
                <a:lnTo>
                  <a:pt x="102" y="228"/>
                </a:lnTo>
                <a:lnTo>
                  <a:pt x="98" y="228"/>
                </a:lnTo>
                <a:lnTo>
                  <a:pt x="98" y="232"/>
                </a:lnTo>
                <a:lnTo>
                  <a:pt x="92" y="234"/>
                </a:lnTo>
                <a:lnTo>
                  <a:pt x="92" y="240"/>
                </a:lnTo>
                <a:lnTo>
                  <a:pt x="2" y="240"/>
                </a:lnTo>
                <a:lnTo>
                  <a:pt x="2" y="212"/>
                </a:lnTo>
                <a:lnTo>
                  <a:pt x="0" y="100"/>
                </a:lnTo>
                <a:lnTo>
                  <a:pt x="2" y="98"/>
                </a:lnTo>
                <a:lnTo>
                  <a:pt x="8" y="84"/>
                </a:lnTo>
                <a:lnTo>
                  <a:pt x="10" y="80"/>
                </a:lnTo>
                <a:lnTo>
                  <a:pt x="14" y="78"/>
                </a:lnTo>
                <a:lnTo>
                  <a:pt x="16" y="66"/>
                </a:lnTo>
                <a:lnTo>
                  <a:pt x="12" y="60"/>
                </a:lnTo>
                <a:lnTo>
                  <a:pt x="22" y="52"/>
                </a:lnTo>
                <a:lnTo>
                  <a:pt x="26" y="50"/>
                </a:lnTo>
                <a:lnTo>
                  <a:pt x="32" y="50"/>
                </a:lnTo>
                <a:lnTo>
                  <a:pt x="34" y="44"/>
                </a:lnTo>
                <a:lnTo>
                  <a:pt x="38" y="44"/>
                </a:lnTo>
                <a:lnTo>
                  <a:pt x="38" y="38"/>
                </a:lnTo>
                <a:lnTo>
                  <a:pt x="42" y="38"/>
                </a:lnTo>
                <a:lnTo>
                  <a:pt x="42" y="32"/>
                </a:lnTo>
                <a:lnTo>
                  <a:pt x="48" y="30"/>
                </a:lnTo>
                <a:lnTo>
                  <a:pt x="52" y="24"/>
                </a:lnTo>
                <a:lnTo>
                  <a:pt x="50" y="20"/>
                </a:lnTo>
                <a:lnTo>
                  <a:pt x="50" y="24"/>
                </a:lnTo>
                <a:lnTo>
                  <a:pt x="46" y="18"/>
                </a:lnTo>
                <a:lnTo>
                  <a:pt x="42" y="10"/>
                </a:lnTo>
                <a:lnTo>
                  <a:pt x="38" y="12"/>
                </a:lnTo>
                <a:lnTo>
                  <a:pt x="32" y="2"/>
                </a:lnTo>
                <a:lnTo>
                  <a:pt x="28" y="0"/>
                </a:lnTo>
                <a:lnTo>
                  <a:pt x="158" y="0"/>
                </a:lnTo>
                <a:lnTo>
                  <a:pt x="160" y="4"/>
                </a:lnTo>
                <a:lnTo>
                  <a:pt x="176" y="10"/>
                </a:lnTo>
                <a:lnTo>
                  <a:pt x="182" y="10"/>
                </a:lnTo>
                <a:lnTo>
                  <a:pt x="186" y="12"/>
                </a:lnTo>
                <a:lnTo>
                  <a:pt x="192" y="8"/>
                </a:lnTo>
                <a:lnTo>
                  <a:pt x="200" y="22"/>
                </a:lnTo>
                <a:lnTo>
                  <a:pt x="208" y="22"/>
                </a:lnTo>
                <a:lnTo>
                  <a:pt x="218" y="28"/>
                </a:lnTo>
                <a:lnTo>
                  <a:pt x="216" y="32"/>
                </a:lnTo>
                <a:lnTo>
                  <a:pt x="216" y="34"/>
                </a:lnTo>
                <a:lnTo>
                  <a:pt x="226" y="38"/>
                </a:lnTo>
                <a:lnTo>
                  <a:pt x="228" y="38"/>
                </a:lnTo>
                <a:lnTo>
                  <a:pt x="268" y="102"/>
                </a:lnTo>
                <a:lnTo>
                  <a:pt x="262" y="102"/>
                </a:lnTo>
                <a:lnTo>
                  <a:pt x="262" y="106"/>
                </a:lnTo>
                <a:lnTo>
                  <a:pt x="270" y="106"/>
                </a:lnTo>
                <a:lnTo>
                  <a:pt x="270" y="148"/>
                </a:lnTo>
                <a:lnTo>
                  <a:pt x="276" y="144"/>
                </a:lnTo>
                <a:lnTo>
                  <a:pt x="280" y="148"/>
                </a:lnTo>
                <a:lnTo>
                  <a:pt x="282" y="148"/>
                </a:lnTo>
                <a:lnTo>
                  <a:pt x="288" y="156"/>
                </a:lnTo>
                <a:lnTo>
                  <a:pt x="296" y="162"/>
                </a:lnTo>
                <a:lnTo>
                  <a:pt x="300" y="166"/>
                </a:lnTo>
                <a:lnTo>
                  <a:pt x="306" y="166"/>
                </a:lnTo>
                <a:lnTo>
                  <a:pt x="308" y="168"/>
                </a:lnTo>
                <a:lnTo>
                  <a:pt x="308" y="170"/>
                </a:lnTo>
                <a:lnTo>
                  <a:pt x="310" y="180"/>
                </a:lnTo>
                <a:lnTo>
                  <a:pt x="308" y="18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Freeform 42"/>
          <p:cNvSpPr>
            <a:spLocks/>
          </p:cNvSpPr>
          <p:nvPr/>
        </p:nvSpPr>
        <p:spPr bwMode="auto">
          <a:xfrm>
            <a:off x="2537460" y="1099503"/>
            <a:ext cx="409575" cy="352425"/>
          </a:xfrm>
          <a:custGeom>
            <a:avLst/>
            <a:gdLst>
              <a:gd name="T0" fmla="*/ 165100 w 258"/>
              <a:gd name="T1" fmla="*/ 15875 h 222"/>
              <a:gd name="T2" fmla="*/ 161925 w 258"/>
              <a:gd name="T3" fmla="*/ 22225 h 222"/>
              <a:gd name="T4" fmla="*/ 161925 w 258"/>
              <a:gd name="T5" fmla="*/ 95250 h 222"/>
              <a:gd name="T6" fmla="*/ 244475 w 258"/>
              <a:gd name="T7" fmla="*/ 180975 h 222"/>
              <a:gd name="T8" fmla="*/ 260350 w 258"/>
              <a:gd name="T9" fmla="*/ 184150 h 222"/>
              <a:gd name="T10" fmla="*/ 260350 w 258"/>
              <a:gd name="T11" fmla="*/ 190500 h 222"/>
              <a:gd name="T12" fmla="*/ 254000 w 258"/>
              <a:gd name="T13" fmla="*/ 190500 h 222"/>
              <a:gd name="T14" fmla="*/ 266700 w 258"/>
              <a:gd name="T15" fmla="*/ 196850 h 222"/>
              <a:gd name="T16" fmla="*/ 384175 w 258"/>
              <a:gd name="T17" fmla="*/ 247650 h 222"/>
              <a:gd name="T18" fmla="*/ 381000 w 258"/>
              <a:gd name="T19" fmla="*/ 250825 h 222"/>
              <a:gd name="T20" fmla="*/ 381000 w 258"/>
              <a:gd name="T21" fmla="*/ 257175 h 222"/>
              <a:gd name="T22" fmla="*/ 387350 w 258"/>
              <a:gd name="T23" fmla="*/ 257175 h 222"/>
              <a:gd name="T24" fmla="*/ 393700 w 258"/>
              <a:gd name="T25" fmla="*/ 263525 h 222"/>
              <a:gd name="T26" fmla="*/ 393700 w 258"/>
              <a:gd name="T27" fmla="*/ 266700 h 222"/>
              <a:gd name="T28" fmla="*/ 387350 w 258"/>
              <a:gd name="T29" fmla="*/ 273050 h 222"/>
              <a:gd name="T30" fmla="*/ 387350 w 258"/>
              <a:gd name="T31" fmla="*/ 282575 h 222"/>
              <a:gd name="T32" fmla="*/ 381000 w 258"/>
              <a:gd name="T33" fmla="*/ 292100 h 222"/>
              <a:gd name="T34" fmla="*/ 387350 w 258"/>
              <a:gd name="T35" fmla="*/ 295275 h 222"/>
              <a:gd name="T36" fmla="*/ 384175 w 258"/>
              <a:gd name="T37" fmla="*/ 311150 h 222"/>
              <a:gd name="T38" fmla="*/ 387350 w 258"/>
              <a:gd name="T39" fmla="*/ 317500 h 222"/>
              <a:gd name="T40" fmla="*/ 384175 w 258"/>
              <a:gd name="T41" fmla="*/ 323850 h 222"/>
              <a:gd name="T42" fmla="*/ 387350 w 258"/>
              <a:gd name="T43" fmla="*/ 323850 h 222"/>
              <a:gd name="T44" fmla="*/ 396875 w 258"/>
              <a:gd name="T45" fmla="*/ 346075 h 222"/>
              <a:gd name="T46" fmla="*/ 406400 w 258"/>
              <a:gd name="T47" fmla="*/ 342900 h 222"/>
              <a:gd name="T48" fmla="*/ 409575 w 258"/>
              <a:gd name="T49" fmla="*/ 352425 h 222"/>
              <a:gd name="T50" fmla="*/ 92075 w 258"/>
              <a:gd name="T51" fmla="*/ 352425 h 222"/>
              <a:gd name="T52" fmla="*/ 95250 w 258"/>
              <a:gd name="T53" fmla="*/ 295275 h 222"/>
              <a:gd name="T54" fmla="*/ 95250 w 258"/>
              <a:gd name="T55" fmla="*/ 187325 h 222"/>
              <a:gd name="T56" fmla="*/ 28575 w 258"/>
              <a:gd name="T57" fmla="*/ 187325 h 222"/>
              <a:gd name="T58" fmla="*/ 0 w 258"/>
              <a:gd name="T59" fmla="*/ 85725 h 222"/>
              <a:gd name="T60" fmla="*/ 0 w 258"/>
              <a:gd name="T61" fmla="*/ 66675 h 222"/>
              <a:gd name="T62" fmla="*/ 0 w 258"/>
              <a:gd name="T63" fmla="*/ 63500 h 222"/>
              <a:gd name="T64" fmla="*/ 12700 w 258"/>
              <a:gd name="T65" fmla="*/ 57150 h 222"/>
              <a:gd name="T66" fmla="*/ 9525 w 258"/>
              <a:gd name="T67" fmla="*/ 44450 h 222"/>
              <a:gd name="T68" fmla="*/ 15875 w 258"/>
              <a:gd name="T69" fmla="*/ 41275 h 222"/>
              <a:gd name="T70" fmla="*/ 28575 w 258"/>
              <a:gd name="T71" fmla="*/ 41275 h 222"/>
              <a:gd name="T72" fmla="*/ 28575 w 258"/>
              <a:gd name="T73" fmla="*/ 47625 h 222"/>
              <a:gd name="T74" fmla="*/ 34925 w 258"/>
              <a:gd name="T75" fmla="*/ 47625 h 222"/>
              <a:gd name="T76" fmla="*/ 41275 w 258"/>
              <a:gd name="T77" fmla="*/ 44450 h 222"/>
              <a:gd name="T78" fmla="*/ 50800 w 258"/>
              <a:gd name="T79" fmla="*/ 53975 h 222"/>
              <a:gd name="T80" fmla="*/ 53975 w 258"/>
              <a:gd name="T81" fmla="*/ 60325 h 222"/>
              <a:gd name="T82" fmla="*/ 69850 w 258"/>
              <a:gd name="T83" fmla="*/ 60325 h 222"/>
              <a:gd name="T84" fmla="*/ 69850 w 258"/>
              <a:gd name="T85" fmla="*/ 57150 h 222"/>
              <a:gd name="T86" fmla="*/ 73025 w 258"/>
              <a:gd name="T87" fmla="*/ 53975 h 222"/>
              <a:gd name="T88" fmla="*/ 79375 w 258"/>
              <a:gd name="T89" fmla="*/ 60325 h 222"/>
              <a:gd name="T90" fmla="*/ 95250 w 258"/>
              <a:gd name="T91" fmla="*/ 63500 h 222"/>
              <a:gd name="T92" fmla="*/ 95250 w 258"/>
              <a:gd name="T93" fmla="*/ 25400 h 222"/>
              <a:gd name="T94" fmla="*/ 130175 w 258"/>
              <a:gd name="T95" fmla="*/ 25400 h 222"/>
              <a:gd name="T96" fmla="*/ 130175 w 258"/>
              <a:gd name="T97" fmla="*/ 22225 h 222"/>
              <a:gd name="T98" fmla="*/ 133350 w 258"/>
              <a:gd name="T99" fmla="*/ 22225 h 222"/>
              <a:gd name="T100" fmla="*/ 136525 w 258"/>
              <a:gd name="T101" fmla="*/ 9525 h 222"/>
              <a:gd name="T102" fmla="*/ 142875 w 258"/>
              <a:gd name="T103" fmla="*/ 3175 h 222"/>
              <a:gd name="T104" fmla="*/ 155575 w 258"/>
              <a:gd name="T105" fmla="*/ 3175 h 222"/>
              <a:gd name="T106" fmla="*/ 158750 w 258"/>
              <a:gd name="T107" fmla="*/ 0 h 222"/>
              <a:gd name="T108" fmla="*/ 165100 w 258"/>
              <a:gd name="T109" fmla="*/ 9525 h 222"/>
              <a:gd name="T110" fmla="*/ 165100 w 258"/>
              <a:gd name="T111" fmla="*/ 15875 h 222"/>
              <a:gd name="T112" fmla="*/ 165100 w 258"/>
              <a:gd name="T113" fmla="*/ 15875 h 222"/>
              <a:gd name="T114" fmla="*/ 165100 w 258"/>
              <a:gd name="T115" fmla="*/ 15875 h 222"/>
              <a:gd name="T116" fmla="*/ 165100 w 258"/>
              <a:gd name="T117" fmla="*/ 15875 h 2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8" h="222">
                <a:moveTo>
                  <a:pt x="104" y="10"/>
                </a:moveTo>
                <a:lnTo>
                  <a:pt x="102" y="14"/>
                </a:lnTo>
                <a:lnTo>
                  <a:pt x="102" y="60"/>
                </a:lnTo>
                <a:lnTo>
                  <a:pt x="154" y="114"/>
                </a:lnTo>
                <a:lnTo>
                  <a:pt x="164" y="116"/>
                </a:lnTo>
                <a:lnTo>
                  <a:pt x="164" y="120"/>
                </a:lnTo>
                <a:lnTo>
                  <a:pt x="160" y="120"/>
                </a:lnTo>
                <a:lnTo>
                  <a:pt x="168" y="124"/>
                </a:lnTo>
                <a:lnTo>
                  <a:pt x="242" y="156"/>
                </a:lnTo>
                <a:lnTo>
                  <a:pt x="240" y="158"/>
                </a:lnTo>
                <a:lnTo>
                  <a:pt x="240" y="162"/>
                </a:lnTo>
                <a:lnTo>
                  <a:pt x="244" y="162"/>
                </a:lnTo>
                <a:lnTo>
                  <a:pt x="248" y="166"/>
                </a:lnTo>
                <a:lnTo>
                  <a:pt x="248" y="168"/>
                </a:lnTo>
                <a:lnTo>
                  <a:pt x="244" y="172"/>
                </a:lnTo>
                <a:lnTo>
                  <a:pt x="244" y="178"/>
                </a:lnTo>
                <a:lnTo>
                  <a:pt x="240" y="184"/>
                </a:lnTo>
                <a:lnTo>
                  <a:pt x="244" y="186"/>
                </a:lnTo>
                <a:lnTo>
                  <a:pt x="242" y="196"/>
                </a:lnTo>
                <a:lnTo>
                  <a:pt x="244" y="200"/>
                </a:lnTo>
                <a:lnTo>
                  <a:pt x="242" y="204"/>
                </a:lnTo>
                <a:lnTo>
                  <a:pt x="244" y="204"/>
                </a:lnTo>
                <a:lnTo>
                  <a:pt x="250" y="218"/>
                </a:lnTo>
                <a:lnTo>
                  <a:pt x="256" y="216"/>
                </a:lnTo>
                <a:lnTo>
                  <a:pt x="258" y="222"/>
                </a:lnTo>
                <a:lnTo>
                  <a:pt x="58" y="222"/>
                </a:lnTo>
                <a:lnTo>
                  <a:pt x="60" y="186"/>
                </a:lnTo>
                <a:lnTo>
                  <a:pt x="60" y="118"/>
                </a:lnTo>
                <a:lnTo>
                  <a:pt x="18" y="118"/>
                </a:lnTo>
                <a:lnTo>
                  <a:pt x="0" y="54"/>
                </a:lnTo>
                <a:lnTo>
                  <a:pt x="0" y="42"/>
                </a:lnTo>
                <a:lnTo>
                  <a:pt x="0" y="40"/>
                </a:lnTo>
                <a:lnTo>
                  <a:pt x="8" y="36"/>
                </a:lnTo>
                <a:lnTo>
                  <a:pt x="6" y="28"/>
                </a:lnTo>
                <a:lnTo>
                  <a:pt x="10" y="26"/>
                </a:lnTo>
                <a:lnTo>
                  <a:pt x="18" y="26"/>
                </a:lnTo>
                <a:lnTo>
                  <a:pt x="18" y="30"/>
                </a:lnTo>
                <a:lnTo>
                  <a:pt x="22" y="30"/>
                </a:lnTo>
                <a:lnTo>
                  <a:pt x="26" y="28"/>
                </a:lnTo>
                <a:lnTo>
                  <a:pt x="32" y="34"/>
                </a:lnTo>
                <a:lnTo>
                  <a:pt x="34" y="38"/>
                </a:lnTo>
                <a:lnTo>
                  <a:pt x="44" y="38"/>
                </a:lnTo>
                <a:lnTo>
                  <a:pt x="44" y="36"/>
                </a:lnTo>
                <a:lnTo>
                  <a:pt x="46" y="34"/>
                </a:lnTo>
                <a:lnTo>
                  <a:pt x="50" y="38"/>
                </a:lnTo>
                <a:lnTo>
                  <a:pt x="60" y="40"/>
                </a:lnTo>
                <a:lnTo>
                  <a:pt x="60" y="16"/>
                </a:lnTo>
                <a:lnTo>
                  <a:pt x="82" y="16"/>
                </a:lnTo>
                <a:lnTo>
                  <a:pt x="82" y="14"/>
                </a:lnTo>
                <a:lnTo>
                  <a:pt x="84" y="14"/>
                </a:lnTo>
                <a:lnTo>
                  <a:pt x="86" y="6"/>
                </a:lnTo>
                <a:lnTo>
                  <a:pt x="90" y="2"/>
                </a:lnTo>
                <a:lnTo>
                  <a:pt x="98" y="2"/>
                </a:lnTo>
                <a:lnTo>
                  <a:pt x="100" y="0"/>
                </a:lnTo>
                <a:lnTo>
                  <a:pt x="104" y="6"/>
                </a:lnTo>
                <a:lnTo>
                  <a:pt x="104" y="1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9" name="Freeform 43"/>
          <p:cNvSpPr>
            <a:spLocks/>
          </p:cNvSpPr>
          <p:nvPr/>
        </p:nvSpPr>
        <p:spPr bwMode="auto">
          <a:xfrm>
            <a:off x="2210435" y="1166178"/>
            <a:ext cx="422275" cy="234950"/>
          </a:xfrm>
          <a:custGeom>
            <a:avLst/>
            <a:gdLst>
              <a:gd name="T0" fmla="*/ 327025 w 266"/>
              <a:gd name="T1" fmla="*/ 0 h 148"/>
              <a:gd name="T2" fmla="*/ 327025 w 266"/>
              <a:gd name="T3" fmla="*/ 19050 h 148"/>
              <a:gd name="T4" fmla="*/ 355600 w 266"/>
              <a:gd name="T5" fmla="*/ 120650 h 148"/>
              <a:gd name="T6" fmla="*/ 422275 w 266"/>
              <a:gd name="T7" fmla="*/ 120650 h 148"/>
              <a:gd name="T8" fmla="*/ 422275 w 266"/>
              <a:gd name="T9" fmla="*/ 228600 h 148"/>
              <a:gd name="T10" fmla="*/ 276225 w 266"/>
              <a:gd name="T11" fmla="*/ 228600 h 148"/>
              <a:gd name="T12" fmla="*/ 276225 w 266"/>
              <a:gd name="T13" fmla="*/ 234950 h 148"/>
              <a:gd name="T14" fmla="*/ 269875 w 266"/>
              <a:gd name="T15" fmla="*/ 234950 h 148"/>
              <a:gd name="T16" fmla="*/ 269875 w 266"/>
              <a:gd name="T17" fmla="*/ 228600 h 148"/>
              <a:gd name="T18" fmla="*/ 244475 w 266"/>
              <a:gd name="T19" fmla="*/ 228600 h 148"/>
              <a:gd name="T20" fmla="*/ 244475 w 266"/>
              <a:gd name="T21" fmla="*/ 219075 h 148"/>
              <a:gd name="T22" fmla="*/ 222250 w 266"/>
              <a:gd name="T23" fmla="*/ 219075 h 148"/>
              <a:gd name="T24" fmla="*/ 222250 w 266"/>
              <a:gd name="T25" fmla="*/ 228600 h 148"/>
              <a:gd name="T26" fmla="*/ 79375 w 266"/>
              <a:gd name="T27" fmla="*/ 228600 h 148"/>
              <a:gd name="T28" fmla="*/ 76200 w 266"/>
              <a:gd name="T29" fmla="*/ 190500 h 148"/>
              <a:gd name="T30" fmla="*/ 6350 w 266"/>
              <a:gd name="T31" fmla="*/ 190500 h 148"/>
              <a:gd name="T32" fmla="*/ 0 w 266"/>
              <a:gd name="T33" fmla="*/ 133350 h 148"/>
              <a:gd name="T34" fmla="*/ 12700 w 266"/>
              <a:gd name="T35" fmla="*/ 133350 h 148"/>
              <a:gd name="T36" fmla="*/ 12700 w 266"/>
              <a:gd name="T37" fmla="*/ 127000 h 148"/>
              <a:gd name="T38" fmla="*/ 0 w 266"/>
              <a:gd name="T39" fmla="*/ 127000 h 148"/>
              <a:gd name="T40" fmla="*/ 0 w 266"/>
              <a:gd name="T41" fmla="*/ 19050 h 148"/>
              <a:gd name="T42" fmla="*/ 142875 w 266"/>
              <a:gd name="T43" fmla="*/ 19050 h 148"/>
              <a:gd name="T44" fmla="*/ 142875 w 266"/>
              <a:gd name="T45" fmla="*/ 9525 h 148"/>
              <a:gd name="T46" fmla="*/ 152400 w 266"/>
              <a:gd name="T47" fmla="*/ 6350 h 148"/>
              <a:gd name="T48" fmla="*/ 152400 w 266"/>
              <a:gd name="T49" fmla="*/ 0 h 148"/>
              <a:gd name="T50" fmla="*/ 158750 w 266"/>
              <a:gd name="T51" fmla="*/ 0 h 148"/>
              <a:gd name="T52" fmla="*/ 158750 w 266"/>
              <a:gd name="T53" fmla="*/ 19050 h 148"/>
              <a:gd name="T54" fmla="*/ 187325 w 266"/>
              <a:gd name="T55" fmla="*/ 19050 h 148"/>
              <a:gd name="T56" fmla="*/ 187325 w 266"/>
              <a:gd name="T57" fmla="*/ 9525 h 148"/>
              <a:gd name="T58" fmla="*/ 177800 w 266"/>
              <a:gd name="T59" fmla="*/ 9525 h 148"/>
              <a:gd name="T60" fmla="*/ 177800 w 266"/>
              <a:gd name="T61" fmla="*/ 0 h 148"/>
              <a:gd name="T62" fmla="*/ 200025 w 266"/>
              <a:gd name="T63" fmla="*/ 0 h 148"/>
              <a:gd name="T64" fmla="*/ 200025 w 266"/>
              <a:gd name="T65" fmla="*/ 19050 h 148"/>
              <a:gd name="T66" fmla="*/ 234950 w 266"/>
              <a:gd name="T67" fmla="*/ 19050 h 148"/>
              <a:gd name="T68" fmla="*/ 238125 w 266"/>
              <a:gd name="T69" fmla="*/ 6350 h 148"/>
              <a:gd name="T70" fmla="*/ 244475 w 266"/>
              <a:gd name="T71" fmla="*/ 6350 h 148"/>
              <a:gd name="T72" fmla="*/ 244475 w 266"/>
              <a:gd name="T73" fmla="*/ 19050 h 148"/>
              <a:gd name="T74" fmla="*/ 301625 w 266"/>
              <a:gd name="T75" fmla="*/ 19050 h 148"/>
              <a:gd name="T76" fmla="*/ 301625 w 266"/>
              <a:gd name="T77" fmla="*/ 0 h 148"/>
              <a:gd name="T78" fmla="*/ 327025 w 266"/>
              <a:gd name="T79" fmla="*/ 0 h 148"/>
              <a:gd name="T80" fmla="*/ 327025 w 266"/>
              <a:gd name="T81" fmla="*/ 0 h 148"/>
              <a:gd name="T82" fmla="*/ 327025 w 266"/>
              <a:gd name="T83" fmla="*/ 0 h 148"/>
              <a:gd name="T84" fmla="*/ 327025 w 266"/>
              <a:gd name="T85" fmla="*/ 0 h 14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6" h="148">
                <a:moveTo>
                  <a:pt x="206" y="0"/>
                </a:moveTo>
                <a:lnTo>
                  <a:pt x="206" y="12"/>
                </a:lnTo>
                <a:lnTo>
                  <a:pt x="224" y="76"/>
                </a:lnTo>
                <a:lnTo>
                  <a:pt x="266" y="76"/>
                </a:lnTo>
                <a:lnTo>
                  <a:pt x="266" y="144"/>
                </a:lnTo>
                <a:lnTo>
                  <a:pt x="174" y="144"/>
                </a:lnTo>
                <a:lnTo>
                  <a:pt x="174" y="148"/>
                </a:lnTo>
                <a:lnTo>
                  <a:pt x="170" y="148"/>
                </a:lnTo>
                <a:lnTo>
                  <a:pt x="170" y="144"/>
                </a:lnTo>
                <a:lnTo>
                  <a:pt x="154" y="144"/>
                </a:lnTo>
                <a:lnTo>
                  <a:pt x="154" y="138"/>
                </a:lnTo>
                <a:lnTo>
                  <a:pt x="140" y="138"/>
                </a:lnTo>
                <a:lnTo>
                  <a:pt x="140" y="144"/>
                </a:lnTo>
                <a:lnTo>
                  <a:pt x="50" y="144"/>
                </a:lnTo>
                <a:lnTo>
                  <a:pt x="48" y="120"/>
                </a:lnTo>
                <a:lnTo>
                  <a:pt x="4" y="120"/>
                </a:lnTo>
                <a:lnTo>
                  <a:pt x="0" y="84"/>
                </a:lnTo>
                <a:lnTo>
                  <a:pt x="8" y="84"/>
                </a:lnTo>
                <a:lnTo>
                  <a:pt x="8" y="80"/>
                </a:lnTo>
                <a:lnTo>
                  <a:pt x="0" y="80"/>
                </a:lnTo>
                <a:lnTo>
                  <a:pt x="0" y="12"/>
                </a:lnTo>
                <a:lnTo>
                  <a:pt x="90" y="12"/>
                </a:lnTo>
                <a:lnTo>
                  <a:pt x="90" y="6"/>
                </a:lnTo>
                <a:lnTo>
                  <a:pt x="96" y="4"/>
                </a:lnTo>
                <a:lnTo>
                  <a:pt x="96" y="0"/>
                </a:lnTo>
                <a:lnTo>
                  <a:pt x="100" y="0"/>
                </a:lnTo>
                <a:lnTo>
                  <a:pt x="100" y="12"/>
                </a:lnTo>
                <a:lnTo>
                  <a:pt x="118" y="12"/>
                </a:lnTo>
                <a:lnTo>
                  <a:pt x="118" y="6"/>
                </a:lnTo>
                <a:lnTo>
                  <a:pt x="112" y="6"/>
                </a:lnTo>
                <a:lnTo>
                  <a:pt x="112" y="0"/>
                </a:lnTo>
                <a:lnTo>
                  <a:pt x="126" y="0"/>
                </a:lnTo>
                <a:lnTo>
                  <a:pt x="126" y="12"/>
                </a:lnTo>
                <a:lnTo>
                  <a:pt x="148" y="12"/>
                </a:lnTo>
                <a:lnTo>
                  <a:pt x="150" y="4"/>
                </a:lnTo>
                <a:lnTo>
                  <a:pt x="154" y="4"/>
                </a:lnTo>
                <a:lnTo>
                  <a:pt x="154" y="12"/>
                </a:lnTo>
                <a:lnTo>
                  <a:pt x="190" y="12"/>
                </a:lnTo>
                <a:lnTo>
                  <a:pt x="190" y="0"/>
                </a:lnTo>
                <a:lnTo>
                  <a:pt x="20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0" name="Freeform 44"/>
          <p:cNvSpPr>
            <a:spLocks/>
          </p:cNvSpPr>
          <p:nvPr/>
        </p:nvSpPr>
        <p:spPr bwMode="auto">
          <a:xfrm>
            <a:off x="2207260" y="1356678"/>
            <a:ext cx="425450" cy="422275"/>
          </a:xfrm>
          <a:custGeom>
            <a:avLst/>
            <a:gdLst>
              <a:gd name="T0" fmla="*/ 425450 w 268"/>
              <a:gd name="T1" fmla="*/ 38100 h 266"/>
              <a:gd name="T2" fmla="*/ 422275 w 268"/>
              <a:gd name="T3" fmla="*/ 95250 h 266"/>
              <a:gd name="T4" fmla="*/ 422275 w 268"/>
              <a:gd name="T5" fmla="*/ 282575 h 266"/>
              <a:gd name="T6" fmla="*/ 346075 w 268"/>
              <a:gd name="T7" fmla="*/ 282575 h 266"/>
              <a:gd name="T8" fmla="*/ 336550 w 268"/>
              <a:gd name="T9" fmla="*/ 292100 h 266"/>
              <a:gd name="T10" fmla="*/ 317500 w 268"/>
              <a:gd name="T11" fmla="*/ 295275 h 266"/>
              <a:gd name="T12" fmla="*/ 314325 w 268"/>
              <a:gd name="T13" fmla="*/ 311150 h 266"/>
              <a:gd name="T14" fmla="*/ 317500 w 268"/>
              <a:gd name="T15" fmla="*/ 320675 h 266"/>
              <a:gd name="T16" fmla="*/ 314325 w 268"/>
              <a:gd name="T17" fmla="*/ 323850 h 266"/>
              <a:gd name="T18" fmla="*/ 314325 w 268"/>
              <a:gd name="T19" fmla="*/ 339725 h 266"/>
              <a:gd name="T20" fmla="*/ 314325 w 268"/>
              <a:gd name="T21" fmla="*/ 342900 h 266"/>
              <a:gd name="T22" fmla="*/ 314325 w 268"/>
              <a:gd name="T23" fmla="*/ 346075 h 266"/>
              <a:gd name="T24" fmla="*/ 311150 w 268"/>
              <a:gd name="T25" fmla="*/ 358775 h 266"/>
              <a:gd name="T26" fmla="*/ 295275 w 268"/>
              <a:gd name="T27" fmla="*/ 365125 h 266"/>
              <a:gd name="T28" fmla="*/ 285750 w 268"/>
              <a:gd name="T29" fmla="*/ 361950 h 266"/>
              <a:gd name="T30" fmla="*/ 273050 w 268"/>
              <a:gd name="T31" fmla="*/ 377825 h 266"/>
              <a:gd name="T32" fmla="*/ 263525 w 268"/>
              <a:gd name="T33" fmla="*/ 381000 h 266"/>
              <a:gd name="T34" fmla="*/ 257175 w 268"/>
              <a:gd name="T35" fmla="*/ 377825 h 266"/>
              <a:gd name="T36" fmla="*/ 254000 w 268"/>
              <a:gd name="T37" fmla="*/ 377825 h 266"/>
              <a:gd name="T38" fmla="*/ 250825 w 268"/>
              <a:gd name="T39" fmla="*/ 422275 h 266"/>
              <a:gd name="T40" fmla="*/ 155575 w 268"/>
              <a:gd name="T41" fmla="*/ 419100 h 266"/>
              <a:gd name="T42" fmla="*/ 155575 w 268"/>
              <a:gd name="T43" fmla="*/ 415925 h 266"/>
              <a:gd name="T44" fmla="*/ 152400 w 268"/>
              <a:gd name="T45" fmla="*/ 415925 h 266"/>
              <a:gd name="T46" fmla="*/ 152400 w 268"/>
              <a:gd name="T47" fmla="*/ 419100 h 266"/>
              <a:gd name="T48" fmla="*/ 47625 w 268"/>
              <a:gd name="T49" fmla="*/ 415925 h 266"/>
              <a:gd name="T50" fmla="*/ 47625 w 268"/>
              <a:gd name="T51" fmla="*/ 412750 h 266"/>
              <a:gd name="T52" fmla="*/ 34925 w 268"/>
              <a:gd name="T53" fmla="*/ 412750 h 266"/>
              <a:gd name="T54" fmla="*/ 34925 w 268"/>
              <a:gd name="T55" fmla="*/ 415925 h 266"/>
              <a:gd name="T56" fmla="*/ 0 w 268"/>
              <a:gd name="T57" fmla="*/ 415925 h 266"/>
              <a:gd name="T58" fmla="*/ 0 w 268"/>
              <a:gd name="T59" fmla="*/ 260350 h 266"/>
              <a:gd name="T60" fmla="*/ 3175 w 268"/>
              <a:gd name="T61" fmla="*/ 200025 h 266"/>
              <a:gd name="T62" fmla="*/ 3175 w 268"/>
              <a:gd name="T63" fmla="*/ 79375 h 266"/>
              <a:gd name="T64" fmla="*/ 15875 w 268"/>
              <a:gd name="T65" fmla="*/ 79375 h 266"/>
              <a:gd name="T66" fmla="*/ 15875 w 268"/>
              <a:gd name="T67" fmla="*/ 69850 h 266"/>
              <a:gd name="T68" fmla="*/ 3175 w 268"/>
              <a:gd name="T69" fmla="*/ 69850 h 266"/>
              <a:gd name="T70" fmla="*/ 9525 w 268"/>
              <a:gd name="T71" fmla="*/ 0 h 266"/>
              <a:gd name="T72" fmla="*/ 79375 w 268"/>
              <a:gd name="T73" fmla="*/ 0 h 266"/>
              <a:gd name="T74" fmla="*/ 82550 w 268"/>
              <a:gd name="T75" fmla="*/ 38100 h 266"/>
              <a:gd name="T76" fmla="*/ 225425 w 268"/>
              <a:gd name="T77" fmla="*/ 38100 h 266"/>
              <a:gd name="T78" fmla="*/ 225425 w 268"/>
              <a:gd name="T79" fmla="*/ 28575 h 266"/>
              <a:gd name="T80" fmla="*/ 247650 w 268"/>
              <a:gd name="T81" fmla="*/ 28575 h 266"/>
              <a:gd name="T82" fmla="*/ 247650 w 268"/>
              <a:gd name="T83" fmla="*/ 38100 h 266"/>
              <a:gd name="T84" fmla="*/ 273050 w 268"/>
              <a:gd name="T85" fmla="*/ 38100 h 266"/>
              <a:gd name="T86" fmla="*/ 273050 w 268"/>
              <a:gd name="T87" fmla="*/ 44450 h 266"/>
              <a:gd name="T88" fmla="*/ 279400 w 268"/>
              <a:gd name="T89" fmla="*/ 44450 h 266"/>
              <a:gd name="T90" fmla="*/ 279400 w 268"/>
              <a:gd name="T91" fmla="*/ 38100 h 266"/>
              <a:gd name="T92" fmla="*/ 425450 w 268"/>
              <a:gd name="T93" fmla="*/ 38100 h 266"/>
              <a:gd name="T94" fmla="*/ 425450 w 268"/>
              <a:gd name="T95" fmla="*/ 38100 h 266"/>
              <a:gd name="T96" fmla="*/ 425450 w 268"/>
              <a:gd name="T97" fmla="*/ 38100 h 266"/>
              <a:gd name="T98" fmla="*/ 425450 w 268"/>
              <a:gd name="T99" fmla="*/ 38100 h 26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68" h="266">
                <a:moveTo>
                  <a:pt x="268" y="24"/>
                </a:moveTo>
                <a:lnTo>
                  <a:pt x="266" y="60"/>
                </a:lnTo>
                <a:lnTo>
                  <a:pt x="266" y="178"/>
                </a:lnTo>
                <a:lnTo>
                  <a:pt x="218" y="178"/>
                </a:lnTo>
                <a:lnTo>
                  <a:pt x="212" y="184"/>
                </a:lnTo>
                <a:lnTo>
                  <a:pt x="200" y="186"/>
                </a:lnTo>
                <a:lnTo>
                  <a:pt x="198" y="196"/>
                </a:lnTo>
                <a:lnTo>
                  <a:pt x="200" y="202"/>
                </a:lnTo>
                <a:lnTo>
                  <a:pt x="198" y="204"/>
                </a:lnTo>
                <a:lnTo>
                  <a:pt x="198" y="214"/>
                </a:lnTo>
                <a:lnTo>
                  <a:pt x="198" y="216"/>
                </a:lnTo>
                <a:lnTo>
                  <a:pt x="198" y="218"/>
                </a:lnTo>
                <a:lnTo>
                  <a:pt x="196" y="226"/>
                </a:lnTo>
                <a:lnTo>
                  <a:pt x="186" y="230"/>
                </a:lnTo>
                <a:lnTo>
                  <a:pt x="180" y="228"/>
                </a:lnTo>
                <a:lnTo>
                  <a:pt x="172" y="238"/>
                </a:lnTo>
                <a:lnTo>
                  <a:pt x="166" y="240"/>
                </a:lnTo>
                <a:lnTo>
                  <a:pt x="162" y="238"/>
                </a:lnTo>
                <a:lnTo>
                  <a:pt x="160" y="238"/>
                </a:lnTo>
                <a:lnTo>
                  <a:pt x="158" y="266"/>
                </a:lnTo>
                <a:lnTo>
                  <a:pt x="98" y="264"/>
                </a:lnTo>
                <a:lnTo>
                  <a:pt x="98" y="262"/>
                </a:lnTo>
                <a:lnTo>
                  <a:pt x="96" y="262"/>
                </a:lnTo>
                <a:lnTo>
                  <a:pt x="96" y="264"/>
                </a:lnTo>
                <a:lnTo>
                  <a:pt x="30" y="262"/>
                </a:lnTo>
                <a:lnTo>
                  <a:pt x="30" y="260"/>
                </a:lnTo>
                <a:lnTo>
                  <a:pt x="22" y="260"/>
                </a:lnTo>
                <a:lnTo>
                  <a:pt x="22" y="262"/>
                </a:lnTo>
                <a:lnTo>
                  <a:pt x="0" y="262"/>
                </a:lnTo>
                <a:lnTo>
                  <a:pt x="0" y="164"/>
                </a:lnTo>
                <a:lnTo>
                  <a:pt x="2" y="126"/>
                </a:lnTo>
                <a:lnTo>
                  <a:pt x="2" y="50"/>
                </a:lnTo>
                <a:lnTo>
                  <a:pt x="10" y="50"/>
                </a:lnTo>
                <a:lnTo>
                  <a:pt x="10" y="44"/>
                </a:lnTo>
                <a:lnTo>
                  <a:pt x="2" y="44"/>
                </a:lnTo>
                <a:lnTo>
                  <a:pt x="6" y="0"/>
                </a:lnTo>
                <a:lnTo>
                  <a:pt x="50" y="0"/>
                </a:lnTo>
                <a:lnTo>
                  <a:pt x="52" y="24"/>
                </a:lnTo>
                <a:lnTo>
                  <a:pt x="142" y="24"/>
                </a:lnTo>
                <a:lnTo>
                  <a:pt x="142" y="18"/>
                </a:lnTo>
                <a:lnTo>
                  <a:pt x="156" y="18"/>
                </a:lnTo>
                <a:lnTo>
                  <a:pt x="156" y="24"/>
                </a:lnTo>
                <a:lnTo>
                  <a:pt x="172" y="24"/>
                </a:lnTo>
                <a:lnTo>
                  <a:pt x="172" y="28"/>
                </a:lnTo>
                <a:lnTo>
                  <a:pt x="176" y="28"/>
                </a:lnTo>
                <a:lnTo>
                  <a:pt x="176" y="24"/>
                </a:lnTo>
                <a:lnTo>
                  <a:pt x="268" y="2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1" name="Freeform 45"/>
          <p:cNvSpPr>
            <a:spLocks/>
          </p:cNvSpPr>
          <p:nvPr/>
        </p:nvSpPr>
        <p:spPr bwMode="auto">
          <a:xfrm>
            <a:off x="2629535" y="1451928"/>
            <a:ext cx="352425" cy="355600"/>
          </a:xfrm>
          <a:custGeom>
            <a:avLst/>
            <a:gdLst>
              <a:gd name="T0" fmla="*/ 317500 w 222"/>
              <a:gd name="T1" fmla="*/ 0 h 224"/>
              <a:gd name="T2" fmla="*/ 327025 w 222"/>
              <a:gd name="T3" fmla="*/ 12700 h 224"/>
              <a:gd name="T4" fmla="*/ 320675 w 222"/>
              <a:gd name="T5" fmla="*/ 25400 h 224"/>
              <a:gd name="T6" fmla="*/ 327025 w 222"/>
              <a:gd name="T7" fmla="*/ 44450 h 224"/>
              <a:gd name="T8" fmla="*/ 333375 w 222"/>
              <a:gd name="T9" fmla="*/ 44450 h 224"/>
              <a:gd name="T10" fmla="*/ 346075 w 222"/>
              <a:gd name="T11" fmla="*/ 47625 h 224"/>
              <a:gd name="T12" fmla="*/ 339725 w 222"/>
              <a:gd name="T13" fmla="*/ 63500 h 224"/>
              <a:gd name="T14" fmla="*/ 346075 w 222"/>
              <a:gd name="T15" fmla="*/ 57150 h 224"/>
              <a:gd name="T16" fmla="*/ 349250 w 222"/>
              <a:gd name="T17" fmla="*/ 69850 h 224"/>
              <a:gd name="T18" fmla="*/ 320675 w 222"/>
              <a:gd name="T19" fmla="*/ 85725 h 224"/>
              <a:gd name="T20" fmla="*/ 320675 w 222"/>
              <a:gd name="T21" fmla="*/ 101600 h 224"/>
              <a:gd name="T22" fmla="*/ 323850 w 222"/>
              <a:gd name="T23" fmla="*/ 120650 h 224"/>
              <a:gd name="T24" fmla="*/ 301625 w 222"/>
              <a:gd name="T25" fmla="*/ 139700 h 224"/>
              <a:gd name="T26" fmla="*/ 304800 w 222"/>
              <a:gd name="T27" fmla="*/ 149225 h 224"/>
              <a:gd name="T28" fmla="*/ 282575 w 222"/>
              <a:gd name="T29" fmla="*/ 174625 h 224"/>
              <a:gd name="T30" fmla="*/ 269875 w 222"/>
              <a:gd name="T31" fmla="*/ 171450 h 224"/>
              <a:gd name="T32" fmla="*/ 257175 w 222"/>
              <a:gd name="T33" fmla="*/ 180975 h 224"/>
              <a:gd name="T34" fmla="*/ 222250 w 222"/>
              <a:gd name="T35" fmla="*/ 180975 h 224"/>
              <a:gd name="T36" fmla="*/ 203200 w 222"/>
              <a:gd name="T37" fmla="*/ 206375 h 224"/>
              <a:gd name="T38" fmla="*/ 196850 w 222"/>
              <a:gd name="T39" fmla="*/ 215900 h 224"/>
              <a:gd name="T40" fmla="*/ 180975 w 222"/>
              <a:gd name="T41" fmla="*/ 238125 h 224"/>
              <a:gd name="T42" fmla="*/ 171450 w 222"/>
              <a:gd name="T43" fmla="*/ 260350 h 224"/>
              <a:gd name="T44" fmla="*/ 165100 w 222"/>
              <a:gd name="T45" fmla="*/ 285750 h 224"/>
              <a:gd name="T46" fmla="*/ 158750 w 222"/>
              <a:gd name="T47" fmla="*/ 301625 h 224"/>
              <a:gd name="T48" fmla="*/ 152400 w 222"/>
              <a:gd name="T49" fmla="*/ 320675 h 224"/>
              <a:gd name="T50" fmla="*/ 152400 w 222"/>
              <a:gd name="T51" fmla="*/ 336550 h 224"/>
              <a:gd name="T52" fmla="*/ 168275 w 222"/>
              <a:gd name="T53" fmla="*/ 355600 h 224"/>
              <a:gd name="T54" fmla="*/ 130175 w 222"/>
              <a:gd name="T55" fmla="*/ 346075 h 224"/>
              <a:gd name="T56" fmla="*/ 104775 w 222"/>
              <a:gd name="T57" fmla="*/ 342900 h 224"/>
              <a:gd name="T58" fmla="*/ 82550 w 222"/>
              <a:gd name="T59" fmla="*/ 330200 h 224"/>
              <a:gd name="T60" fmla="*/ 69850 w 222"/>
              <a:gd name="T61" fmla="*/ 311150 h 224"/>
              <a:gd name="T62" fmla="*/ 44450 w 222"/>
              <a:gd name="T63" fmla="*/ 295275 h 224"/>
              <a:gd name="T64" fmla="*/ 31750 w 222"/>
              <a:gd name="T65" fmla="*/ 298450 h 224"/>
              <a:gd name="T66" fmla="*/ 6350 w 222"/>
              <a:gd name="T67" fmla="*/ 288925 h 224"/>
              <a:gd name="T68" fmla="*/ 0 w 222"/>
              <a:gd name="T69" fmla="*/ 282575 h 224"/>
              <a:gd name="T70" fmla="*/ 0 w 222"/>
              <a:gd name="T71" fmla="*/ 0 h 224"/>
              <a:gd name="T72" fmla="*/ 0 w 222"/>
              <a:gd name="T73" fmla="*/ 0 h 2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22" h="224">
                <a:moveTo>
                  <a:pt x="0" y="0"/>
                </a:moveTo>
                <a:lnTo>
                  <a:pt x="200" y="0"/>
                </a:lnTo>
                <a:lnTo>
                  <a:pt x="206" y="4"/>
                </a:lnTo>
                <a:lnTo>
                  <a:pt x="206" y="8"/>
                </a:lnTo>
                <a:lnTo>
                  <a:pt x="204" y="8"/>
                </a:lnTo>
                <a:lnTo>
                  <a:pt x="202" y="16"/>
                </a:lnTo>
                <a:lnTo>
                  <a:pt x="208" y="26"/>
                </a:lnTo>
                <a:lnTo>
                  <a:pt x="206" y="28"/>
                </a:lnTo>
                <a:lnTo>
                  <a:pt x="210" y="34"/>
                </a:lnTo>
                <a:lnTo>
                  <a:pt x="210" y="28"/>
                </a:lnTo>
                <a:lnTo>
                  <a:pt x="218" y="28"/>
                </a:lnTo>
                <a:lnTo>
                  <a:pt x="218" y="30"/>
                </a:lnTo>
                <a:lnTo>
                  <a:pt x="212" y="30"/>
                </a:lnTo>
                <a:lnTo>
                  <a:pt x="214" y="40"/>
                </a:lnTo>
                <a:lnTo>
                  <a:pt x="218" y="40"/>
                </a:lnTo>
                <a:lnTo>
                  <a:pt x="218" y="36"/>
                </a:lnTo>
                <a:lnTo>
                  <a:pt x="222" y="38"/>
                </a:lnTo>
                <a:lnTo>
                  <a:pt x="220" y="44"/>
                </a:lnTo>
                <a:lnTo>
                  <a:pt x="208" y="48"/>
                </a:lnTo>
                <a:lnTo>
                  <a:pt x="202" y="54"/>
                </a:lnTo>
                <a:lnTo>
                  <a:pt x="204" y="58"/>
                </a:lnTo>
                <a:lnTo>
                  <a:pt x="202" y="64"/>
                </a:lnTo>
                <a:lnTo>
                  <a:pt x="204" y="70"/>
                </a:lnTo>
                <a:lnTo>
                  <a:pt x="204" y="76"/>
                </a:lnTo>
                <a:lnTo>
                  <a:pt x="190" y="84"/>
                </a:lnTo>
                <a:lnTo>
                  <a:pt x="190" y="88"/>
                </a:lnTo>
                <a:lnTo>
                  <a:pt x="194" y="88"/>
                </a:lnTo>
                <a:lnTo>
                  <a:pt x="192" y="94"/>
                </a:lnTo>
                <a:lnTo>
                  <a:pt x="186" y="96"/>
                </a:lnTo>
                <a:lnTo>
                  <a:pt x="178" y="110"/>
                </a:lnTo>
                <a:lnTo>
                  <a:pt x="174" y="110"/>
                </a:lnTo>
                <a:lnTo>
                  <a:pt x="170" y="108"/>
                </a:lnTo>
                <a:lnTo>
                  <a:pt x="166" y="110"/>
                </a:lnTo>
                <a:lnTo>
                  <a:pt x="162" y="114"/>
                </a:lnTo>
                <a:lnTo>
                  <a:pt x="152" y="108"/>
                </a:lnTo>
                <a:lnTo>
                  <a:pt x="140" y="114"/>
                </a:lnTo>
                <a:lnTo>
                  <a:pt x="132" y="120"/>
                </a:lnTo>
                <a:lnTo>
                  <a:pt x="128" y="130"/>
                </a:lnTo>
                <a:lnTo>
                  <a:pt x="128" y="134"/>
                </a:lnTo>
                <a:lnTo>
                  <a:pt x="124" y="136"/>
                </a:lnTo>
                <a:lnTo>
                  <a:pt x="114" y="146"/>
                </a:lnTo>
                <a:lnTo>
                  <a:pt x="114" y="150"/>
                </a:lnTo>
                <a:lnTo>
                  <a:pt x="108" y="160"/>
                </a:lnTo>
                <a:lnTo>
                  <a:pt x="108" y="164"/>
                </a:lnTo>
                <a:lnTo>
                  <a:pt x="104" y="172"/>
                </a:lnTo>
                <a:lnTo>
                  <a:pt x="104" y="180"/>
                </a:lnTo>
                <a:lnTo>
                  <a:pt x="96" y="186"/>
                </a:lnTo>
                <a:lnTo>
                  <a:pt x="100" y="190"/>
                </a:lnTo>
                <a:lnTo>
                  <a:pt x="94" y="196"/>
                </a:lnTo>
                <a:lnTo>
                  <a:pt x="96" y="202"/>
                </a:lnTo>
                <a:lnTo>
                  <a:pt x="92" y="210"/>
                </a:lnTo>
                <a:lnTo>
                  <a:pt x="96" y="212"/>
                </a:lnTo>
                <a:lnTo>
                  <a:pt x="100" y="220"/>
                </a:lnTo>
                <a:lnTo>
                  <a:pt x="106" y="224"/>
                </a:lnTo>
                <a:lnTo>
                  <a:pt x="92" y="224"/>
                </a:lnTo>
                <a:lnTo>
                  <a:pt x="82" y="218"/>
                </a:lnTo>
                <a:lnTo>
                  <a:pt x="74" y="220"/>
                </a:lnTo>
                <a:lnTo>
                  <a:pt x="66" y="216"/>
                </a:lnTo>
                <a:lnTo>
                  <a:pt x="64" y="210"/>
                </a:lnTo>
                <a:lnTo>
                  <a:pt x="52" y="208"/>
                </a:lnTo>
                <a:lnTo>
                  <a:pt x="48" y="198"/>
                </a:lnTo>
                <a:lnTo>
                  <a:pt x="44" y="196"/>
                </a:lnTo>
                <a:lnTo>
                  <a:pt x="34" y="192"/>
                </a:lnTo>
                <a:lnTo>
                  <a:pt x="28" y="186"/>
                </a:lnTo>
                <a:lnTo>
                  <a:pt x="26" y="184"/>
                </a:lnTo>
                <a:lnTo>
                  <a:pt x="20" y="188"/>
                </a:lnTo>
                <a:lnTo>
                  <a:pt x="14" y="184"/>
                </a:lnTo>
                <a:lnTo>
                  <a:pt x="4" y="182"/>
                </a:lnTo>
                <a:lnTo>
                  <a:pt x="2" y="180"/>
                </a:lnTo>
                <a:lnTo>
                  <a:pt x="0" y="178"/>
                </a:lnTo>
                <a:lnTo>
                  <a:pt x="0" y="11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2" name="Freeform 46"/>
          <p:cNvSpPr>
            <a:spLocks/>
          </p:cNvSpPr>
          <p:nvPr/>
        </p:nvSpPr>
        <p:spPr bwMode="auto">
          <a:xfrm>
            <a:off x="2007235" y="1639253"/>
            <a:ext cx="790575" cy="850900"/>
          </a:xfrm>
          <a:custGeom>
            <a:avLst/>
            <a:gdLst>
              <a:gd name="T0" fmla="*/ 457200 w 498"/>
              <a:gd name="T1" fmla="*/ 95250 h 536"/>
              <a:gd name="T2" fmla="*/ 485775 w 498"/>
              <a:gd name="T3" fmla="*/ 79375 h 536"/>
              <a:gd name="T4" fmla="*/ 514350 w 498"/>
              <a:gd name="T5" fmla="*/ 63500 h 536"/>
              <a:gd name="T6" fmla="*/ 514350 w 498"/>
              <a:gd name="T7" fmla="*/ 41275 h 536"/>
              <a:gd name="T8" fmla="*/ 517525 w 498"/>
              <a:gd name="T9" fmla="*/ 12700 h 536"/>
              <a:gd name="T10" fmla="*/ 622300 w 498"/>
              <a:gd name="T11" fmla="*/ 0 h 536"/>
              <a:gd name="T12" fmla="*/ 628650 w 498"/>
              <a:gd name="T13" fmla="*/ 101600 h 536"/>
              <a:gd name="T14" fmla="*/ 663575 w 498"/>
              <a:gd name="T15" fmla="*/ 104775 h 536"/>
              <a:gd name="T16" fmla="*/ 692150 w 498"/>
              <a:gd name="T17" fmla="*/ 123825 h 536"/>
              <a:gd name="T18" fmla="*/ 723900 w 498"/>
              <a:gd name="T19" fmla="*/ 146050 h 536"/>
              <a:gd name="T20" fmla="*/ 752475 w 498"/>
              <a:gd name="T21" fmla="*/ 158750 h 536"/>
              <a:gd name="T22" fmla="*/ 765175 w 498"/>
              <a:gd name="T23" fmla="*/ 190500 h 536"/>
              <a:gd name="T24" fmla="*/ 717550 w 498"/>
              <a:gd name="T25" fmla="*/ 196850 h 536"/>
              <a:gd name="T26" fmla="*/ 692150 w 498"/>
              <a:gd name="T27" fmla="*/ 241300 h 536"/>
              <a:gd name="T28" fmla="*/ 669925 w 498"/>
              <a:gd name="T29" fmla="*/ 225425 h 536"/>
              <a:gd name="T30" fmla="*/ 631825 w 498"/>
              <a:gd name="T31" fmla="*/ 238125 h 536"/>
              <a:gd name="T32" fmla="*/ 615950 w 498"/>
              <a:gd name="T33" fmla="*/ 250825 h 536"/>
              <a:gd name="T34" fmla="*/ 603250 w 498"/>
              <a:gd name="T35" fmla="*/ 285750 h 536"/>
              <a:gd name="T36" fmla="*/ 574675 w 498"/>
              <a:gd name="T37" fmla="*/ 282575 h 536"/>
              <a:gd name="T38" fmla="*/ 530225 w 498"/>
              <a:gd name="T39" fmla="*/ 273050 h 536"/>
              <a:gd name="T40" fmla="*/ 422275 w 498"/>
              <a:gd name="T41" fmla="*/ 669925 h 536"/>
              <a:gd name="T42" fmla="*/ 422275 w 498"/>
              <a:gd name="T43" fmla="*/ 679450 h 536"/>
              <a:gd name="T44" fmla="*/ 412750 w 498"/>
              <a:gd name="T45" fmla="*/ 669925 h 536"/>
              <a:gd name="T46" fmla="*/ 260350 w 498"/>
              <a:gd name="T47" fmla="*/ 838200 h 536"/>
              <a:gd name="T48" fmla="*/ 254000 w 498"/>
              <a:gd name="T49" fmla="*/ 850900 h 536"/>
              <a:gd name="T50" fmla="*/ 231775 w 498"/>
              <a:gd name="T51" fmla="*/ 841375 h 536"/>
              <a:gd name="T52" fmla="*/ 25400 w 498"/>
              <a:gd name="T53" fmla="*/ 838200 h 536"/>
              <a:gd name="T54" fmla="*/ 19050 w 498"/>
              <a:gd name="T55" fmla="*/ 796925 h 536"/>
              <a:gd name="T56" fmla="*/ 44450 w 498"/>
              <a:gd name="T57" fmla="*/ 746125 h 536"/>
              <a:gd name="T58" fmla="*/ 92075 w 498"/>
              <a:gd name="T59" fmla="*/ 711200 h 536"/>
              <a:gd name="T60" fmla="*/ 114300 w 498"/>
              <a:gd name="T61" fmla="*/ 701675 h 536"/>
              <a:gd name="T62" fmla="*/ 146050 w 498"/>
              <a:gd name="T63" fmla="*/ 673100 h 536"/>
              <a:gd name="T64" fmla="*/ 209550 w 498"/>
              <a:gd name="T65" fmla="*/ 625475 h 536"/>
              <a:gd name="T66" fmla="*/ 228600 w 498"/>
              <a:gd name="T67" fmla="*/ 615950 h 536"/>
              <a:gd name="T68" fmla="*/ 263525 w 498"/>
              <a:gd name="T69" fmla="*/ 574675 h 536"/>
              <a:gd name="T70" fmla="*/ 285750 w 498"/>
              <a:gd name="T71" fmla="*/ 552450 h 536"/>
              <a:gd name="T72" fmla="*/ 355600 w 498"/>
              <a:gd name="T73" fmla="*/ 488950 h 536"/>
              <a:gd name="T74" fmla="*/ 400050 w 498"/>
              <a:gd name="T75" fmla="*/ 447675 h 536"/>
              <a:gd name="T76" fmla="*/ 412750 w 498"/>
              <a:gd name="T77" fmla="*/ 447675 h 536"/>
              <a:gd name="T78" fmla="*/ 415925 w 498"/>
              <a:gd name="T79" fmla="*/ 406400 h 536"/>
              <a:gd name="T80" fmla="*/ 425450 w 498"/>
              <a:gd name="T81" fmla="*/ 371475 h 536"/>
              <a:gd name="T82" fmla="*/ 422275 w 498"/>
              <a:gd name="T83" fmla="*/ 346075 h 536"/>
              <a:gd name="T84" fmla="*/ 434975 w 498"/>
              <a:gd name="T85" fmla="*/ 327025 h 536"/>
              <a:gd name="T86" fmla="*/ 488950 w 498"/>
              <a:gd name="T87" fmla="*/ 276225 h 536"/>
              <a:gd name="T88" fmla="*/ 498475 w 498"/>
              <a:gd name="T89" fmla="*/ 260350 h 536"/>
              <a:gd name="T90" fmla="*/ 482600 w 498"/>
              <a:gd name="T91" fmla="*/ 234950 h 536"/>
              <a:gd name="T92" fmla="*/ 476250 w 498"/>
              <a:gd name="T93" fmla="*/ 222250 h 536"/>
              <a:gd name="T94" fmla="*/ 469900 w 498"/>
              <a:gd name="T95" fmla="*/ 190500 h 536"/>
              <a:gd name="T96" fmla="*/ 457200 w 498"/>
              <a:gd name="T97" fmla="*/ 174625 h 536"/>
              <a:gd name="T98" fmla="*/ 450850 w 498"/>
              <a:gd name="T99" fmla="*/ 139700 h 536"/>
              <a:gd name="T100" fmla="*/ 450850 w 498"/>
              <a:gd name="T101" fmla="*/ 139700 h 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98" h="536">
                <a:moveTo>
                  <a:pt x="284" y="88"/>
                </a:moveTo>
                <a:lnTo>
                  <a:pt x="286" y="60"/>
                </a:lnTo>
                <a:lnTo>
                  <a:pt x="288" y="60"/>
                </a:lnTo>
                <a:lnTo>
                  <a:pt x="292" y="62"/>
                </a:lnTo>
                <a:lnTo>
                  <a:pt x="298" y="60"/>
                </a:lnTo>
                <a:lnTo>
                  <a:pt x="306" y="50"/>
                </a:lnTo>
                <a:lnTo>
                  <a:pt x="312" y="52"/>
                </a:lnTo>
                <a:lnTo>
                  <a:pt x="322" y="48"/>
                </a:lnTo>
                <a:lnTo>
                  <a:pt x="324" y="40"/>
                </a:lnTo>
                <a:lnTo>
                  <a:pt x="324" y="38"/>
                </a:lnTo>
                <a:lnTo>
                  <a:pt x="324" y="36"/>
                </a:lnTo>
                <a:lnTo>
                  <a:pt x="324" y="26"/>
                </a:lnTo>
                <a:lnTo>
                  <a:pt x="326" y="24"/>
                </a:lnTo>
                <a:lnTo>
                  <a:pt x="324" y="18"/>
                </a:lnTo>
                <a:lnTo>
                  <a:pt x="326" y="8"/>
                </a:lnTo>
                <a:lnTo>
                  <a:pt x="338" y="6"/>
                </a:lnTo>
                <a:lnTo>
                  <a:pt x="344" y="0"/>
                </a:lnTo>
                <a:lnTo>
                  <a:pt x="392" y="0"/>
                </a:lnTo>
                <a:lnTo>
                  <a:pt x="392" y="60"/>
                </a:lnTo>
                <a:lnTo>
                  <a:pt x="394" y="62"/>
                </a:lnTo>
                <a:lnTo>
                  <a:pt x="396" y="64"/>
                </a:lnTo>
                <a:lnTo>
                  <a:pt x="406" y="66"/>
                </a:lnTo>
                <a:lnTo>
                  <a:pt x="412" y="70"/>
                </a:lnTo>
                <a:lnTo>
                  <a:pt x="418" y="66"/>
                </a:lnTo>
                <a:lnTo>
                  <a:pt x="420" y="68"/>
                </a:lnTo>
                <a:lnTo>
                  <a:pt x="426" y="74"/>
                </a:lnTo>
                <a:lnTo>
                  <a:pt x="436" y="78"/>
                </a:lnTo>
                <a:lnTo>
                  <a:pt x="440" y="80"/>
                </a:lnTo>
                <a:lnTo>
                  <a:pt x="444" y="90"/>
                </a:lnTo>
                <a:lnTo>
                  <a:pt x="456" y="92"/>
                </a:lnTo>
                <a:lnTo>
                  <a:pt x="458" y="98"/>
                </a:lnTo>
                <a:lnTo>
                  <a:pt x="466" y="102"/>
                </a:lnTo>
                <a:lnTo>
                  <a:pt x="474" y="100"/>
                </a:lnTo>
                <a:lnTo>
                  <a:pt x="484" y="106"/>
                </a:lnTo>
                <a:lnTo>
                  <a:pt x="498" y="106"/>
                </a:lnTo>
                <a:lnTo>
                  <a:pt x="482" y="120"/>
                </a:lnTo>
                <a:lnTo>
                  <a:pt x="468" y="122"/>
                </a:lnTo>
                <a:lnTo>
                  <a:pt x="458" y="120"/>
                </a:lnTo>
                <a:lnTo>
                  <a:pt x="452" y="124"/>
                </a:lnTo>
                <a:lnTo>
                  <a:pt x="446" y="128"/>
                </a:lnTo>
                <a:lnTo>
                  <a:pt x="442" y="146"/>
                </a:lnTo>
                <a:lnTo>
                  <a:pt x="436" y="152"/>
                </a:lnTo>
                <a:lnTo>
                  <a:pt x="426" y="152"/>
                </a:lnTo>
                <a:lnTo>
                  <a:pt x="428" y="148"/>
                </a:lnTo>
                <a:lnTo>
                  <a:pt x="422" y="142"/>
                </a:lnTo>
                <a:lnTo>
                  <a:pt x="412" y="142"/>
                </a:lnTo>
                <a:lnTo>
                  <a:pt x="398" y="148"/>
                </a:lnTo>
                <a:lnTo>
                  <a:pt x="398" y="150"/>
                </a:lnTo>
                <a:lnTo>
                  <a:pt x="394" y="158"/>
                </a:lnTo>
                <a:lnTo>
                  <a:pt x="392" y="154"/>
                </a:lnTo>
                <a:lnTo>
                  <a:pt x="388" y="158"/>
                </a:lnTo>
                <a:lnTo>
                  <a:pt x="388" y="166"/>
                </a:lnTo>
                <a:lnTo>
                  <a:pt x="392" y="170"/>
                </a:lnTo>
                <a:lnTo>
                  <a:pt x="380" y="180"/>
                </a:lnTo>
                <a:lnTo>
                  <a:pt x="374" y="180"/>
                </a:lnTo>
                <a:lnTo>
                  <a:pt x="366" y="178"/>
                </a:lnTo>
                <a:lnTo>
                  <a:pt x="362" y="178"/>
                </a:lnTo>
                <a:lnTo>
                  <a:pt x="356" y="172"/>
                </a:lnTo>
                <a:lnTo>
                  <a:pt x="340" y="168"/>
                </a:lnTo>
                <a:lnTo>
                  <a:pt x="334" y="172"/>
                </a:lnTo>
                <a:lnTo>
                  <a:pt x="334" y="170"/>
                </a:lnTo>
                <a:lnTo>
                  <a:pt x="332" y="422"/>
                </a:lnTo>
                <a:lnTo>
                  <a:pt x="266" y="422"/>
                </a:lnTo>
                <a:lnTo>
                  <a:pt x="266" y="424"/>
                </a:lnTo>
                <a:lnTo>
                  <a:pt x="266" y="428"/>
                </a:lnTo>
                <a:lnTo>
                  <a:pt x="262" y="428"/>
                </a:lnTo>
                <a:lnTo>
                  <a:pt x="262" y="422"/>
                </a:lnTo>
                <a:lnTo>
                  <a:pt x="260" y="422"/>
                </a:lnTo>
                <a:lnTo>
                  <a:pt x="260" y="498"/>
                </a:lnTo>
                <a:lnTo>
                  <a:pt x="168" y="524"/>
                </a:lnTo>
                <a:lnTo>
                  <a:pt x="164" y="528"/>
                </a:lnTo>
                <a:lnTo>
                  <a:pt x="162" y="528"/>
                </a:lnTo>
                <a:lnTo>
                  <a:pt x="160" y="532"/>
                </a:lnTo>
                <a:lnTo>
                  <a:pt x="160" y="536"/>
                </a:lnTo>
                <a:lnTo>
                  <a:pt x="152" y="536"/>
                </a:lnTo>
                <a:lnTo>
                  <a:pt x="152" y="530"/>
                </a:lnTo>
                <a:lnTo>
                  <a:pt x="146" y="530"/>
                </a:lnTo>
                <a:lnTo>
                  <a:pt x="0" y="530"/>
                </a:lnTo>
                <a:lnTo>
                  <a:pt x="4" y="528"/>
                </a:lnTo>
                <a:lnTo>
                  <a:pt x="16" y="528"/>
                </a:lnTo>
                <a:lnTo>
                  <a:pt x="22" y="522"/>
                </a:lnTo>
                <a:lnTo>
                  <a:pt x="22" y="518"/>
                </a:lnTo>
                <a:lnTo>
                  <a:pt x="12" y="502"/>
                </a:lnTo>
                <a:lnTo>
                  <a:pt x="16" y="488"/>
                </a:lnTo>
                <a:lnTo>
                  <a:pt x="26" y="482"/>
                </a:lnTo>
                <a:lnTo>
                  <a:pt x="28" y="470"/>
                </a:lnTo>
                <a:lnTo>
                  <a:pt x="36" y="464"/>
                </a:lnTo>
                <a:lnTo>
                  <a:pt x="48" y="452"/>
                </a:lnTo>
                <a:lnTo>
                  <a:pt x="58" y="448"/>
                </a:lnTo>
                <a:lnTo>
                  <a:pt x="64" y="436"/>
                </a:lnTo>
                <a:lnTo>
                  <a:pt x="66" y="434"/>
                </a:lnTo>
                <a:lnTo>
                  <a:pt x="72" y="442"/>
                </a:lnTo>
                <a:lnTo>
                  <a:pt x="74" y="442"/>
                </a:lnTo>
                <a:lnTo>
                  <a:pt x="80" y="430"/>
                </a:lnTo>
                <a:lnTo>
                  <a:pt x="92" y="424"/>
                </a:lnTo>
                <a:lnTo>
                  <a:pt x="128" y="412"/>
                </a:lnTo>
                <a:lnTo>
                  <a:pt x="132" y="406"/>
                </a:lnTo>
                <a:lnTo>
                  <a:pt x="132" y="394"/>
                </a:lnTo>
                <a:lnTo>
                  <a:pt x="134" y="392"/>
                </a:lnTo>
                <a:lnTo>
                  <a:pt x="138" y="394"/>
                </a:lnTo>
                <a:lnTo>
                  <a:pt x="144" y="388"/>
                </a:lnTo>
                <a:lnTo>
                  <a:pt x="144" y="382"/>
                </a:lnTo>
                <a:lnTo>
                  <a:pt x="160" y="370"/>
                </a:lnTo>
                <a:lnTo>
                  <a:pt x="166" y="362"/>
                </a:lnTo>
                <a:lnTo>
                  <a:pt x="172" y="360"/>
                </a:lnTo>
                <a:lnTo>
                  <a:pt x="174" y="360"/>
                </a:lnTo>
                <a:lnTo>
                  <a:pt x="180" y="348"/>
                </a:lnTo>
                <a:lnTo>
                  <a:pt x="204" y="326"/>
                </a:lnTo>
                <a:lnTo>
                  <a:pt x="212" y="316"/>
                </a:lnTo>
                <a:lnTo>
                  <a:pt x="224" y="308"/>
                </a:lnTo>
                <a:lnTo>
                  <a:pt x="236" y="296"/>
                </a:lnTo>
                <a:lnTo>
                  <a:pt x="242" y="290"/>
                </a:lnTo>
                <a:lnTo>
                  <a:pt x="252" y="282"/>
                </a:lnTo>
                <a:lnTo>
                  <a:pt x="254" y="282"/>
                </a:lnTo>
                <a:lnTo>
                  <a:pt x="260" y="284"/>
                </a:lnTo>
                <a:lnTo>
                  <a:pt x="260" y="282"/>
                </a:lnTo>
                <a:lnTo>
                  <a:pt x="258" y="270"/>
                </a:lnTo>
                <a:lnTo>
                  <a:pt x="258" y="262"/>
                </a:lnTo>
                <a:lnTo>
                  <a:pt x="262" y="256"/>
                </a:lnTo>
                <a:lnTo>
                  <a:pt x="260" y="252"/>
                </a:lnTo>
                <a:lnTo>
                  <a:pt x="268" y="242"/>
                </a:lnTo>
                <a:lnTo>
                  <a:pt x="268" y="234"/>
                </a:lnTo>
                <a:lnTo>
                  <a:pt x="272" y="232"/>
                </a:lnTo>
                <a:lnTo>
                  <a:pt x="268" y="224"/>
                </a:lnTo>
                <a:lnTo>
                  <a:pt x="266" y="218"/>
                </a:lnTo>
                <a:lnTo>
                  <a:pt x="266" y="214"/>
                </a:lnTo>
                <a:lnTo>
                  <a:pt x="272" y="210"/>
                </a:lnTo>
                <a:lnTo>
                  <a:pt x="274" y="206"/>
                </a:lnTo>
                <a:lnTo>
                  <a:pt x="286" y="200"/>
                </a:lnTo>
                <a:lnTo>
                  <a:pt x="304" y="180"/>
                </a:lnTo>
                <a:lnTo>
                  <a:pt x="308" y="174"/>
                </a:lnTo>
                <a:lnTo>
                  <a:pt x="308" y="168"/>
                </a:lnTo>
                <a:lnTo>
                  <a:pt x="312" y="168"/>
                </a:lnTo>
                <a:lnTo>
                  <a:pt x="314" y="164"/>
                </a:lnTo>
                <a:lnTo>
                  <a:pt x="314" y="154"/>
                </a:lnTo>
                <a:lnTo>
                  <a:pt x="306" y="150"/>
                </a:lnTo>
                <a:lnTo>
                  <a:pt x="304" y="148"/>
                </a:lnTo>
                <a:lnTo>
                  <a:pt x="306" y="148"/>
                </a:lnTo>
                <a:lnTo>
                  <a:pt x="302" y="146"/>
                </a:lnTo>
                <a:lnTo>
                  <a:pt x="300" y="140"/>
                </a:lnTo>
                <a:lnTo>
                  <a:pt x="298" y="140"/>
                </a:lnTo>
                <a:lnTo>
                  <a:pt x="300" y="128"/>
                </a:lnTo>
                <a:lnTo>
                  <a:pt x="296" y="120"/>
                </a:lnTo>
                <a:lnTo>
                  <a:pt x="296" y="118"/>
                </a:lnTo>
                <a:lnTo>
                  <a:pt x="294" y="118"/>
                </a:lnTo>
                <a:lnTo>
                  <a:pt x="288" y="110"/>
                </a:lnTo>
                <a:lnTo>
                  <a:pt x="292" y="106"/>
                </a:lnTo>
                <a:lnTo>
                  <a:pt x="286" y="104"/>
                </a:lnTo>
                <a:lnTo>
                  <a:pt x="284" y="8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3" name="Freeform 47"/>
          <p:cNvSpPr>
            <a:spLocks/>
          </p:cNvSpPr>
          <p:nvPr/>
        </p:nvSpPr>
        <p:spPr bwMode="auto">
          <a:xfrm>
            <a:off x="2610485" y="1658303"/>
            <a:ext cx="501650" cy="520700"/>
          </a:xfrm>
          <a:custGeom>
            <a:avLst/>
            <a:gdLst>
              <a:gd name="T0" fmla="*/ 428625 w 316"/>
              <a:gd name="T1" fmla="*/ 206375 h 328"/>
              <a:gd name="T2" fmla="*/ 463550 w 316"/>
              <a:gd name="T3" fmla="*/ 234950 h 328"/>
              <a:gd name="T4" fmla="*/ 476250 w 316"/>
              <a:gd name="T5" fmla="*/ 254000 h 328"/>
              <a:gd name="T6" fmla="*/ 485775 w 316"/>
              <a:gd name="T7" fmla="*/ 276225 h 328"/>
              <a:gd name="T8" fmla="*/ 495300 w 316"/>
              <a:gd name="T9" fmla="*/ 288925 h 328"/>
              <a:gd name="T10" fmla="*/ 311150 w 316"/>
              <a:gd name="T11" fmla="*/ 476250 h 328"/>
              <a:gd name="T12" fmla="*/ 247650 w 316"/>
              <a:gd name="T13" fmla="*/ 514350 h 328"/>
              <a:gd name="T14" fmla="*/ 238125 w 316"/>
              <a:gd name="T15" fmla="*/ 501650 h 328"/>
              <a:gd name="T16" fmla="*/ 212725 w 316"/>
              <a:gd name="T17" fmla="*/ 492125 h 328"/>
              <a:gd name="T18" fmla="*/ 168275 w 316"/>
              <a:gd name="T19" fmla="*/ 450850 h 328"/>
              <a:gd name="T20" fmla="*/ 133350 w 316"/>
              <a:gd name="T21" fmla="*/ 406400 h 328"/>
              <a:gd name="T22" fmla="*/ 107950 w 316"/>
              <a:gd name="T23" fmla="*/ 387350 h 328"/>
              <a:gd name="T24" fmla="*/ 95250 w 316"/>
              <a:gd name="T25" fmla="*/ 377825 h 328"/>
              <a:gd name="T26" fmla="*/ 76200 w 316"/>
              <a:gd name="T27" fmla="*/ 371475 h 328"/>
              <a:gd name="T28" fmla="*/ 63500 w 316"/>
              <a:gd name="T29" fmla="*/ 358775 h 328"/>
              <a:gd name="T30" fmla="*/ 22225 w 316"/>
              <a:gd name="T31" fmla="*/ 317500 h 328"/>
              <a:gd name="T32" fmla="*/ 9525 w 316"/>
              <a:gd name="T33" fmla="*/ 276225 h 328"/>
              <a:gd name="T34" fmla="*/ 0 w 316"/>
              <a:gd name="T35" fmla="*/ 269875 h 328"/>
              <a:gd name="T36" fmla="*/ 19050 w 316"/>
              <a:gd name="T37" fmla="*/ 250825 h 328"/>
              <a:gd name="T38" fmla="*/ 12700 w 316"/>
              <a:gd name="T39" fmla="*/ 231775 h 328"/>
              <a:gd name="T40" fmla="*/ 22225 w 316"/>
              <a:gd name="T41" fmla="*/ 231775 h 328"/>
              <a:gd name="T42" fmla="*/ 28575 w 316"/>
              <a:gd name="T43" fmla="*/ 215900 h 328"/>
              <a:gd name="T44" fmla="*/ 66675 w 316"/>
              <a:gd name="T45" fmla="*/ 206375 h 328"/>
              <a:gd name="T46" fmla="*/ 73025 w 316"/>
              <a:gd name="T47" fmla="*/ 222250 h 328"/>
              <a:gd name="T48" fmla="*/ 98425 w 316"/>
              <a:gd name="T49" fmla="*/ 212725 h 328"/>
              <a:gd name="T50" fmla="*/ 114300 w 316"/>
              <a:gd name="T51" fmla="*/ 177800 h 328"/>
              <a:gd name="T52" fmla="*/ 139700 w 316"/>
              <a:gd name="T53" fmla="*/ 174625 h 328"/>
              <a:gd name="T54" fmla="*/ 187325 w 316"/>
              <a:gd name="T55" fmla="*/ 149225 h 328"/>
              <a:gd name="T56" fmla="*/ 171450 w 316"/>
              <a:gd name="T57" fmla="*/ 130175 h 328"/>
              <a:gd name="T58" fmla="*/ 171450 w 316"/>
              <a:gd name="T59" fmla="*/ 114300 h 328"/>
              <a:gd name="T60" fmla="*/ 177800 w 316"/>
              <a:gd name="T61" fmla="*/ 95250 h 328"/>
              <a:gd name="T62" fmla="*/ 184150 w 316"/>
              <a:gd name="T63" fmla="*/ 79375 h 328"/>
              <a:gd name="T64" fmla="*/ 190500 w 316"/>
              <a:gd name="T65" fmla="*/ 53975 h 328"/>
              <a:gd name="T66" fmla="*/ 200025 w 316"/>
              <a:gd name="T67" fmla="*/ 31750 h 328"/>
              <a:gd name="T68" fmla="*/ 215900 w 316"/>
              <a:gd name="T69" fmla="*/ 9525 h 328"/>
              <a:gd name="T70" fmla="*/ 222250 w 316"/>
              <a:gd name="T71" fmla="*/ 0 h 328"/>
              <a:gd name="T72" fmla="*/ 482600 w 316"/>
              <a:gd name="T73" fmla="*/ 53975 h 328"/>
              <a:gd name="T74" fmla="*/ 482600 w 316"/>
              <a:gd name="T75" fmla="*/ 53975 h 3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16" h="328">
                <a:moveTo>
                  <a:pt x="304" y="34"/>
                </a:moveTo>
                <a:lnTo>
                  <a:pt x="270" y="130"/>
                </a:lnTo>
                <a:lnTo>
                  <a:pt x="278" y="138"/>
                </a:lnTo>
                <a:lnTo>
                  <a:pt x="292" y="148"/>
                </a:lnTo>
                <a:lnTo>
                  <a:pt x="294" y="158"/>
                </a:lnTo>
                <a:lnTo>
                  <a:pt x="300" y="160"/>
                </a:lnTo>
                <a:lnTo>
                  <a:pt x="306" y="170"/>
                </a:lnTo>
                <a:lnTo>
                  <a:pt x="306" y="174"/>
                </a:lnTo>
                <a:lnTo>
                  <a:pt x="314" y="178"/>
                </a:lnTo>
                <a:lnTo>
                  <a:pt x="312" y="182"/>
                </a:lnTo>
                <a:lnTo>
                  <a:pt x="316" y="190"/>
                </a:lnTo>
                <a:lnTo>
                  <a:pt x="196" y="300"/>
                </a:lnTo>
                <a:lnTo>
                  <a:pt x="166" y="328"/>
                </a:lnTo>
                <a:lnTo>
                  <a:pt x="156" y="324"/>
                </a:lnTo>
                <a:lnTo>
                  <a:pt x="154" y="320"/>
                </a:lnTo>
                <a:lnTo>
                  <a:pt x="150" y="316"/>
                </a:lnTo>
                <a:lnTo>
                  <a:pt x="144" y="312"/>
                </a:lnTo>
                <a:lnTo>
                  <a:pt x="134" y="310"/>
                </a:lnTo>
                <a:lnTo>
                  <a:pt x="118" y="292"/>
                </a:lnTo>
                <a:lnTo>
                  <a:pt x="106" y="284"/>
                </a:lnTo>
                <a:lnTo>
                  <a:pt x="94" y="262"/>
                </a:lnTo>
                <a:lnTo>
                  <a:pt x="84" y="256"/>
                </a:lnTo>
                <a:lnTo>
                  <a:pt x="80" y="250"/>
                </a:lnTo>
                <a:lnTo>
                  <a:pt x="68" y="244"/>
                </a:lnTo>
                <a:lnTo>
                  <a:pt x="64" y="240"/>
                </a:lnTo>
                <a:lnTo>
                  <a:pt x="60" y="238"/>
                </a:lnTo>
                <a:lnTo>
                  <a:pt x="52" y="234"/>
                </a:lnTo>
                <a:lnTo>
                  <a:pt x="48" y="234"/>
                </a:lnTo>
                <a:lnTo>
                  <a:pt x="46" y="230"/>
                </a:lnTo>
                <a:lnTo>
                  <a:pt x="40" y="226"/>
                </a:lnTo>
                <a:lnTo>
                  <a:pt x="28" y="210"/>
                </a:lnTo>
                <a:lnTo>
                  <a:pt x="14" y="200"/>
                </a:lnTo>
                <a:lnTo>
                  <a:pt x="2" y="176"/>
                </a:lnTo>
                <a:lnTo>
                  <a:pt x="6" y="174"/>
                </a:lnTo>
                <a:lnTo>
                  <a:pt x="2" y="168"/>
                </a:lnTo>
                <a:lnTo>
                  <a:pt x="0" y="170"/>
                </a:lnTo>
                <a:lnTo>
                  <a:pt x="0" y="168"/>
                </a:lnTo>
                <a:lnTo>
                  <a:pt x="12" y="158"/>
                </a:lnTo>
                <a:lnTo>
                  <a:pt x="8" y="154"/>
                </a:lnTo>
                <a:lnTo>
                  <a:pt x="8" y="146"/>
                </a:lnTo>
                <a:lnTo>
                  <a:pt x="12" y="142"/>
                </a:lnTo>
                <a:lnTo>
                  <a:pt x="14" y="146"/>
                </a:lnTo>
                <a:lnTo>
                  <a:pt x="18" y="138"/>
                </a:lnTo>
                <a:lnTo>
                  <a:pt x="18" y="136"/>
                </a:lnTo>
                <a:lnTo>
                  <a:pt x="32" y="130"/>
                </a:lnTo>
                <a:lnTo>
                  <a:pt x="42" y="130"/>
                </a:lnTo>
                <a:lnTo>
                  <a:pt x="48" y="136"/>
                </a:lnTo>
                <a:lnTo>
                  <a:pt x="46" y="140"/>
                </a:lnTo>
                <a:lnTo>
                  <a:pt x="56" y="140"/>
                </a:lnTo>
                <a:lnTo>
                  <a:pt x="62" y="134"/>
                </a:lnTo>
                <a:lnTo>
                  <a:pt x="66" y="116"/>
                </a:lnTo>
                <a:lnTo>
                  <a:pt x="72" y="112"/>
                </a:lnTo>
                <a:lnTo>
                  <a:pt x="78" y="108"/>
                </a:lnTo>
                <a:lnTo>
                  <a:pt x="88" y="110"/>
                </a:lnTo>
                <a:lnTo>
                  <a:pt x="102" y="108"/>
                </a:lnTo>
                <a:lnTo>
                  <a:pt x="118" y="94"/>
                </a:lnTo>
                <a:lnTo>
                  <a:pt x="112" y="90"/>
                </a:lnTo>
                <a:lnTo>
                  <a:pt x="108" y="82"/>
                </a:lnTo>
                <a:lnTo>
                  <a:pt x="104" y="80"/>
                </a:lnTo>
                <a:lnTo>
                  <a:pt x="108" y="72"/>
                </a:lnTo>
                <a:lnTo>
                  <a:pt x="106" y="66"/>
                </a:lnTo>
                <a:lnTo>
                  <a:pt x="112" y="60"/>
                </a:lnTo>
                <a:lnTo>
                  <a:pt x="108" y="56"/>
                </a:lnTo>
                <a:lnTo>
                  <a:pt x="116" y="50"/>
                </a:lnTo>
                <a:lnTo>
                  <a:pt x="116" y="42"/>
                </a:lnTo>
                <a:lnTo>
                  <a:pt x="120" y="34"/>
                </a:lnTo>
                <a:lnTo>
                  <a:pt x="120" y="30"/>
                </a:lnTo>
                <a:lnTo>
                  <a:pt x="126" y="20"/>
                </a:lnTo>
                <a:lnTo>
                  <a:pt x="126" y="16"/>
                </a:lnTo>
                <a:lnTo>
                  <a:pt x="136" y="6"/>
                </a:lnTo>
                <a:lnTo>
                  <a:pt x="140" y="4"/>
                </a:lnTo>
                <a:lnTo>
                  <a:pt x="140" y="0"/>
                </a:lnTo>
                <a:lnTo>
                  <a:pt x="272" y="56"/>
                </a:lnTo>
                <a:lnTo>
                  <a:pt x="304" y="3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4" name="Freeform 48"/>
          <p:cNvSpPr>
            <a:spLocks/>
          </p:cNvSpPr>
          <p:nvPr/>
        </p:nvSpPr>
        <p:spPr bwMode="auto">
          <a:xfrm>
            <a:off x="2124710" y="1769428"/>
            <a:ext cx="381000" cy="422275"/>
          </a:xfrm>
          <a:custGeom>
            <a:avLst/>
            <a:gdLst>
              <a:gd name="T0" fmla="*/ 0 w 240"/>
              <a:gd name="T1" fmla="*/ 3175 h 266"/>
              <a:gd name="T2" fmla="*/ 82550 w 240"/>
              <a:gd name="T3" fmla="*/ 3175 h 266"/>
              <a:gd name="T4" fmla="*/ 117475 w 240"/>
              <a:gd name="T5" fmla="*/ 3175 h 266"/>
              <a:gd name="T6" fmla="*/ 117475 w 240"/>
              <a:gd name="T7" fmla="*/ 0 h 266"/>
              <a:gd name="T8" fmla="*/ 130175 w 240"/>
              <a:gd name="T9" fmla="*/ 0 h 266"/>
              <a:gd name="T10" fmla="*/ 130175 w 240"/>
              <a:gd name="T11" fmla="*/ 3175 h 266"/>
              <a:gd name="T12" fmla="*/ 234950 w 240"/>
              <a:gd name="T13" fmla="*/ 6350 h 266"/>
              <a:gd name="T14" fmla="*/ 234950 w 240"/>
              <a:gd name="T15" fmla="*/ 3175 h 266"/>
              <a:gd name="T16" fmla="*/ 238125 w 240"/>
              <a:gd name="T17" fmla="*/ 3175 h 266"/>
              <a:gd name="T18" fmla="*/ 238125 w 240"/>
              <a:gd name="T19" fmla="*/ 6350 h 266"/>
              <a:gd name="T20" fmla="*/ 333375 w 240"/>
              <a:gd name="T21" fmla="*/ 9525 h 266"/>
              <a:gd name="T22" fmla="*/ 336550 w 240"/>
              <a:gd name="T23" fmla="*/ 34925 h 266"/>
              <a:gd name="T24" fmla="*/ 346075 w 240"/>
              <a:gd name="T25" fmla="*/ 38100 h 266"/>
              <a:gd name="T26" fmla="*/ 339725 w 240"/>
              <a:gd name="T27" fmla="*/ 44450 h 266"/>
              <a:gd name="T28" fmla="*/ 349250 w 240"/>
              <a:gd name="T29" fmla="*/ 57150 h 266"/>
              <a:gd name="T30" fmla="*/ 352425 w 240"/>
              <a:gd name="T31" fmla="*/ 57150 h 266"/>
              <a:gd name="T32" fmla="*/ 352425 w 240"/>
              <a:gd name="T33" fmla="*/ 60325 h 266"/>
              <a:gd name="T34" fmla="*/ 358775 w 240"/>
              <a:gd name="T35" fmla="*/ 73025 h 266"/>
              <a:gd name="T36" fmla="*/ 355600 w 240"/>
              <a:gd name="T37" fmla="*/ 92075 h 266"/>
              <a:gd name="T38" fmla="*/ 358775 w 240"/>
              <a:gd name="T39" fmla="*/ 92075 h 266"/>
              <a:gd name="T40" fmla="*/ 361950 w 240"/>
              <a:gd name="T41" fmla="*/ 101600 h 266"/>
              <a:gd name="T42" fmla="*/ 368300 w 240"/>
              <a:gd name="T43" fmla="*/ 104775 h 266"/>
              <a:gd name="T44" fmla="*/ 365125 w 240"/>
              <a:gd name="T45" fmla="*/ 104775 h 266"/>
              <a:gd name="T46" fmla="*/ 368300 w 240"/>
              <a:gd name="T47" fmla="*/ 107950 h 266"/>
              <a:gd name="T48" fmla="*/ 381000 w 240"/>
              <a:gd name="T49" fmla="*/ 114300 h 266"/>
              <a:gd name="T50" fmla="*/ 381000 w 240"/>
              <a:gd name="T51" fmla="*/ 130175 h 266"/>
              <a:gd name="T52" fmla="*/ 377825 w 240"/>
              <a:gd name="T53" fmla="*/ 136525 h 266"/>
              <a:gd name="T54" fmla="*/ 371475 w 240"/>
              <a:gd name="T55" fmla="*/ 136525 h 266"/>
              <a:gd name="T56" fmla="*/ 371475 w 240"/>
              <a:gd name="T57" fmla="*/ 146050 h 266"/>
              <a:gd name="T58" fmla="*/ 365125 w 240"/>
              <a:gd name="T59" fmla="*/ 155575 h 266"/>
              <a:gd name="T60" fmla="*/ 336550 w 240"/>
              <a:gd name="T61" fmla="*/ 187325 h 266"/>
              <a:gd name="T62" fmla="*/ 317500 w 240"/>
              <a:gd name="T63" fmla="*/ 196850 h 266"/>
              <a:gd name="T64" fmla="*/ 314325 w 240"/>
              <a:gd name="T65" fmla="*/ 203200 h 266"/>
              <a:gd name="T66" fmla="*/ 304800 w 240"/>
              <a:gd name="T67" fmla="*/ 209550 h 266"/>
              <a:gd name="T68" fmla="*/ 304800 w 240"/>
              <a:gd name="T69" fmla="*/ 215900 h 266"/>
              <a:gd name="T70" fmla="*/ 307975 w 240"/>
              <a:gd name="T71" fmla="*/ 225425 h 266"/>
              <a:gd name="T72" fmla="*/ 314325 w 240"/>
              <a:gd name="T73" fmla="*/ 238125 h 266"/>
              <a:gd name="T74" fmla="*/ 307975 w 240"/>
              <a:gd name="T75" fmla="*/ 241300 h 266"/>
              <a:gd name="T76" fmla="*/ 307975 w 240"/>
              <a:gd name="T77" fmla="*/ 254000 h 266"/>
              <a:gd name="T78" fmla="*/ 295275 w 240"/>
              <a:gd name="T79" fmla="*/ 269875 h 266"/>
              <a:gd name="T80" fmla="*/ 298450 w 240"/>
              <a:gd name="T81" fmla="*/ 276225 h 266"/>
              <a:gd name="T82" fmla="*/ 292100 w 240"/>
              <a:gd name="T83" fmla="*/ 285750 h 266"/>
              <a:gd name="T84" fmla="*/ 292100 w 240"/>
              <a:gd name="T85" fmla="*/ 298450 h 266"/>
              <a:gd name="T86" fmla="*/ 295275 w 240"/>
              <a:gd name="T87" fmla="*/ 317500 h 266"/>
              <a:gd name="T88" fmla="*/ 295275 w 240"/>
              <a:gd name="T89" fmla="*/ 320675 h 266"/>
              <a:gd name="T90" fmla="*/ 285750 w 240"/>
              <a:gd name="T91" fmla="*/ 317500 h 266"/>
              <a:gd name="T92" fmla="*/ 282575 w 240"/>
              <a:gd name="T93" fmla="*/ 317500 h 266"/>
              <a:gd name="T94" fmla="*/ 266700 w 240"/>
              <a:gd name="T95" fmla="*/ 330200 h 266"/>
              <a:gd name="T96" fmla="*/ 257175 w 240"/>
              <a:gd name="T97" fmla="*/ 339725 h 266"/>
              <a:gd name="T98" fmla="*/ 238125 w 240"/>
              <a:gd name="T99" fmla="*/ 358775 h 266"/>
              <a:gd name="T100" fmla="*/ 219075 w 240"/>
              <a:gd name="T101" fmla="*/ 371475 h 266"/>
              <a:gd name="T102" fmla="*/ 206375 w 240"/>
              <a:gd name="T103" fmla="*/ 387350 h 266"/>
              <a:gd name="T104" fmla="*/ 168275 w 240"/>
              <a:gd name="T105" fmla="*/ 422275 h 266"/>
              <a:gd name="T106" fmla="*/ 123825 w 240"/>
              <a:gd name="T107" fmla="*/ 349250 h 266"/>
              <a:gd name="T108" fmla="*/ 123825 w 240"/>
              <a:gd name="T109" fmla="*/ 346075 h 266"/>
              <a:gd name="T110" fmla="*/ 12700 w 240"/>
              <a:gd name="T111" fmla="*/ 339725 h 266"/>
              <a:gd name="T112" fmla="*/ 15875 w 240"/>
              <a:gd name="T113" fmla="*/ 165100 h 266"/>
              <a:gd name="T114" fmla="*/ 0 w 240"/>
              <a:gd name="T115" fmla="*/ 165100 h 266"/>
              <a:gd name="T116" fmla="*/ 0 w 240"/>
              <a:gd name="T117" fmla="*/ 3175 h 266"/>
              <a:gd name="T118" fmla="*/ 0 w 240"/>
              <a:gd name="T119" fmla="*/ 3175 h 266"/>
              <a:gd name="T120" fmla="*/ 0 w 240"/>
              <a:gd name="T121" fmla="*/ 3175 h 266"/>
              <a:gd name="T122" fmla="*/ 0 w 240"/>
              <a:gd name="T123" fmla="*/ 3175 h 2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40" h="266">
                <a:moveTo>
                  <a:pt x="0" y="2"/>
                </a:moveTo>
                <a:lnTo>
                  <a:pt x="52" y="2"/>
                </a:lnTo>
                <a:lnTo>
                  <a:pt x="74" y="2"/>
                </a:lnTo>
                <a:lnTo>
                  <a:pt x="74" y="0"/>
                </a:lnTo>
                <a:lnTo>
                  <a:pt x="82" y="0"/>
                </a:lnTo>
                <a:lnTo>
                  <a:pt x="82" y="2"/>
                </a:lnTo>
                <a:lnTo>
                  <a:pt x="148" y="4"/>
                </a:lnTo>
                <a:lnTo>
                  <a:pt x="148" y="2"/>
                </a:lnTo>
                <a:lnTo>
                  <a:pt x="150" y="2"/>
                </a:lnTo>
                <a:lnTo>
                  <a:pt x="150" y="4"/>
                </a:lnTo>
                <a:lnTo>
                  <a:pt x="210" y="6"/>
                </a:lnTo>
                <a:lnTo>
                  <a:pt x="212" y="22"/>
                </a:lnTo>
                <a:lnTo>
                  <a:pt x="218" y="24"/>
                </a:lnTo>
                <a:lnTo>
                  <a:pt x="214" y="28"/>
                </a:lnTo>
                <a:lnTo>
                  <a:pt x="220" y="36"/>
                </a:lnTo>
                <a:lnTo>
                  <a:pt x="222" y="36"/>
                </a:lnTo>
                <a:lnTo>
                  <a:pt x="222" y="38"/>
                </a:lnTo>
                <a:lnTo>
                  <a:pt x="226" y="46"/>
                </a:lnTo>
                <a:lnTo>
                  <a:pt x="224" y="58"/>
                </a:lnTo>
                <a:lnTo>
                  <a:pt x="226" y="58"/>
                </a:lnTo>
                <a:lnTo>
                  <a:pt x="228" y="64"/>
                </a:lnTo>
                <a:lnTo>
                  <a:pt x="232" y="66"/>
                </a:lnTo>
                <a:lnTo>
                  <a:pt x="230" y="66"/>
                </a:lnTo>
                <a:lnTo>
                  <a:pt x="232" y="68"/>
                </a:lnTo>
                <a:lnTo>
                  <a:pt x="240" y="72"/>
                </a:lnTo>
                <a:lnTo>
                  <a:pt x="240" y="82"/>
                </a:lnTo>
                <a:lnTo>
                  <a:pt x="238" y="86"/>
                </a:lnTo>
                <a:lnTo>
                  <a:pt x="234" y="86"/>
                </a:lnTo>
                <a:lnTo>
                  <a:pt x="234" y="92"/>
                </a:lnTo>
                <a:lnTo>
                  <a:pt x="230" y="98"/>
                </a:lnTo>
                <a:lnTo>
                  <a:pt x="212" y="118"/>
                </a:lnTo>
                <a:lnTo>
                  <a:pt x="200" y="124"/>
                </a:lnTo>
                <a:lnTo>
                  <a:pt x="198" y="128"/>
                </a:lnTo>
                <a:lnTo>
                  <a:pt x="192" y="132"/>
                </a:lnTo>
                <a:lnTo>
                  <a:pt x="192" y="136"/>
                </a:lnTo>
                <a:lnTo>
                  <a:pt x="194" y="142"/>
                </a:lnTo>
                <a:lnTo>
                  <a:pt x="198" y="150"/>
                </a:lnTo>
                <a:lnTo>
                  <a:pt x="194" y="152"/>
                </a:lnTo>
                <a:lnTo>
                  <a:pt x="194" y="160"/>
                </a:lnTo>
                <a:lnTo>
                  <a:pt x="186" y="170"/>
                </a:lnTo>
                <a:lnTo>
                  <a:pt x="188" y="174"/>
                </a:lnTo>
                <a:lnTo>
                  <a:pt x="184" y="180"/>
                </a:lnTo>
                <a:lnTo>
                  <a:pt x="184" y="188"/>
                </a:lnTo>
                <a:lnTo>
                  <a:pt x="186" y="200"/>
                </a:lnTo>
                <a:lnTo>
                  <a:pt x="186" y="202"/>
                </a:lnTo>
                <a:lnTo>
                  <a:pt x="180" y="200"/>
                </a:lnTo>
                <a:lnTo>
                  <a:pt x="178" y="200"/>
                </a:lnTo>
                <a:lnTo>
                  <a:pt x="168" y="208"/>
                </a:lnTo>
                <a:lnTo>
                  <a:pt x="162" y="214"/>
                </a:lnTo>
                <a:lnTo>
                  <a:pt x="150" y="226"/>
                </a:lnTo>
                <a:lnTo>
                  <a:pt x="138" y="234"/>
                </a:lnTo>
                <a:lnTo>
                  <a:pt x="130" y="244"/>
                </a:lnTo>
                <a:lnTo>
                  <a:pt x="106" y="266"/>
                </a:lnTo>
                <a:lnTo>
                  <a:pt x="78" y="220"/>
                </a:lnTo>
                <a:lnTo>
                  <a:pt x="78" y="218"/>
                </a:lnTo>
                <a:lnTo>
                  <a:pt x="8" y="214"/>
                </a:lnTo>
                <a:lnTo>
                  <a:pt x="10" y="104"/>
                </a:lnTo>
                <a:lnTo>
                  <a:pt x="0" y="104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5" name="Freeform 49"/>
          <p:cNvSpPr>
            <a:spLocks/>
          </p:cNvSpPr>
          <p:nvPr/>
        </p:nvSpPr>
        <p:spPr bwMode="auto">
          <a:xfrm>
            <a:off x="2264410" y="4407853"/>
            <a:ext cx="365125" cy="431800"/>
          </a:xfrm>
          <a:custGeom>
            <a:avLst/>
            <a:gdLst>
              <a:gd name="T0" fmla="*/ 174625 w 230"/>
              <a:gd name="T1" fmla="*/ 6350 h 272"/>
              <a:gd name="T2" fmla="*/ 180975 w 230"/>
              <a:gd name="T3" fmla="*/ 19050 h 272"/>
              <a:gd name="T4" fmla="*/ 200025 w 230"/>
              <a:gd name="T5" fmla="*/ 38100 h 272"/>
              <a:gd name="T6" fmla="*/ 212725 w 230"/>
              <a:gd name="T7" fmla="*/ 38100 h 272"/>
              <a:gd name="T8" fmla="*/ 231775 w 230"/>
              <a:gd name="T9" fmla="*/ 63500 h 272"/>
              <a:gd name="T10" fmla="*/ 247650 w 230"/>
              <a:gd name="T11" fmla="*/ 88900 h 272"/>
              <a:gd name="T12" fmla="*/ 260350 w 230"/>
              <a:gd name="T13" fmla="*/ 101600 h 272"/>
              <a:gd name="T14" fmla="*/ 263525 w 230"/>
              <a:gd name="T15" fmla="*/ 104775 h 272"/>
              <a:gd name="T16" fmla="*/ 276225 w 230"/>
              <a:gd name="T17" fmla="*/ 117475 h 272"/>
              <a:gd name="T18" fmla="*/ 285750 w 230"/>
              <a:gd name="T19" fmla="*/ 117475 h 272"/>
              <a:gd name="T20" fmla="*/ 311150 w 230"/>
              <a:gd name="T21" fmla="*/ 120650 h 272"/>
              <a:gd name="T22" fmla="*/ 327025 w 230"/>
              <a:gd name="T23" fmla="*/ 133350 h 272"/>
              <a:gd name="T24" fmla="*/ 346075 w 230"/>
              <a:gd name="T25" fmla="*/ 146050 h 272"/>
              <a:gd name="T26" fmla="*/ 349250 w 230"/>
              <a:gd name="T27" fmla="*/ 155575 h 272"/>
              <a:gd name="T28" fmla="*/ 349250 w 230"/>
              <a:gd name="T29" fmla="*/ 161925 h 272"/>
              <a:gd name="T30" fmla="*/ 365125 w 230"/>
              <a:gd name="T31" fmla="*/ 174625 h 272"/>
              <a:gd name="T32" fmla="*/ 358775 w 230"/>
              <a:gd name="T33" fmla="*/ 184150 h 272"/>
              <a:gd name="T34" fmla="*/ 365125 w 230"/>
              <a:gd name="T35" fmla="*/ 206375 h 272"/>
              <a:gd name="T36" fmla="*/ 365125 w 230"/>
              <a:gd name="T37" fmla="*/ 215900 h 272"/>
              <a:gd name="T38" fmla="*/ 365125 w 230"/>
              <a:gd name="T39" fmla="*/ 219075 h 272"/>
              <a:gd name="T40" fmla="*/ 336550 w 230"/>
              <a:gd name="T41" fmla="*/ 273050 h 272"/>
              <a:gd name="T42" fmla="*/ 323850 w 230"/>
              <a:gd name="T43" fmla="*/ 336550 h 272"/>
              <a:gd name="T44" fmla="*/ 314325 w 230"/>
              <a:gd name="T45" fmla="*/ 346075 h 272"/>
              <a:gd name="T46" fmla="*/ 320675 w 230"/>
              <a:gd name="T47" fmla="*/ 431800 h 272"/>
              <a:gd name="T48" fmla="*/ 60325 w 230"/>
              <a:gd name="T49" fmla="*/ 431800 h 272"/>
              <a:gd name="T50" fmla="*/ 69850 w 230"/>
              <a:gd name="T51" fmla="*/ 387350 h 272"/>
              <a:gd name="T52" fmla="*/ 66675 w 230"/>
              <a:gd name="T53" fmla="*/ 377825 h 272"/>
              <a:gd name="T54" fmla="*/ 69850 w 230"/>
              <a:gd name="T55" fmla="*/ 368300 h 272"/>
              <a:gd name="T56" fmla="*/ 73025 w 230"/>
              <a:gd name="T57" fmla="*/ 355600 h 272"/>
              <a:gd name="T58" fmla="*/ 60325 w 230"/>
              <a:gd name="T59" fmla="*/ 317500 h 272"/>
              <a:gd name="T60" fmla="*/ 53975 w 230"/>
              <a:gd name="T61" fmla="*/ 298450 h 272"/>
              <a:gd name="T62" fmla="*/ 41275 w 230"/>
              <a:gd name="T63" fmla="*/ 269875 h 272"/>
              <a:gd name="T64" fmla="*/ 34925 w 230"/>
              <a:gd name="T65" fmla="*/ 257175 h 272"/>
              <a:gd name="T66" fmla="*/ 0 w 230"/>
              <a:gd name="T67" fmla="*/ 244475 h 272"/>
              <a:gd name="T68" fmla="*/ 158750 w 230"/>
              <a:gd name="T69" fmla="*/ 60325 h 272"/>
              <a:gd name="T70" fmla="*/ 168275 w 230"/>
              <a:gd name="T71" fmla="*/ 50800 h 272"/>
              <a:gd name="T72" fmla="*/ 168275 w 230"/>
              <a:gd name="T73" fmla="*/ 0 h 272"/>
              <a:gd name="T74" fmla="*/ 168275 w 230"/>
              <a:gd name="T75" fmla="*/ 0 h 27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30" h="272">
                <a:moveTo>
                  <a:pt x="106" y="0"/>
                </a:moveTo>
                <a:lnTo>
                  <a:pt x="110" y="4"/>
                </a:lnTo>
                <a:lnTo>
                  <a:pt x="112" y="4"/>
                </a:lnTo>
                <a:lnTo>
                  <a:pt x="114" y="12"/>
                </a:lnTo>
                <a:lnTo>
                  <a:pt x="116" y="12"/>
                </a:lnTo>
                <a:lnTo>
                  <a:pt x="126" y="24"/>
                </a:lnTo>
                <a:lnTo>
                  <a:pt x="130" y="22"/>
                </a:lnTo>
                <a:lnTo>
                  <a:pt x="134" y="24"/>
                </a:lnTo>
                <a:lnTo>
                  <a:pt x="138" y="34"/>
                </a:lnTo>
                <a:lnTo>
                  <a:pt x="146" y="40"/>
                </a:lnTo>
                <a:lnTo>
                  <a:pt x="150" y="46"/>
                </a:lnTo>
                <a:lnTo>
                  <a:pt x="156" y="56"/>
                </a:lnTo>
                <a:lnTo>
                  <a:pt x="158" y="56"/>
                </a:lnTo>
                <a:lnTo>
                  <a:pt x="164" y="64"/>
                </a:lnTo>
                <a:lnTo>
                  <a:pt x="166" y="64"/>
                </a:lnTo>
                <a:lnTo>
                  <a:pt x="166" y="66"/>
                </a:lnTo>
                <a:lnTo>
                  <a:pt x="170" y="66"/>
                </a:lnTo>
                <a:lnTo>
                  <a:pt x="174" y="74"/>
                </a:lnTo>
                <a:lnTo>
                  <a:pt x="176" y="74"/>
                </a:lnTo>
                <a:lnTo>
                  <a:pt x="180" y="74"/>
                </a:lnTo>
                <a:lnTo>
                  <a:pt x="192" y="78"/>
                </a:lnTo>
                <a:lnTo>
                  <a:pt x="196" y="76"/>
                </a:lnTo>
                <a:lnTo>
                  <a:pt x="206" y="80"/>
                </a:lnTo>
                <a:lnTo>
                  <a:pt x="206" y="84"/>
                </a:lnTo>
                <a:lnTo>
                  <a:pt x="214" y="92"/>
                </a:lnTo>
                <a:lnTo>
                  <a:pt x="218" y="92"/>
                </a:lnTo>
                <a:lnTo>
                  <a:pt x="218" y="98"/>
                </a:lnTo>
                <a:lnTo>
                  <a:pt x="220" y="98"/>
                </a:lnTo>
                <a:lnTo>
                  <a:pt x="220" y="100"/>
                </a:lnTo>
                <a:lnTo>
                  <a:pt x="220" y="102"/>
                </a:lnTo>
                <a:lnTo>
                  <a:pt x="224" y="104"/>
                </a:lnTo>
                <a:lnTo>
                  <a:pt x="230" y="110"/>
                </a:lnTo>
                <a:lnTo>
                  <a:pt x="226" y="114"/>
                </a:lnTo>
                <a:lnTo>
                  <a:pt x="226" y="116"/>
                </a:lnTo>
                <a:lnTo>
                  <a:pt x="224" y="122"/>
                </a:lnTo>
                <a:lnTo>
                  <a:pt x="230" y="130"/>
                </a:lnTo>
                <a:lnTo>
                  <a:pt x="226" y="134"/>
                </a:lnTo>
                <a:lnTo>
                  <a:pt x="230" y="136"/>
                </a:lnTo>
                <a:lnTo>
                  <a:pt x="226" y="138"/>
                </a:lnTo>
                <a:lnTo>
                  <a:pt x="230" y="138"/>
                </a:lnTo>
                <a:lnTo>
                  <a:pt x="212" y="138"/>
                </a:lnTo>
                <a:lnTo>
                  <a:pt x="212" y="172"/>
                </a:lnTo>
                <a:lnTo>
                  <a:pt x="206" y="172"/>
                </a:lnTo>
                <a:lnTo>
                  <a:pt x="204" y="212"/>
                </a:lnTo>
                <a:lnTo>
                  <a:pt x="198" y="212"/>
                </a:lnTo>
                <a:lnTo>
                  <a:pt x="198" y="218"/>
                </a:lnTo>
                <a:lnTo>
                  <a:pt x="204" y="218"/>
                </a:lnTo>
                <a:lnTo>
                  <a:pt x="202" y="272"/>
                </a:lnTo>
                <a:lnTo>
                  <a:pt x="102" y="272"/>
                </a:lnTo>
                <a:lnTo>
                  <a:pt x="38" y="272"/>
                </a:lnTo>
                <a:lnTo>
                  <a:pt x="44" y="254"/>
                </a:lnTo>
                <a:lnTo>
                  <a:pt x="44" y="244"/>
                </a:lnTo>
                <a:lnTo>
                  <a:pt x="44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2"/>
                </a:lnTo>
                <a:lnTo>
                  <a:pt x="46" y="228"/>
                </a:lnTo>
                <a:lnTo>
                  <a:pt x="46" y="224"/>
                </a:lnTo>
                <a:lnTo>
                  <a:pt x="40" y="212"/>
                </a:lnTo>
                <a:lnTo>
                  <a:pt x="38" y="200"/>
                </a:lnTo>
                <a:lnTo>
                  <a:pt x="34" y="194"/>
                </a:lnTo>
                <a:lnTo>
                  <a:pt x="34" y="188"/>
                </a:lnTo>
                <a:lnTo>
                  <a:pt x="30" y="182"/>
                </a:lnTo>
                <a:lnTo>
                  <a:pt x="26" y="170"/>
                </a:lnTo>
                <a:lnTo>
                  <a:pt x="22" y="164"/>
                </a:lnTo>
                <a:lnTo>
                  <a:pt x="22" y="162"/>
                </a:lnTo>
                <a:lnTo>
                  <a:pt x="26" y="154"/>
                </a:lnTo>
                <a:lnTo>
                  <a:pt x="0" y="154"/>
                </a:lnTo>
                <a:lnTo>
                  <a:pt x="2" y="38"/>
                </a:lnTo>
                <a:lnTo>
                  <a:pt x="100" y="38"/>
                </a:lnTo>
                <a:lnTo>
                  <a:pt x="100" y="32"/>
                </a:lnTo>
                <a:lnTo>
                  <a:pt x="106" y="32"/>
                </a:lnTo>
                <a:lnTo>
                  <a:pt x="106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6" name="Freeform 50"/>
          <p:cNvSpPr>
            <a:spLocks/>
          </p:cNvSpPr>
          <p:nvPr/>
        </p:nvSpPr>
        <p:spPr bwMode="auto">
          <a:xfrm>
            <a:off x="2226310" y="5046028"/>
            <a:ext cx="523875" cy="473075"/>
          </a:xfrm>
          <a:custGeom>
            <a:avLst/>
            <a:gdLst>
              <a:gd name="T0" fmla="*/ 523875 w 330"/>
              <a:gd name="T1" fmla="*/ 28575 h 298"/>
              <a:gd name="T2" fmla="*/ 511175 w 330"/>
              <a:gd name="T3" fmla="*/ 53975 h 298"/>
              <a:gd name="T4" fmla="*/ 488950 w 330"/>
              <a:gd name="T5" fmla="*/ 57150 h 298"/>
              <a:gd name="T6" fmla="*/ 488950 w 330"/>
              <a:gd name="T7" fmla="*/ 69850 h 298"/>
              <a:gd name="T8" fmla="*/ 482600 w 330"/>
              <a:gd name="T9" fmla="*/ 82550 h 298"/>
              <a:gd name="T10" fmla="*/ 469900 w 330"/>
              <a:gd name="T11" fmla="*/ 82550 h 298"/>
              <a:gd name="T12" fmla="*/ 460375 w 330"/>
              <a:gd name="T13" fmla="*/ 101600 h 298"/>
              <a:gd name="T14" fmla="*/ 466725 w 330"/>
              <a:gd name="T15" fmla="*/ 123825 h 298"/>
              <a:gd name="T16" fmla="*/ 450850 w 330"/>
              <a:gd name="T17" fmla="*/ 123825 h 298"/>
              <a:gd name="T18" fmla="*/ 434975 w 330"/>
              <a:gd name="T19" fmla="*/ 133350 h 298"/>
              <a:gd name="T20" fmla="*/ 419100 w 330"/>
              <a:gd name="T21" fmla="*/ 149225 h 298"/>
              <a:gd name="T22" fmla="*/ 415925 w 330"/>
              <a:gd name="T23" fmla="*/ 149225 h 298"/>
              <a:gd name="T24" fmla="*/ 406400 w 330"/>
              <a:gd name="T25" fmla="*/ 146050 h 298"/>
              <a:gd name="T26" fmla="*/ 387350 w 330"/>
              <a:gd name="T27" fmla="*/ 149225 h 298"/>
              <a:gd name="T28" fmla="*/ 384175 w 330"/>
              <a:gd name="T29" fmla="*/ 158750 h 298"/>
              <a:gd name="T30" fmla="*/ 377825 w 330"/>
              <a:gd name="T31" fmla="*/ 158750 h 298"/>
              <a:gd name="T32" fmla="*/ 371475 w 330"/>
              <a:gd name="T33" fmla="*/ 161925 h 298"/>
              <a:gd name="T34" fmla="*/ 346075 w 330"/>
              <a:gd name="T35" fmla="*/ 165100 h 298"/>
              <a:gd name="T36" fmla="*/ 342900 w 330"/>
              <a:gd name="T37" fmla="*/ 180975 h 298"/>
              <a:gd name="T38" fmla="*/ 333375 w 330"/>
              <a:gd name="T39" fmla="*/ 177800 h 298"/>
              <a:gd name="T40" fmla="*/ 317500 w 330"/>
              <a:gd name="T41" fmla="*/ 190500 h 298"/>
              <a:gd name="T42" fmla="*/ 320675 w 330"/>
              <a:gd name="T43" fmla="*/ 203200 h 298"/>
              <a:gd name="T44" fmla="*/ 317500 w 330"/>
              <a:gd name="T45" fmla="*/ 222250 h 298"/>
              <a:gd name="T46" fmla="*/ 295275 w 330"/>
              <a:gd name="T47" fmla="*/ 250825 h 298"/>
              <a:gd name="T48" fmla="*/ 288925 w 330"/>
              <a:gd name="T49" fmla="*/ 266700 h 298"/>
              <a:gd name="T50" fmla="*/ 269875 w 330"/>
              <a:gd name="T51" fmla="*/ 279400 h 298"/>
              <a:gd name="T52" fmla="*/ 260350 w 330"/>
              <a:gd name="T53" fmla="*/ 285750 h 298"/>
              <a:gd name="T54" fmla="*/ 247650 w 330"/>
              <a:gd name="T55" fmla="*/ 301625 h 298"/>
              <a:gd name="T56" fmla="*/ 250825 w 330"/>
              <a:gd name="T57" fmla="*/ 314325 h 298"/>
              <a:gd name="T58" fmla="*/ 238125 w 330"/>
              <a:gd name="T59" fmla="*/ 333375 h 298"/>
              <a:gd name="T60" fmla="*/ 234950 w 330"/>
              <a:gd name="T61" fmla="*/ 327025 h 298"/>
              <a:gd name="T62" fmla="*/ 231775 w 330"/>
              <a:gd name="T63" fmla="*/ 323850 h 298"/>
              <a:gd name="T64" fmla="*/ 219075 w 330"/>
              <a:gd name="T65" fmla="*/ 330200 h 298"/>
              <a:gd name="T66" fmla="*/ 203200 w 330"/>
              <a:gd name="T67" fmla="*/ 346075 h 298"/>
              <a:gd name="T68" fmla="*/ 190500 w 330"/>
              <a:gd name="T69" fmla="*/ 361950 h 298"/>
              <a:gd name="T70" fmla="*/ 180975 w 330"/>
              <a:gd name="T71" fmla="*/ 358775 h 298"/>
              <a:gd name="T72" fmla="*/ 165100 w 330"/>
              <a:gd name="T73" fmla="*/ 374650 h 298"/>
              <a:gd name="T74" fmla="*/ 171450 w 330"/>
              <a:gd name="T75" fmla="*/ 384175 h 298"/>
              <a:gd name="T76" fmla="*/ 165100 w 330"/>
              <a:gd name="T77" fmla="*/ 396875 h 298"/>
              <a:gd name="T78" fmla="*/ 139700 w 330"/>
              <a:gd name="T79" fmla="*/ 415925 h 298"/>
              <a:gd name="T80" fmla="*/ 149225 w 330"/>
              <a:gd name="T81" fmla="*/ 428625 h 298"/>
              <a:gd name="T82" fmla="*/ 142875 w 330"/>
              <a:gd name="T83" fmla="*/ 457200 h 298"/>
              <a:gd name="T84" fmla="*/ 101600 w 330"/>
              <a:gd name="T85" fmla="*/ 469900 h 298"/>
              <a:gd name="T86" fmla="*/ 0 w 330"/>
              <a:gd name="T87" fmla="*/ 247650 h 298"/>
              <a:gd name="T88" fmla="*/ 0 w 330"/>
              <a:gd name="T89" fmla="*/ 180975 h 298"/>
              <a:gd name="T90" fmla="*/ 12700 w 330"/>
              <a:gd name="T91" fmla="*/ 155575 h 298"/>
              <a:gd name="T92" fmla="*/ 3175 w 330"/>
              <a:gd name="T93" fmla="*/ 139700 h 298"/>
              <a:gd name="T94" fmla="*/ 3175 w 330"/>
              <a:gd name="T95" fmla="*/ 28575 h 298"/>
              <a:gd name="T96" fmla="*/ 98425 w 330"/>
              <a:gd name="T97" fmla="*/ 19050 h 298"/>
              <a:gd name="T98" fmla="*/ 111125 w 330"/>
              <a:gd name="T99" fmla="*/ 31750 h 298"/>
              <a:gd name="T100" fmla="*/ 123825 w 330"/>
              <a:gd name="T101" fmla="*/ 22225 h 298"/>
              <a:gd name="T102" fmla="*/ 133350 w 330"/>
              <a:gd name="T103" fmla="*/ 31750 h 298"/>
              <a:gd name="T104" fmla="*/ 149225 w 330"/>
              <a:gd name="T105" fmla="*/ 34925 h 298"/>
              <a:gd name="T106" fmla="*/ 158750 w 330"/>
              <a:gd name="T107" fmla="*/ 25400 h 298"/>
              <a:gd name="T108" fmla="*/ 168275 w 330"/>
              <a:gd name="T109" fmla="*/ 22225 h 298"/>
              <a:gd name="T110" fmla="*/ 184150 w 330"/>
              <a:gd name="T111" fmla="*/ 9525 h 298"/>
              <a:gd name="T112" fmla="*/ 190500 w 330"/>
              <a:gd name="T113" fmla="*/ 0 h 298"/>
              <a:gd name="T114" fmla="*/ 203200 w 330"/>
              <a:gd name="T115" fmla="*/ 9525 h 298"/>
              <a:gd name="T116" fmla="*/ 215900 w 330"/>
              <a:gd name="T117" fmla="*/ 19050 h 298"/>
              <a:gd name="T118" fmla="*/ 203200 w 330"/>
              <a:gd name="T119" fmla="*/ 25400 h 298"/>
              <a:gd name="T120" fmla="*/ 450850 w 330"/>
              <a:gd name="T121" fmla="*/ 25400 h 298"/>
              <a:gd name="T122" fmla="*/ 523875 w 330"/>
              <a:gd name="T123" fmla="*/ 22225 h 298"/>
              <a:gd name="T124" fmla="*/ 523875 w 330"/>
              <a:gd name="T125" fmla="*/ 22225 h 29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30" h="298">
                <a:moveTo>
                  <a:pt x="330" y="14"/>
                </a:moveTo>
                <a:lnTo>
                  <a:pt x="330" y="18"/>
                </a:lnTo>
                <a:lnTo>
                  <a:pt x="326" y="24"/>
                </a:lnTo>
                <a:lnTo>
                  <a:pt x="322" y="34"/>
                </a:lnTo>
                <a:lnTo>
                  <a:pt x="320" y="32"/>
                </a:lnTo>
                <a:lnTo>
                  <a:pt x="308" y="36"/>
                </a:lnTo>
                <a:lnTo>
                  <a:pt x="306" y="38"/>
                </a:lnTo>
                <a:lnTo>
                  <a:pt x="308" y="44"/>
                </a:lnTo>
                <a:lnTo>
                  <a:pt x="306" y="52"/>
                </a:lnTo>
                <a:lnTo>
                  <a:pt x="304" y="52"/>
                </a:lnTo>
                <a:lnTo>
                  <a:pt x="304" y="44"/>
                </a:lnTo>
                <a:lnTo>
                  <a:pt x="296" y="52"/>
                </a:lnTo>
                <a:lnTo>
                  <a:pt x="294" y="56"/>
                </a:lnTo>
                <a:lnTo>
                  <a:pt x="290" y="64"/>
                </a:lnTo>
                <a:lnTo>
                  <a:pt x="294" y="78"/>
                </a:lnTo>
                <a:lnTo>
                  <a:pt x="286" y="76"/>
                </a:lnTo>
                <a:lnTo>
                  <a:pt x="284" y="78"/>
                </a:lnTo>
                <a:lnTo>
                  <a:pt x="276" y="78"/>
                </a:lnTo>
                <a:lnTo>
                  <a:pt x="274" y="84"/>
                </a:lnTo>
                <a:lnTo>
                  <a:pt x="270" y="92"/>
                </a:lnTo>
                <a:lnTo>
                  <a:pt x="264" y="94"/>
                </a:lnTo>
                <a:lnTo>
                  <a:pt x="262" y="88"/>
                </a:lnTo>
                <a:lnTo>
                  <a:pt x="262" y="94"/>
                </a:lnTo>
                <a:lnTo>
                  <a:pt x="258" y="96"/>
                </a:lnTo>
                <a:lnTo>
                  <a:pt x="256" y="92"/>
                </a:lnTo>
                <a:lnTo>
                  <a:pt x="246" y="92"/>
                </a:lnTo>
                <a:lnTo>
                  <a:pt x="244" y="94"/>
                </a:lnTo>
                <a:lnTo>
                  <a:pt x="246" y="98"/>
                </a:lnTo>
                <a:lnTo>
                  <a:pt x="242" y="100"/>
                </a:lnTo>
                <a:lnTo>
                  <a:pt x="240" y="98"/>
                </a:lnTo>
                <a:lnTo>
                  <a:pt x="238" y="100"/>
                </a:lnTo>
                <a:lnTo>
                  <a:pt x="236" y="100"/>
                </a:lnTo>
                <a:lnTo>
                  <a:pt x="234" y="102"/>
                </a:lnTo>
                <a:lnTo>
                  <a:pt x="220" y="104"/>
                </a:lnTo>
                <a:lnTo>
                  <a:pt x="218" y="104"/>
                </a:lnTo>
                <a:lnTo>
                  <a:pt x="218" y="112"/>
                </a:lnTo>
                <a:lnTo>
                  <a:pt x="216" y="114"/>
                </a:lnTo>
                <a:lnTo>
                  <a:pt x="214" y="114"/>
                </a:lnTo>
                <a:lnTo>
                  <a:pt x="210" y="112"/>
                </a:lnTo>
                <a:lnTo>
                  <a:pt x="204" y="114"/>
                </a:lnTo>
                <a:lnTo>
                  <a:pt x="200" y="120"/>
                </a:lnTo>
                <a:lnTo>
                  <a:pt x="202" y="122"/>
                </a:lnTo>
                <a:lnTo>
                  <a:pt x="202" y="128"/>
                </a:lnTo>
                <a:lnTo>
                  <a:pt x="200" y="136"/>
                </a:lnTo>
                <a:lnTo>
                  <a:pt x="200" y="140"/>
                </a:lnTo>
                <a:lnTo>
                  <a:pt x="186" y="156"/>
                </a:lnTo>
                <a:lnTo>
                  <a:pt x="186" y="158"/>
                </a:lnTo>
                <a:lnTo>
                  <a:pt x="184" y="162"/>
                </a:lnTo>
                <a:lnTo>
                  <a:pt x="182" y="168"/>
                </a:lnTo>
                <a:lnTo>
                  <a:pt x="176" y="172"/>
                </a:lnTo>
                <a:lnTo>
                  <a:pt x="170" y="176"/>
                </a:lnTo>
                <a:lnTo>
                  <a:pt x="164" y="178"/>
                </a:lnTo>
                <a:lnTo>
                  <a:pt x="164" y="180"/>
                </a:lnTo>
                <a:lnTo>
                  <a:pt x="156" y="186"/>
                </a:lnTo>
                <a:lnTo>
                  <a:pt x="156" y="190"/>
                </a:lnTo>
                <a:lnTo>
                  <a:pt x="154" y="194"/>
                </a:lnTo>
                <a:lnTo>
                  <a:pt x="158" y="198"/>
                </a:lnTo>
                <a:lnTo>
                  <a:pt x="158" y="202"/>
                </a:lnTo>
                <a:lnTo>
                  <a:pt x="150" y="210"/>
                </a:lnTo>
                <a:lnTo>
                  <a:pt x="146" y="210"/>
                </a:lnTo>
                <a:lnTo>
                  <a:pt x="148" y="206"/>
                </a:lnTo>
                <a:lnTo>
                  <a:pt x="146" y="202"/>
                </a:lnTo>
                <a:lnTo>
                  <a:pt x="146" y="204"/>
                </a:lnTo>
                <a:lnTo>
                  <a:pt x="142" y="208"/>
                </a:lnTo>
                <a:lnTo>
                  <a:pt x="138" y="208"/>
                </a:lnTo>
                <a:lnTo>
                  <a:pt x="134" y="216"/>
                </a:lnTo>
                <a:lnTo>
                  <a:pt x="128" y="218"/>
                </a:lnTo>
                <a:lnTo>
                  <a:pt x="122" y="226"/>
                </a:lnTo>
                <a:lnTo>
                  <a:pt x="120" y="228"/>
                </a:lnTo>
                <a:lnTo>
                  <a:pt x="114" y="226"/>
                </a:lnTo>
                <a:lnTo>
                  <a:pt x="116" y="228"/>
                </a:lnTo>
                <a:lnTo>
                  <a:pt x="104" y="236"/>
                </a:lnTo>
                <a:lnTo>
                  <a:pt x="104" y="238"/>
                </a:lnTo>
                <a:lnTo>
                  <a:pt x="108" y="242"/>
                </a:lnTo>
                <a:lnTo>
                  <a:pt x="106" y="248"/>
                </a:lnTo>
                <a:lnTo>
                  <a:pt x="104" y="250"/>
                </a:lnTo>
                <a:lnTo>
                  <a:pt x="102" y="248"/>
                </a:lnTo>
                <a:lnTo>
                  <a:pt x="88" y="262"/>
                </a:lnTo>
                <a:lnTo>
                  <a:pt x="94" y="266"/>
                </a:lnTo>
                <a:lnTo>
                  <a:pt x="94" y="270"/>
                </a:lnTo>
                <a:lnTo>
                  <a:pt x="88" y="274"/>
                </a:lnTo>
                <a:lnTo>
                  <a:pt x="90" y="288"/>
                </a:lnTo>
                <a:lnTo>
                  <a:pt x="88" y="298"/>
                </a:lnTo>
                <a:lnTo>
                  <a:pt x="64" y="296"/>
                </a:lnTo>
                <a:lnTo>
                  <a:pt x="68" y="158"/>
                </a:lnTo>
                <a:lnTo>
                  <a:pt x="0" y="156"/>
                </a:lnTo>
                <a:lnTo>
                  <a:pt x="0" y="114"/>
                </a:lnTo>
                <a:lnTo>
                  <a:pt x="2" y="98"/>
                </a:lnTo>
                <a:lnTo>
                  <a:pt x="8" y="98"/>
                </a:lnTo>
                <a:lnTo>
                  <a:pt x="8" y="88"/>
                </a:lnTo>
                <a:lnTo>
                  <a:pt x="2" y="88"/>
                </a:lnTo>
                <a:lnTo>
                  <a:pt x="2" y="60"/>
                </a:lnTo>
                <a:lnTo>
                  <a:pt x="2" y="18"/>
                </a:lnTo>
                <a:lnTo>
                  <a:pt x="62" y="18"/>
                </a:lnTo>
                <a:lnTo>
                  <a:pt x="62" y="12"/>
                </a:lnTo>
                <a:lnTo>
                  <a:pt x="70" y="12"/>
                </a:lnTo>
                <a:lnTo>
                  <a:pt x="70" y="20"/>
                </a:lnTo>
                <a:lnTo>
                  <a:pt x="78" y="20"/>
                </a:lnTo>
                <a:lnTo>
                  <a:pt x="78" y="14"/>
                </a:lnTo>
                <a:lnTo>
                  <a:pt x="84" y="14"/>
                </a:lnTo>
                <a:lnTo>
                  <a:pt x="84" y="20"/>
                </a:lnTo>
                <a:lnTo>
                  <a:pt x="90" y="20"/>
                </a:lnTo>
                <a:lnTo>
                  <a:pt x="94" y="22"/>
                </a:lnTo>
                <a:lnTo>
                  <a:pt x="100" y="22"/>
                </a:lnTo>
                <a:lnTo>
                  <a:pt x="100" y="16"/>
                </a:lnTo>
                <a:lnTo>
                  <a:pt x="106" y="16"/>
                </a:lnTo>
                <a:lnTo>
                  <a:pt x="106" y="14"/>
                </a:lnTo>
                <a:lnTo>
                  <a:pt x="116" y="14"/>
                </a:lnTo>
                <a:lnTo>
                  <a:pt x="116" y="6"/>
                </a:lnTo>
                <a:lnTo>
                  <a:pt x="120" y="6"/>
                </a:lnTo>
                <a:lnTo>
                  <a:pt x="120" y="0"/>
                </a:lnTo>
                <a:lnTo>
                  <a:pt x="128" y="0"/>
                </a:lnTo>
                <a:lnTo>
                  <a:pt x="128" y="6"/>
                </a:lnTo>
                <a:lnTo>
                  <a:pt x="136" y="6"/>
                </a:lnTo>
                <a:lnTo>
                  <a:pt x="136" y="12"/>
                </a:lnTo>
                <a:lnTo>
                  <a:pt x="128" y="12"/>
                </a:lnTo>
                <a:lnTo>
                  <a:pt x="128" y="16"/>
                </a:lnTo>
                <a:lnTo>
                  <a:pt x="140" y="16"/>
                </a:lnTo>
                <a:lnTo>
                  <a:pt x="284" y="16"/>
                </a:lnTo>
                <a:lnTo>
                  <a:pt x="284" y="12"/>
                </a:lnTo>
                <a:lnTo>
                  <a:pt x="330" y="14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7" name="Freeform 51"/>
          <p:cNvSpPr>
            <a:spLocks/>
          </p:cNvSpPr>
          <p:nvPr/>
        </p:nvSpPr>
        <p:spPr bwMode="auto">
          <a:xfrm>
            <a:off x="2366010" y="5058728"/>
            <a:ext cx="536575" cy="460375"/>
          </a:xfrm>
          <a:custGeom>
            <a:avLst/>
            <a:gdLst>
              <a:gd name="T0" fmla="*/ 533400 w 338"/>
              <a:gd name="T1" fmla="*/ 139700 h 290"/>
              <a:gd name="T2" fmla="*/ 520700 w 338"/>
              <a:gd name="T3" fmla="*/ 415925 h 290"/>
              <a:gd name="T4" fmla="*/ 530225 w 338"/>
              <a:gd name="T5" fmla="*/ 428625 h 290"/>
              <a:gd name="T6" fmla="*/ 412750 w 338"/>
              <a:gd name="T7" fmla="*/ 460375 h 290"/>
              <a:gd name="T8" fmla="*/ 0 w 338"/>
              <a:gd name="T9" fmla="*/ 460375 h 290"/>
              <a:gd name="T10" fmla="*/ 0 w 338"/>
              <a:gd name="T11" fmla="*/ 422275 h 290"/>
              <a:gd name="T12" fmla="*/ 9525 w 338"/>
              <a:gd name="T13" fmla="*/ 409575 h 290"/>
              <a:gd name="T14" fmla="*/ 22225 w 338"/>
              <a:gd name="T15" fmla="*/ 381000 h 290"/>
              <a:gd name="T16" fmla="*/ 28575 w 338"/>
              <a:gd name="T17" fmla="*/ 381000 h 290"/>
              <a:gd name="T18" fmla="*/ 25400 w 338"/>
              <a:gd name="T19" fmla="*/ 365125 h 290"/>
              <a:gd name="T20" fmla="*/ 44450 w 338"/>
              <a:gd name="T21" fmla="*/ 349250 h 290"/>
              <a:gd name="T22" fmla="*/ 41275 w 338"/>
              <a:gd name="T23" fmla="*/ 346075 h 290"/>
              <a:gd name="T24" fmla="*/ 53975 w 338"/>
              <a:gd name="T25" fmla="*/ 346075 h 290"/>
              <a:gd name="T26" fmla="*/ 73025 w 338"/>
              <a:gd name="T27" fmla="*/ 330200 h 290"/>
              <a:gd name="T28" fmla="*/ 85725 w 338"/>
              <a:gd name="T29" fmla="*/ 317500 h 290"/>
              <a:gd name="T30" fmla="*/ 92075 w 338"/>
              <a:gd name="T31" fmla="*/ 307975 h 290"/>
              <a:gd name="T32" fmla="*/ 92075 w 338"/>
              <a:gd name="T33" fmla="*/ 320675 h 290"/>
              <a:gd name="T34" fmla="*/ 111125 w 338"/>
              <a:gd name="T35" fmla="*/ 307975 h 290"/>
              <a:gd name="T36" fmla="*/ 104775 w 338"/>
              <a:gd name="T37" fmla="*/ 295275 h 290"/>
              <a:gd name="T38" fmla="*/ 107950 w 338"/>
              <a:gd name="T39" fmla="*/ 282575 h 290"/>
              <a:gd name="T40" fmla="*/ 120650 w 338"/>
              <a:gd name="T41" fmla="*/ 269875 h 290"/>
              <a:gd name="T42" fmla="*/ 139700 w 338"/>
              <a:gd name="T43" fmla="*/ 260350 h 290"/>
              <a:gd name="T44" fmla="*/ 152400 w 338"/>
              <a:gd name="T45" fmla="*/ 244475 h 290"/>
              <a:gd name="T46" fmla="*/ 155575 w 338"/>
              <a:gd name="T47" fmla="*/ 234950 h 290"/>
              <a:gd name="T48" fmla="*/ 177800 w 338"/>
              <a:gd name="T49" fmla="*/ 203200 h 290"/>
              <a:gd name="T50" fmla="*/ 180975 w 338"/>
              <a:gd name="T51" fmla="*/ 180975 h 290"/>
              <a:gd name="T52" fmla="*/ 184150 w 338"/>
              <a:gd name="T53" fmla="*/ 168275 h 290"/>
              <a:gd name="T54" fmla="*/ 200025 w 338"/>
              <a:gd name="T55" fmla="*/ 168275 h 290"/>
              <a:gd name="T56" fmla="*/ 206375 w 338"/>
              <a:gd name="T57" fmla="*/ 165100 h 290"/>
              <a:gd name="T58" fmla="*/ 209550 w 338"/>
              <a:gd name="T59" fmla="*/ 152400 h 290"/>
              <a:gd name="T60" fmla="*/ 234950 w 338"/>
              <a:gd name="T61" fmla="*/ 146050 h 290"/>
              <a:gd name="T62" fmla="*/ 241300 w 338"/>
              <a:gd name="T63" fmla="*/ 142875 h 290"/>
              <a:gd name="T64" fmla="*/ 250825 w 338"/>
              <a:gd name="T65" fmla="*/ 142875 h 290"/>
              <a:gd name="T66" fmla="*/ 250825 w 338"/>
              <a:gd name="T67" fmla="*/ 133350 h 290"/>
              <a:gd name="T68" fmla="*/ 269875 w 338"/>
              <a:gd name="T69" fmla="*/ 139700 h 290"/>
              <a:gd name="T70" fmla="*/ 276225 w 338"/>
              <a:gd name="T71" fmla="*/ 127000 h 290"/>
              <a:gd name="T72" fmla="*/ 288925 w 338"/>
              <a:gd name="T73" fmla="*/ 133350 h 290"/>
              <a:gd name="T74" fmla="*/ 298450 w 338"/>
              <a:gd name="T75" fmla="*/ 111125 h 290"/>
              <a:gd name="T76" fmla="*/ 314325 w 338"/>
              <a:gd name="T77" fmla="*/ 107950 h 290"/>
              <a:gd name="T78" fmla="*/ 327025 w 338"/>
              <a:gd name="T79" fmla="*/ 111125 h 290"/>
              <a:gd name="T80" fmla="*/ 327025 w 338"/>
              <a:gd name="T81" fmla="*/ 76200 h 290"/>
              <a:gd name="T82" fmla="*/ 342900 w 338"/>
              <a:gd name="T83" fmla="*/ 57150 h 290"/>
              <a:gd name="T84" fmla="*/ 346075 w 338"/>
              <a:gd name="T85" fmla="*/ 69850 h 290"/>
              <a:gd name="T86" fmla="*/ 346075 w 338"/>
              <a:gd name="T87" fmla="*/ 47625 h 290"/>
              <a:gd name="T88" fmla="*/ 368300 w 338"/>
              <a:gd name="T89" fmla="*/ 38100 h 290"/>
              <a:gd name="T90" fmla="*/ 377825 w 338"/>
              <a:gd name="T91" fmla="*/ 25400 h 290"/>
              <a:gd name="T92" fmla="*/ 384175 w 338"/>
              <a:gd name="T93" fmla="*/ 9525 h 290"/>
              <a:gd name="T94" fmla="*/ 536575 w 338"/>
              <a:gd name="T95" fmla="*/ 0 h 290"/>
              <a:gd name="T96" fmla="*/ 536575 w 338"/>
              <a:gd name="T97" fmla="*/ 0 h 29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38" h="290">
                <a:moveTo>
                  <a:pt x="338" y="0"/>
                </a:moveTo>
                <a:lnTo>
                  <a:pt x="336" y="88"/>
                </a:lnTo>
                <a:lnTo>
                  <a:pt x="334" y="262"/>
                </a:lnTo>
                <a:lnTo>
                  <a:pt x="328" y="262"/>
                </a:lnTo>
                <a:lnTo>
                  <a:pt x="328" y="270"/>
                </a:lnTo>
                <a:lnTo>
                  <a:pt x="334" y="270"/>
                </a:lnTo>
                <a:lnTo>
                  <a:pt x="334" y="290"/>
                </a:lnTo>
                <a:lnTo>
                  <a:pt x="260" y="290"/>
                </a:lnTo>
                <a:lnTo>
                  <a:pt x="88" y="290"/>
                </a:lnTo>
                <a:lnTo>
                  <a:pt x="0" y="290"/>
                </a:lnTo>
                <a:lnTo>
                  <a:pt x="2" y="280"/>
                </a:lnTo>
                <a:lnTo>
                  <a:pt x="0" y="266"/>
                </a:lnTo>
                <a:lnTo>
                  <a:pt x="6" y="262"/>
                </a:lnTo>
                <a:lnTo>
                  <a:pt x="6" y="258"/>
                </a:lnTo>
                <a:lnTo>
                  <a:pt x="0" y="254"/>
                </a:lnTo>
                <a:lnTo>
                  <a:pt x="14" y="240"/>
                </a:lnTo>
                <a:lnTo>
                  <a:pt x="16" y="242"/>
                </a:lnTo>
                <a:lnTo>
                  <a:pt x="18" y="240"/>
                </a:lnTo>
                <a:lnTo>
                  <a:pt x="20" y="234"/>
                </a:lnTo>
                <a:lnTo>
                  <a:pt x="16" y="230"/>
                </a:lnTo>
                <a:lnTo>
                  <a:pt x="16" y="228"/>
                </a:lnTo>
                <a:lnTo>
                  <a:pt x="28" y="220"/>
                </a:lnTo>
                <a:lnTo>
                  <a:pt x="26" y="218"/>
                </a:lnTo>
                <a:lnTo>
                  <a:pt x="32" y="220"/>
                </a:lnTo>
                <a:lnTo>
                  <a:pt x="34" y="218"/>
                </a:lnTo>
                <a:lnTo>
                  <a:pt x="40" y="210"/>
                </a:lnTo>
                <a:lnTo>
                  <a:pt x="46" y="208"/>
                </a:lnTo>
                <a:lnTo>
                  <a:pt x="50" y="200"/>
                </a:lnTo>
                <a:lnTo>
                  <a:pt x="54" y="200"/>
                </a:lnTo>
                <a:lnTo>
                  <a:pt x="58" y="196"/>
                </a:lnTo>
                <a:lnTo>
                  <a:pt x="58" y="194"/>
                </a:lnTo>
                <a:lnTo>
                  <a:pt x="60" y="198"/>
                </a:lnTo>
                <a:lnTo>
                  <a:pt x="58" y="202"/>
                </a:lnTo>
                <a:lnTo>
                  <a:pt x="62" y="202"/>
                </a:lnTo>
                <a:lnTo>
                  <a:pt x="70" y="194"/>
                </a:lnTo>
                <a:lnTo>
                  <a:pt x="70" y="190"/>
                </a:lnTo>
                <a:lnTo>
                  <a:pt x="66" y="186"/>
                </a:lnTo>
                <a:lnTo>
                  <a:pt x="68" y="182"/>
                </a:lnTo>
                <a:lnTo>
                  <a:pt x="68" y="178"/>
                </a:lnTo>
                <a:lnTo>
                  <a:pt x="76" y="172"/>
                </a:lnTo>
                <a:lnTo>
                  <a:pt x="76" y="170"/>
                </a:lnTo>
                <a:lnTo>
                  <a:pt x="82" y="168"/>
                </a:lnTo>
                <a:lnTo>
                  <a:pt x="88" y="164"/>
                </a:lnTo>
                <a:lnTo>
                  <a:pt x="94" y="160"/>
                </a:lnTo>
                <a:lnTo>
                  <a:pt x="96" y="154"/>
                </a:lnTo>
                <a:lnTo>
                  <a:pt x="98" y="150"/>
                </a:lnTo>
                <a:lnTo>
                  <a:pt x="98" y="148"/>
                </a:lnTo>
                <a:lnTo>
                  <a:pt x="112" y="132"/>
                </a:lnTo>
                <a:lnTo>
                  <a:pt x="112" y="128"/>
                </a:lnTo>
                <a:lnTo>
                  <a:pt x="114" y="120"/>
                </a:lnTo>
                <a:lnTo>
                  <a:pt x="114" y="114"/>
                </a:lnTo>
                <a:lnTo>
                  <a:pt x="112" y="112"/>
                </a:lnTo>
                <a:lnTo>
                  <a:pt x="116" y="106"/>
                </a:lnTo>
                <a:lnTo>
                  <a:pt x="122" y="104"/>
                </a:lnTo>
                <a:lnTo>
                  <a:pt x="126" y="106"/>
                </a:lnTo>
                <a:lnTo>
                  <a:pt x="128" y="106"/>
                </a:lnTo>
                <a:lnTo>
                  <a:pt x="130" y="104"/>
                </a:lnTo>
                <a:lnTo>
                  <a:pt x="130" y="96"/>
                </a:lnTo>
                <a:lnTo>
                  <a:pt x="132" y="96"/>
                </a:lnTo>
                <a:lnTo>
                  <a:pt x="146" y="94"/>
                </a:lnTo>
                <a:lnTo>
                  <a:pt x="148" y="92"/>
                </a:lnTo>
                <a:lnTo>
                  <a:pt x="150" y="92"/>
                </a:lnTo>
                <a:lnTo>
                  <a:pt x="152" y="90"/>
                </a:lnTo>
                <a:lnTo>
                  <a:pt x="154" y="92"/>
                </a:lnTo>
                <a:lnTo>
                  <a:pt x="158" y="90"/>
                </a:lnTo>
                <a:lnTo>
                  <a:pt x="156" y="86"/>
                </a:lnTo>
                <a:lnTo>
                  <a:pt x="158" y="84"/>
                </a:lnTo>
                <a:lnTo>
                  <a:pt x="168" y="84"/>
                </a:lnTo>
                <a:lnTo>
                  <a:pt x="170" y="88"/>
                </a:lnTo>
                <a:lnTo>
                  <a:pt x="174" y="86"/>
                </a:lnTo>
                <a:lnTo>
                  <a:pt x="174" y="80"/>
                </a:lnTo>
                <a:lnTo>
                  <a:pt x="176" y="86"/>
                </a:lnTo>
                <a:lnTo>
                  <a:pt x="182" y="84"/>
                </a:lnTo>
                <a:lnTo>
                  <a:pt x="186" y="76"/>
                </a:lnTo>
                <a:lnTo>
                  <a:pt x="188" y="70"/>
                </a:lnTo>
                <a:lnTo>
                  <a:pt x="196" y="70"/>
                </a:lnTo>
                <a:lnTo>
                  <a:pt x="198" y="68"/>
                </a:lnTo>
                <a:lnTo>
                  <a:pt x="206" y="70"/>
                </a:lnTo>
                <a:lnTo>
                  <a:pt x="202" y="56"/>
                </a:lnTo>
                <a:lnTo>
                  <a:pt x="206" y="48"/>
                </a:lnTo>
                <a:lnTo>
                  <a:pt x="208" y="44"/>
                </a:lnTo>
                <a:lnTo>
                  <a:pt x="216" y="36"/>
                </a:lnTo>
                <a:lnTo>
                  <a:pt x="216" y="44"/>
                </a:lnTo>
                <a:lnTo>
                  <a:pt x="218" y="44"/>
                </a:lnTo>
                <a:lnTo>
                  <a:pt x="220" y="36"/>
                </a:lnTo>
                <a:lnTo>
                  <a:pt x="218" y="30"/>
                </a:lnTo>
                <a:lnTo>
                  <a:pt x="220" y="28"/>
                </a:lnTo>
                <a:lnTo>
                  <a:pt x="232" y="24"/>
                </a:lnTo>
                <a:lnTo>
                  <a:pt x="234" y="26"/>
                </a:lnTo>
                <a:lnTo>
                  <a:pt x="238" y="16"/>
                </a:lnTo>
                <a:lnTo>
                  <a:pt x="242" y="10"/>
                </a:lnTo>
                <a:lnTo>
                  <a:pt x="242" y="6"/>
                </a:lnTo>
                <a:lnTo>
                  <a:pt x="246" y="4"/>
                </a:lnTo>
                <a:lnTo>
                  <a:pt x="338" y="0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8" name="Freeform 52"/>
          <p:cNvSpPr>
            <a:spLocks/>
          </p:cNvSpPr>
          <p:nvPr/>
        </p:nvSpPr>
        <p:spPr bwMode="auto">
          <a:xfrm>
            <a:off x="2502535" y="5519103"/>
            <a:ext cx="323850" cy="498475"/>
          </a:xfrm>
          <a:custGeom>
            <a:avLst/>
            <a:gdLst>
              <a:gd name="T0" fmla="*/ 3175 w 204"/>
              <a:gd name="T1" fmla="*/ 0 h 314"/>
              <a:gd name="T2" fmla="*/ 276225 w 204"/>
              <a:gd name="T3" fmla="*/ 0 h 314"/>
              <a:gd name="T4" fmla="*/ 273050 w 204"/>
              <a:gd name="T5" fmla="*/ 107950 h 314"/>
              <a:gd name="T6" fmla="*/ 276225 w 204"/>
              <a:gd name="T7" fmla="*/ 130175 h 314"/>
              <a:gd name="T8" fmla="*/ 273050 w 204"/>
              <a:gd name="T9" fmla="*/ 133350 h 314"/>
              <a:gd name="T10" fmla="*/ 279400 w 204"/>
              <a:gd name="T11" fmla="*/ 139700 h 314"/>
              <a:gd name="T12" fmla="*/ 285750 w 204"/>
              <a:gd name="T13" fmla="*/ 155575 h 314"/>
              <a:gd name="T14" fmla="*/ 295275 w 204"/>
              <a:gd name="T15" fmla="*/ 174625 h 314"/>
              <a:gd name="T16" fmla="*/ 301625 w 204"/>
              <a:gd name="T17" fmla="*/ 180975 h 314"/>
              <a:gd name="T18" fmla="*/ 307975 w 204"/>
              <a:gd name="T19" fmla="*/ 196850 h 314"/>
              <a:gd name="T20" fmla="*/ 317500 w 204"/>
              <a:gd name="T21" fmla="*/ 200025 h 314"/>
              <a:gd name="T22" fmla="*/ 320675 w 204"/>
              <a:gd name="T23" fmla="*/ 206375 h 314"/>
              <a:gd name="T24" fmla="*/ 317500 w 204"/>
              <a:gd name="T25" fmla="*/ 228600 h 314"/>
              <a:gd name="T26" fmla="*/ 320675 w 204"/>
              <a:gd name="T27" fmla="*/ 238125 h 314"/>
              <a:gd name="T28" fmla="*/ 317500 w 204"/>
              <a:gd name="T29" fmla="*/ 241300 h 314"/>
              <a:gd name="T30" fmla="*/ 311150 w 204"/>
              <a:gd name="T31" fmla="*/ 244475 h 314"/>
              <a:gd name="T32" fmla="*/ 311150 w 204"/>
              <a:gd name="T33" fmla="*/ 254000 h 314"/>
              <a:gd name="T34" fmla="*/ 323850 w 204"/>
              <a:gd name="T35" fmla="*/ 263525 h 314"/>
              <a:gd name="T36" fmla="*/ 311150 w 204"/>
              <a:gd name="T37" fmla="*/ 276225 h 314"/>
              <a:gd name="T38" fmla="*/ 317500 w 204"/>
              <a:gd name="T39" fmla="*/ 292100 h 314"/>
              <a:gd name="T40" fmla="*/ 307975 w 204"/>
              <a:gd name="T41" fmla="*/ 498475 h 314"/>
              <a:gd name="T42" fmla="*/ 101600 w 204"/>
              <a:gd name="T43" fmla="*/ 488950 h 314"/>
              <a:gd name="T44" fmla="*/ 0 w 204"/>
              <a:gd name="T45" fmla="*/ 482600 h 314"/>
              <a:gd name="T46" fmla="*/ 3175 w 204"/>
              <a:gd name="T47" fmla="*/ 168275 h 314"/>
              <a:gd name="T48" fmla="*/ 3175 w 204"/>
              <a:gd name="T49" fmla="*/ 0 h 314"/>
              <a:gd name="T50" fmla="*/ 3175 w 204"/>
              <a:gd name="T51" fmla="*/ 0 h 314"/>
              <a:gd name="T52" fmla="*/ 3175 w 204"/>
              <a:gd name="T53" fmla="*/ 0 h 314"/>
              <a:gd name="T54" fmla="*/ 3175 w 204"/>
              <a:gd name="T55" fmla="*/ 0 h 31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04" h="314">
                <a:moveTo>
                  <a:pt x="2" y="0"/>
                </a:moveTo>
                <a:lnTo>
                  <a:pt x="174" y="0"/>
                </a:lnTo>
                <a:lnTo>
                  <a:pt x="172" y="68"/>
                </a:lnTo>
                <a:lnTo>
                  <a:pt x="174" y="82"/>
                </a:lnTo>
                <a:lnTo>
                  <a:pt x="172" y="84"/>
                </a:lnTo>
                <a:lnTo>
                  <a:pt x="176" y="88"/>
                </a:lnTo>
                <a:lnTo>
                  <a:pt x="180" y="98"/>
                </a:lnTo>
                <a:lnTo>
                  <a:pt x="186" y="110"/>
                </a:lnTo>
                <a:lnTo>
                  <a:pt x="190" y="114"/>
                </a:lnTo>
                <a:lnTo>
                  <a:pt x="194" y="124"/>
                </a:lnTo>
                <a:lnTo>
                  <a:pt x="200" y="126"/>
                </a:lnTo>
                <a:lnTo>
                  <a:pt x="202" y="130"/>
                </a:lnTo>
                <a:lnTo>
                  <a:pt x="200" y="144"/>
                </a:lnTo>
                <a:lnTo>
                  <a:pt x="202" y="150"/>
                </a:lnTo>
                <a:lnTo>
                  <a:pt x="200" y="152"/>
                </a:lnTo>
                <a:lnTo>
                  <a:pt x="196" y="154"/>
                </a:lnTo>
                <a:lnTo>
                  <a:pt x="196" y="160"/>
                </a:lnTo>
                <a:lnTo>
                  <a:pt x="204" y="166"/>
                </a:lnTo>
                <a:lnTo>
                  <a:pt x="196" y="174"/>
                </a:lnTo>
                <a:lnTo>
                  <a:pt x="200" y="184"/>
                </a:lnTo>
                <a:lnTo>
                  <a:pt x="194" y="314"/>
                </a:lnTo>
                <a:lnTo>
                  <a:pt x="64" y="308"/>
                </a:lnTo>
                <a:lnTo>
                  <a:pt x="0" y="304"/>
                </a:lnTo>
                <a:lnTo>
                  <a:pt x="2" y="106"/>
                </a:ln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9" name="Freeform 53"/>
          <p:cNvSpPr>
            <a:spLocks/>
          </p:cNvSpPr>
          <p:nvPr/>
        </p:nvSpPr>
        <p:spPr bwMode="auto">
          <a:xfrm>
            <a:off x="2775585" y="5519103"/>
            <a:ext cx="403225" cy="520700"/>
          </a:xfrm>
          <a:custGeom>
            <a:avLst/>
            <a:gdLst>
              <a:gd name="T0" fmla="*/ 3175 w 254"/>
              <a:gd name="T1" fmla="*/ 0 h 328"/>
              <a:gd name="T2" fmla="*/ 120650 w 254"/>
              <a:gd name="T3" fmla="*/ 0 h 328"/>
              <a:gd name="T4" fmla="*/ 120650 w 254"/>
              <a:gd name="T5" fmla="*/ 44450 h 328"/>
              <a:gd name="T6" fmla="*/ 339725 w 254"/>
              <a:gd name="T7" fmla="*/ 47625 h 328"/>
              <a:gd name="T8" fmla="*/ 339725 w 254"/>
              <a:gd name="T9" fmla="*/ 63500 h 328"/>
              <a:gd name="T10" fmla="*/ 352425 w 254"/>
              <a:gd name="T11" fmla="*/ 63500 h 328"/>
              <a:gd name="T12" fmla="*/ 358775 w 254"/>
              <a:gd name="T13" fmla="*/ 47625 h 328"/>
              <a:gd name="T14" fmla="*/ 403225 w 254"/>
              <a:gd name="T15" fmla="*/ 47625 h 328"/>
              <a:gd name="T16" fmla="*/ 396875 w 254"/>
              <a:gd name="T17" fmla="*/ 323850 h 328"/>
              <a:gd name="T18" fmla="*/ 400050 w 254"/>
              <a:gd name="T19" fmla="*/ 409575 h 328"/>
              <a:gd name="T20" fmla="*/ 400050 w 254"/>
              <a:gd name="T21" fmla="*/ 419100 h 328"/>
              <a:gd name="T22" fmla="*/ 396875 w 254"/>
              <a:gd name="T23" fmla="*/ 419100 h 328"/>
              <a:gd name="T24" fmla="*/ 396875 w 254"/>
              <a:gd name="T25" fmla="*/ 520700 h 328"/>
              <a:gd name="T26" fmla="*/ 117475 w 254"/>
              <a:gd name="T27" fmla="*/ 508000 h 328"/>
              <a:gd name="T28" fmla="*/ 34925 w 254"/>
              <a:gd name="T29" fmla="*/ 498475 h 328"/>
              <a:gd name="T30" fmla="*/ 44450 w 254"/>
              <a:gd name="T31" fmla="*/ 292100 h 328"/>
              <a:gd name="T32" fmla="*/ 38100 w 254"/>
              <a:gd name="T33" fmla="*/ 276225 h 328"/>
              <a:gd name="T34" fmla="*/ 50800 w 254"/>
              <a:gd name="T35" fmla="*/ 263525 h 328"/>
              <a:gd name="T36" fmla="*/ 38100 w 254"/>
              <a:gd name="T37" fmla="*/ 254000 h 328"/>
              <a:gd name="T38" fmla="*/ 38100 w 254"/>
              <a:gd name="T39" fmla="*/ 244475 h 328"/>
              <a:gd name="T40" fmla="*/ 44450 w 254"/>
              <a:gd name="T41" fmla="*/ 241300 h 328"/>
              <a:gd name="T42" fmla="*/ 47625 w 254"/>
              <a:gd name="T43" fmla="*/ 238125 h 328"/>
              <a:gd name="T44" fmla="*/ 44450 w 254"/>
              <a:gd name="T45" fmla="*/ 228600 h 328"/>
              <a:gd name="T46" fmla="*/ 47625 w 254"/>
              <a:gd name="T47" fmla="*/ 206375 h 328"/>
              <a:gd name="T48" fmla="*/ 44450 w 254"/>
              <a:gd name="T49" fmla="*/ 200025 h 328"/>
              <a:gd name="T50" fmla="*/ 34925 w 254"/>
              <a:gd name="T51" fmla="*/ 196850 h 328"/>
              <a:gd name="T52" fmla="*/ 28575 w 254"/>
              <a:gd name="T53" fmla="*/ 180975 h 328"/>
              <a:gd name="T54" fmla="*/ 22225 w 254"/>
              <a:gd name="T55" fmla="*/ 174625 h 328"/>
              <a:gd name="T56" fmla="*/ 12700 w 254"/>
              <a:gd name="T57" fmla="*/ 155575 h 328"/>
              <a:gd name="T58" fmla="*/ 6350 w 254"/>
              <a:gd name="T59" fmla="*/ 139700 h 328"/>
              <a:gd name="T60" fmla="*/ 0 w 254"/>
              <a:gd name="T61" fmla="*/ 133350 h 328"/>
              <a:gd name="T62" fmla="*/ 3175 w 254"/>
              <a:gd name="T63" fmla="*/ 130175 h 328"/>
              <a:gd name="T64" fmla="*/ 0 w 254"/>
              <a:gd name="T65" fmla="*/ 107950 h 328"/>
              <a:gd name="T66" fmla="*/ 3175 w 254"/>
              <a:gd name="T67" fmla="*/ 0 h 328"/>
              <a:gd name="T68" fmla="*/ 3175 w 254"/>
              <a:gd name="T69" fmla="*/ 0 h 328"/>
              <a:gd name="T70" fmla="*/ 3175 w 254"/>
              <a:gd name="T71" fmla="*/ 0 h 328"/>
              <a:gd name="T72" fmla="*/ 3175 w 254"/>
              <a:gd name="T73" fmla="*/ 0 h 32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54" h="328">
                <a:moveTo>
                  <a:pt x="2" y="0"/>
                </a:moveTo>
                <a:lnTo>
                  <a:pt x="76" y="0"/>
                </a:lnTo>
                <a:lnTo>
                  <a:pt x="76" y="28"/>
                </a:lnTo>
                <a:lnTo>
                  <a:pt x="214" y="30"/>
                </a:lnTo>
                <a:lnTo>
                  <a:pt x="214" y="40"/>
                </a:lnTo>
                <a:lnTo>
                  <a:pt x="222" y="40"/>
                </a:lnTo>
                <a:lnTo>
                  <a:pt x="226" y="30"/>
                </a:lnTo>
                <a:lnTo>
                  <a:pt x="254" y="30"/>
                </a:lnTo>
                <a:lnTo>
                  <a:pt x="250" y="204"/>
                </a:lnTo>
                <a:lnTo>
                  <a:pt x="252" y="258"/>
                </a:lnTo>
                <a:lnTo>
                  <a:pt x="252" y="264"/>
                </a:lnTo>
                <a:lnTo>
                  <a:pt x="250" y="264"/>
                </a:lnTo>
                <a:lnTo>
                  <a:pt x="250" y="328"/>
                </a:lnTo>
                <a:lnTo>
                  <a:pt x="74" y="320"/>
                </a:lnTo>
                <a:lnTo>
                  <a:pt x="22" y="314"/>
                </a:lnTo>
                <a:lnTo>
                  <a:pt x="28" y="184"/>
                </a:lnTo>
                <a:lnTo>
                  <a:pt x="24" y="174"/>
                </a:lnTo>
                <a:lnTo>
                  <a:pt x="32" y="166"/>
                </a:lnTo>
                <a:lnTo>
                  <a:pt x="24" y="160"/>
                </a:lnTo>
                <a:lnTo>
                  <a:pt x="24" y="154"/>
                </a:lnTo>
                <a:lnTo>
                  <a:pt x="28" y="152"/>
                </a:lnTo>
                <a:lnTo>
                  <a:pt x="30" y="150"/>
                </a:lnTo>
                <a:lnTo>
                  <a:pt x="28" y="144"/>
                </a:lnTo>
                <a:lnTo>
                  <a:pt x="30" y="130"/>
                </a:lnTo>
                <a:lnTo>
                  <a:pt x="28" y="126"/>
                </a:lnTo>
                <a:lnTo>
                  <a:pt x="22" y="124"/>
                </a:lnTo>
                <a:lnTo>
                  <a:pt x="18" y="114"/>
                </a:lnTo>
                <a:lnTo>
                  <a:pt x="14" y="110"/>
                </a:lnTo>
                <a:lnTo>
                  <a:pt x="8" y="98"/>
                </a:lnTo>
                <a:lnTo>
                  <a:pt x="4" y="88"/>
                </a:lnTo>
                <a:lnTo>
                  <a:pt x="0" y="84"/>
                </a:lnTo>
                <a:lnTo>
                  <a:pt x="2" y="82"/>
                </a:lnTo>
                <a:lnTo>
                  <a:pt x="0" y="68"/>
                </a:ln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0" name="Freeform 54"/>
          <p:cNvSpPr>
            <a:spLocks/>
          </p:cNvSpPr>
          <p:nvPr/>
        </p:nvSpPr>
        <p:spPr bwMode="auto">
          <a:xfrm>
            <a:off x="2419985" y="4801553"/>
            <a:ext cx="501650" cy="269875"/>
          </a:xfrm>
          <a:custGeom>
            <a:avLst/>
            <a:gdLst>
              <a:gd name="T0" fmla="*/ 165100 w 316"/>
              <a:gd name="T1" fmla="*/ 38100 h 170"/>
              <a:gd name="T2" fmla="*/ 434975 w 316"/>
              <a:gd name="T3" fmla="*/ 38100 h 170"/>
              <a:gd name="T4" fmla="*/ 438150 w 316"/>
              <a:gd name="T5" fmla="*/ 22225 h 170"/>
              <a:gd name="T6" fmla="*/ 444500 w 316"/>
              <a:gd name="T7" fmla="*/ 12700 h 170"/>
              <a:gd name="T8" fmla="*/ 447675 w 316"/>
              <a:gd name="T9" fmla="*/ 12700 h 170"/>
              <a:gd name="T10" fmla="*/ 450850 w 316"/>
              <a:gd name="T11" fmla="*/ 6350 h 170"/>
              <a:gd name="T12" fmla="*/ 463550 w 316"/>
              <a:gd name="T13" fmla="*/ 0 h 170"/>
              <a:gd name="T14" fmla="*/ 485775 w 316"/>
              <a:gd name="T15" fmla="*/ 0 h 170"/>
              <a:gd name="T16" fmla="*/ 485775 w 316"/>
              <a:gd name="T17" fmla="*/ 12700 h 170"/>
              <a:gd name="T18" fmla="*/ 476250 w 316"/>
              <a:gd name="T19" fmla="*/ 12700 h 170"/>
              <a:gd name="T20" fmla="*/ 476250 w 316"/>
              <a:gd name="T21" fmla="*/ 22225 h 170"/>
              <a:gd name="T22" fmla="*/ 469900 w 316"/>
              <a:gd name="T23" fmla="*/ 22225 h 170"/>
              <a:gd name="T24" fmla="*/ 466725 w 316"/>
              <a:gd name="T25" fmla="*/ 31750 h 170"/>
              <a:gd name="T26" fmla="*/ 482600 w 316"/>
              <a:gd name="T27" fmla="*/ 31750 h 170"/>
              <a:gd name="T28" fmla="*/ 482600 w 316"/>
              <a:gd name="T29" fmla="*/ 111125 h 170"/>
              <a:gd name="T30" fmla="*/ 501650 w 316"/>
              <a:gd name="T31" fmla="*/ 111125 h 170"/>
              <a:gd name="T32" fmla="*/ 501650 w 316"/>
              <a:gd name="T33" fmla="*/ 123825 h 170"/>
              <a:gd name="T34" fmla="*/ 482600 w 316"/>
              <a:gd name="T35" fmla="*/ 123825 h 170"/>
              <a:gd name="T36" fmla="*/ 482600 w 316"/>
              <a:gd name="T37" fmla="*/ 219075 h 170"/>
              <a:gd name="T38" fmla="*/ 501650 w 316"/>
              <a:gd name="T39" fmla="*/ 219075 h 170"/>
              <a:gd name="T40" fmla="*/ 501650 w 316"/>
              <a:gd name="T41" fmla="*/ 222250 h 170"/>
              <a:gd name="T42" fmla="*/ 498475 w 316"/>
              <a:gd name="T43" fmla="*/ 238125 h 170"/>
              <a:gd name="T44" fmla="*/ 482600 w 316"/>
              <a:gd name="T45" fmla="*/ 238125 h 170"/>
              <a:gd name="T46" fmla="*/ 482600 w 316"/>
              <a:gd name="T47" fmla="*/ 257175 h 170"/>
              <a:gd name="T48" fmla="*/ 336550 w 316"/>
              <a:gd name="T49" fmla="*/ 263525 h 170"/>
              <a:gd name="T50" fmla="*/ 330200 w 316"/>
              <a:gd name="T51" fmla="*/ 266700 h 170"/>
              <a:gd name="T52" fmla="*/ 257175 w 316"/>
              <a:gd name="T53" fmla="*/ 263525 h 170"/>
              <a:gd name="T54" fmla="*/ 257175 w 316"/>
              <a:gd name="T55" fmla="*/ 269875 h 170"/>
              <a:gd name="T56" fmla="*/ 28575 w 316"/>
              <a:gd name="T57" fmla="*/ 269875 h 170"/>
              <a:gd name="T58" fmla="*/ 31750 w 316"/>
              <a:gd name="T59" fmla="*/ 254000 h 170"/>
              <a:gd name="T60" fmla="*/ 38100 w 316"/>
              <a:gd name="T61" fmla="*/ 250825 h 170"/>
              <a:gd name="T62" fmla="*/ 41275 w 316"/>
              <a:gd name="T63" fmla="*/ 244475 h 170"/>
              <a:gd name="T64" fmla="*/ 44450 w 316"/>
              <a:gd name="T65" fmla="*/ 244475 h 170"/>
              <a:gd name="T66" fmla="*/ 41275 w 316"/>
              <a:gd name="T67" fmla="*/ 225425 h 170"/>
              <a:gd name="T68" fmla="*/ 34925 w 316"/>
              <a:gd name="T69" fmla="*/ 222250 h 170"/>
              <a:gd name="T70" fmla="*/ 31750 w 316"/>
              <a:gd name="T71" fmla="*/ 215900 h 170"/>
              <a:gd name="T72" fmla="*/ 34925 w 316"/>
              <a:gd name="T73" fmla="*/ 200025 h 170"/>
              <a:gd name="T74" fmla="*/ 25400 w 316"/>
              <a:gd name="T75" fmla="*/ 180975 h 170"/>
              <a:gd name="T76" fmla="*/ 22225 w 316"/>
              <a:gd name="T77" fmla="*/ 177800 h 170"/>
              <a:gd name="T78" fmla="*/ 19050 w 316"/>
              <a:gd name="T79" fmla="*/ 158750 h 170"/>
              <a:gd name="T80" fmla="*/ 9525 w 316"/>
              <a:gd name="T81" fmla="*/ 139700 h 170"/>
              <a:gd name="T82" fmla="*/ 9525 w 316"/>
              <a:gd name="T83" fmla="*/ 136525 h 170"/>
              <a:gd name="T84" fmla="*/ 3175 w 316"/>
              <a:gd name="T85" fmla="*/ 127000 h 170"/>
              <a:gd name="T86" fmla="*/ 6350 w 316"/>
              <a:gd name="T87" fmla="*/ 101600 h 170"/>
              <a:gd name="T88" fmla="*/ 0 w 316"/>
              <a:gd name="T89" fmla="*/ 85725 h 170"/>
              <a:gd name="T90" fmla="*/ 9525 w 316"/>
              <a:gd name="T91" fmla="*/ 57150 h 170"/>
              <a:gd name="T92" fmla="*/ 6350 w 316"/>
              <a:gd name="T93" fmla="*/ 38100 h 170"/>
              <a:gd name="T94" fmla="*/ 165100 w 316"/>
              <a:gd name="T95" fmla="*/ 38100 h 170"/>
              <a:gd name="T96" fmla="*/ 165100 w 316"/>
              <a:gd name="T97" fmla="*/ 38100 h 170"/>
              <a:gd name="T98" fmla="*/ 165100 w 316"/>
              <a:gd name="T99" fmla="*/ 38100 h 170"/>
              <a:gd name="T100" fmla="*/ 165100 w 316"/>
              <a:gd name="T101" fmla="*/ 38100 h 1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16" h="170">
                <a:moveTo>
                  <a:pt x="104" y="24"/>
                </a:moveTo>
                <a:lnTo>
                  <a:pt x="274" y="24"/>
                </a:lnTo>
                <a:lnTo>
                  <a:pt x="276" y="14"/>
                </a:lnTo>
                <a:lnTo>
                  <a:pt x="280" y="8"/>
                </a:lnTo>
                <a:lnTo>
                  <a:pt x="282" y="8"/>
                </a:lnTo>
                <a:lnTo>
                  <a:pt x="284" y="4"/>
                </a:lnTo>
                <a:lnTo>
                  <a:pt x="292" y="0"/>
                </a:lnTo>
                <a:lnTo>
                  <a:pt x="306" y="0"/>
                </a:lnTo>
                <a:lnTo>
                  <a:pt x="306" y="8"/>
                </a:lnTo>
                <a:lnTo>
                  <a:pt x="300" y="8"/>
                </a:lnTo>
                <a:lnTo>
                  <a:pt x="300" y="14"/>
                </a:lnTo>
                <a:lnTo>
                  <a:pt x="296" y="14"/>
                </a:lnTo>
                <a:lnTo>
                  <a:pt x="294" y="20"/>
                </a:lnTo>
                <a:lnTo>
                  <a:pt x="304" y="20"/>
                </a:lnTo>
                <a:lnTo>
                  <a:pt x="304" y="70"/>
                </a:lnTo>
                <a:lnTo>
                  <a:pt x="316" y="70"/>
                </a:lnTo>
                <a:lnTo>
                  <a:pt x="316" y="78"/>
                </a:lnTo>
                <a:lnTo>
                  <a:pt x="304" y="78"/>
                </a:lnTo>
                <a:lnTo>
                  <a:pt x="304" y="138"/>
                </a:lnTo>
                <a:lnTo>
                  <a:pt x="316" y="138"/>
                </a:lnTo>
                <a:lnTo>
                  <a:pt x="316" y="140"/>
                </a:lnTo>
                <a:lnTo>
                  <a:pt x="314" y="150"/>
                </a:lnTo>
                <a:lnTo>
                  <a:pt x="304" y="150"/>
                </a:lnTo>
                <a:lnTo>
                  <a:pt x="304" y="162"/>
                </a:lnTo>
                <a:lnTo>
                  <a:pt x="212" y="166"/>
                </a:lnTo>
                <a:lnTo>
                  <a:pt x="208" y="168"/>
                </a:lnTo>
                <a:lnTo>
                  <a:pt x="162" y="166"/>
                </a:lnTo>
                <a:lnTo>
                  <a:pt x="162" y="170"/>
                </a:lnTo>
                <a:lnTo>
                  <a:pt x="18" y="170"/>
                </a:lnTo>
                <a:lnTo>
                  <a:pt x="20" y="160"/>
                </a:lnTo>
                <a:lnTo>
                  <a:pt x="24" y="158"/>
                </a:lnTo>
                <a:lnTo>
                  <a:pt x="26" y="154"/>
                </a:lnTo>
                <a:lnTo>
                  <a:pt x="28" y="154"/>
                </a:lnTo>
                <a:lnTo>
                  <a:pt x="26" y="142"/>
                </a:lnTo>
                <a:lnTo>
                  <a:pt x="22" y="140"/>
                </a:lnTo>
                <a:lnTo>
                  <a:pt x="20" y="136"/>
                </a:lnTo>
                <a:lnTo>
                  <a:pt x="22" y="126"/>
                </a:lnTo>
                <a:lnTo>
                  <a:pt x="16" y="114"/>
                </a:lnTo>
                <a:lnTo>
                  <a:pt x="14" y="112"/>
                </a:lnTo>
                <a:lnTo>
                  <a:pt x="12" y="100"/>
                </a:lnTo>
                <a:lnTo>
                  <a:pt x="6" y="88"/>
                </a:lnTo>
                <a:lnTo>
                  <a:pt x="6" y="86"/>
                </a:lnTo>
                <a:lnTo>
                  <a:pt x="2" y="80"/>
                </a:lnTo>
                <a:lnTo>
                  <a:pt x="4" y="64"/>
                </a:lnTo>
                <a:lnTo>
                  <a:pt x="0" y="54"/>
                </a:lnTo>
                <a:lnTo>
                  <a:pt x="6" y="36"/>
                </a:lnTo>
                <a:lnTo>
                  <a:pt x="4" y="24"/>
                </a:lnTo>
                <a:lnTo>
                  <a:pt x="104" y="24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" name="Freeform 55"/>
          <p:cNvSpPr>
            <a:spLocks/>
          </p:cNvSpPr>
          <p:nvPr/>
        </p:nvSpPr>
        <p:spPr bwMode="auto">
          <a:xfrm>
            <a:off x="2448560" y="3833178"/>
            <a:ext cx="260350" cy="336550"/>
          </a:xfrm>
          <a:custGeom>
            <a:avLst/>
            <a:gdLst>
              <a:gd name="T0" fmla="*/ 184150 w 164"/>
              <a:gd name="T1" fmla="*/ 66675 h 212"/>
              <a:gd name="T2" fmla="*/ 184150 w 164"/>
              <a:gd name="T3" fmla="*/ 161925 h 212"/>
              <a:gd name="T4" fmla="*/ 222250 w 164"/>
              <a:gd name="T5" fmla="*/ 165100 h 212"/>
              <a:gd name="T6" fmla="*/ 222250 w 164"/>
              <a:gd name="T7" fmla="*/ 244475 h 212"/>
              <a:gd name="T8" fmla="*/ 260350 w 164"/>
              <a:gd name="T9" fmla="*/ 247650 h 212"/>
              <a:gd name="T10" fmla="*/ 260350 w 164"/>
              <a:gd name="T11" fmla="*/ 336550 h 212"/>
              <a:gd name="T12" fmla="*/ 180975 w 164"/>
              <a:gd name="T13" fmla="*/ 336550 h 212"/>
              <a:gd name="T14" fmla="*/ 180975 w 164"/>
              <a:gd name="T15" fmla="*/ 323850 h 212"/>
              <a:gd name="T16" fmla="*/ 168275 w 164"/>
              <a:gd name="T17" fmla="*/ 323850 h 212"/>
              <a:gd name="T18" fmla="*/ 168275 w 164"/>
              <a:gd name="T19" fmla="*/ 336550 h 212"/>
              <a:gd name="T20" fmla="*/ 158750 w 164"/>
              <a:gd name="T21" fmla="*/ 336550 h 212"/>
              <a:gd name="T22" fmla="*/ 158750 w 164"/>
              <a:gd name="T23" fmla="*/ 327025 h 212"/>
              <a:gd name="T24" fmla="*/ 0 w 164"/>
              <a:gd name="T25" fmla="*/ 323850 h 212"/>
              <a:gd name="T26" fmla="*/ 0 w 164"/>
              <a:gd name="T27" fmla="*/ 314325 h 212"/>
              <a:gd name="T28" fmla="*/ 9525 w 164"/>
              <a:gd name="T29" fmla="*/ 314325 h 212"/>
              <a:gd name="T30" fmla="*/ 9525 w 164"/>
              <a:gd name="T31" fmla="*/ 292100 h 212"/>
              <a:gd name="T32" fmla="*/ 0 w 164"/>
              <a:gd name="T33" fmla="*/ 288925 h 212"/>
              <a:gd name="T34" fmla="*/ 0 w 164"/>
              <a:gd name="T35" fmla="*/ 244475 h 212"/>
              <a:gd name="T36" fmla="*/ 22225 w 164"/>
              <a:gd name="T37" fmla="*/ 244475 h 212"/>
              <a:gd name="T38" fmla="*/ 22225 w 164"/>
              <a:gd name="T39" fmla="*/ 174625 h 212"/>
              <a:gd name="T40" fmla="*/ 15875 w 164"/>
              <a:gd name="T41" fmla="*/ 174625 h 212"/>
              <a:gd name="T42" fmla="*/ 15875 w 164"/>
              <a:gd name="T43" fmla="*/ 161925 h 212"/>
              <a:gd name="T44" fmla="*/ 41275 w 164"/>
              <a:gd name="T45" fmla="*/ 161925 h 212"/>
              <a:gd name="T46" fmla="*/ 38100 w 164"/>
              <a:gd name="T47" fmla="*/ 19050 h 212"/>
              <a:gd name="T48" fmla="*/ 47625 w 164"/>
              <a:gd name="T49" fmla="*/ 15875 h 212"/>
              <a:gd name="T50" fmla="*/ 47625 w 164"/>
              <a:gd name="T51" fmla="*/ 0 h 212"/>
              <a:gd name="T52" fmla="*/ 69850 w 164"/>
              <a:gd name="T53" fmla="*/ 0 h 212"/>
              <a:gd name="T54" fmla="*/ 69850 w 164"/>
              <a:gd name="T55" fmla="*/ 34925 h 212"/>
              <a:gd name="T56" fmla="*/ 79375 w 164"/>
              <a:gd name="T57" fmla="*/ 34925 h 212"/>
              <a:gd name="T58" fmla="*/ 79375 w 164"/>
              <a:gd name="T59" fmla="*/ 53975 h 212"/>
              <a:gd name="T60" fmla="*/ 92075 w 164"/>
              <a:gd name="T61" fmla="*/ 53975 h 212"/>
              <a:gd name="T62" fmla="*/ 92075 w 164"/>
              <a:gd name="T63" fmla="*/ 34925 h 212"/>
              <a:gd name="T64" fmla="*/ 111125 w 164"/>
              <a:gd name="T65" fmla="*/ 34925 h 212"/>
              <a:gd name="T66" fmla="*/ 111125 w 164"/>
              <a:gd name="T67" fmla="*/ 66675 h 212"/>
              <a:gd name="T68" fmla="*/ 184150 w 164"/>
              <a:gd name="T69" fmla="*/ 66675 h 212"/>
              <a:gd name="T70" fmla="*/ 184150 w 164"/>
              <a:gd name="T71" fmla="*/ 66675 h 212"/>
              <a:gd name="T72" fmla="*/ 184150 w 164"/>
              <a:gd name="T73" fmla="*/ 66675 h 212"/>
              <a:gd name="T74" fmla="*/ 184150 w 164"/>
              <a:gd name="T75" fmla="*/ 66675 h 21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64" h="212">
                <a:moveTo>
                  <a:pt x="116" y="42"/>
                </a:moveTo>
                <a:lnTo>
                  <a:pt x="116" y="102"/>
                </a:lnTo>
                <a:lnTo>
                  <a:pt x="140" y="104"/>
                </a:lnTo>
                <a:lnTo>
                  <a:pt x="140" y="154"/>
                </a:lnTo>
                <a:lnTo>
                  <a:pt x="164" y="156"/>
                </a:lnTo>
                <a:lnTo>
                  <a:pt x="164" y="212"/>
                </a:lnTo>
                <a:lnTo>
                  <a:pt x="114" y="212"/>
                </a:lnTo>
                <a:lnTo>
                  <a:pt x="114" y="204"/>
                </a:lnTo>
                <a:lnTo>
                  <a:pt x="106" y="204"/>
                </a:lnTo>
                <a:lnTo>
                  <a:pt x="106" y="212"/>
                </a:lnTo>
                <a:lnTo>
                  <a:pt x="100" y="212"/>
                </a:lnTo>
                <a:lnTo>
                  <a:pt x="100" y="206"/>
                </a:lnTo>
                <a:lnTo>
                  <a:pt x="0" y="204"/>
                </a:lnTo>
                <a:lnTo>
                  <a:pt x="0" y="198"/>
                </a:lnTo>
                <a:lnTo>
                  <a:pt x="6" y="198"/>
                </a:lnTo>
                <a:lnTo>
                  <a:pt x="6" y="184"/>
                </a:lnTo>
                <a:lnTo>
                  <a:pt x="0" y="182"/>
                </a:lnTo>
                <a:lnTo>
                  <a:pt x="0" y="154"/>
                </a:lnTo>
                <a:lnTo>
                  <a:pt x="14" y="154"/>
                </a:lnTo>
                <a:lnTo>
                  <a:pt x="14" y="110"/>
                </a:lnTo>
                <a:lnTo>
                  <a:pt x="10" y="110"/>
                </a:lnTo>
                <a:lnTo>
                  <a:pt x="10" y="102"/>
                </a:lnTo>
                <a:lnTo>
                  <a:pt x="26" y="102"/>
                </a:lnTo>
                <a:lnTo>
                  <a:pt x="24" y="12"/>
                </a:lnTo>
                <a:lnTo>
                  <a:pt x="30" y="10"/>
                </a:lnTo>
                <a:lnTo>
                  <a:pt x="30" y="0"/>
                </a:lnTo>
                <a:lnTo>
                  <a:pt x="44" y="0"/>
                </a:lnTo>
                <a:lnTo>
                  <a:pt x="44" y="22"/>
                </a:lnTo>
                <a:lnTo>
                  <a:pt x="50" y="22"/>
                </a:lnTo>
                <a:lnTo>
                  <a:pt x="50" y="34"/>
                </a:lnTo>
                <a:lnTo>
                  <a:pt x="58" y="34"/>
                </a:lnTo>
                <a:lnTo>
                  <a:pt x="58" y="22"/>
                </a:lnTo>
                <a:lnTo>
                  <a:pt x="70" y="22"/>
                </a:lnTo>
                <a:lnTo>
                  <a:pt x="70" y="42"/>
                </a:lnTo>
                <a:lnTo>
                  <a:pt x="116" y="42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2" name="Freeform 56"/>
          <p:cNvSpPr>
            <a:spLocks/>
          </p:cNvSpPr>
          <p:nvPr/>
        </p:nvSpPr>
        <p:spPr bwMode="auto">
          <a:xfrm>
            <a:off x="2432685" y="4080828"/>
            <a:ext cx="552450" cy="444500"/>
          </a:xfrm>
          <a:custGeom>
            <a:avLst/>
            <a:gdLst>
              <a:gd name="T0" fmla="*/ 438150 w 348"/>
              <a:gd name="T1" fmla="*/ 76200 h 280"/>
              <a:gd name="T2" fmla="*/ 434975 w 348"/>
              <a:gd name="T3" fmla="*/ 85725 h 280"/>
              <a:gd name="T4" fmla="*/ 431800 w 348"/>
              <a:gd name="T5" fmla="*/ 95250 h 280"/>
              <a:gd name="T6" fmla="*/ 447675 w 348"/>
              <a:gd name="T7" fmla="*/ 117475 h 280"/>
              <a:gd name="T8" fmla="*/ 460375 w 348"/>
              <a:gd name="T9" fmla="*/ 123825 h 280"/>
              <a:gd name="T10" fmla="*/ 457200 w 348"/>
              <a:gd name="T11" fmla="*/ 136525 h 280"/>
              <a:gd name="T12" fmla="*/ 466725 w 348"/>
              <a:gd name="T13" fmla="*/ 149225 h 280"/>
              <a:gd name="T14" fmla="*/ 466725 w 348"/>
              <a:gd name="T15" fmla="*/ 155575 h 280"/>
              <a:gd name="T16" fmla="*/ 482600 w 348"/>
              <a:gd name="T17" fmla="*/ 158750 h 280"/>
              <a:gd name="T18" fmla="*/ 482600 w 348"/>
              <a:gd name="T19" fmla="*/ 165100 h 280"/>
              <a:gd name="T20" fmla="*/ 492125 w 348"/>
              <a:gd name="T21" fmla="*/ 168275 h 280"/>
              <a:gd name="T22" fmla="*/ 482600 w 348"/>
              <a:gd name="T23" fmla="*/ 196850 h 280"/>
              <a:gd name="T24" fmla="*/ 488950 w 348"/>
              <a:gd name="T25" fmla="*/ 231775 h 280"/>
              <a:gd name="T26" fmla="*/ 501650 w 348"/>
              <a:gd name="T27" fmla="*/ 228600 h 280"/>
              <a:gd name="T28" fmla="*/ 498475 w 348"/>
              <a:gd name="T29" fmla="*/ 238125 h 280"/>
              <a:gd name="T30" fmla="*/ 511175 w 348"/>
              <a:gd name="T31" fmla="*/ 247650 h 280"/>
              <a:gd name="T32" fmla="*/ 520700 w 348"/>
              <a:gd name="T33" fmla="*/ 266700 h 280"/>
              <a:gd name="T34" fmla="*/ 520700 w 348"/>
              <a:gd name="T35" fmla="*/ 288925 h 280"/>
              <a:gd name="T36" fmla="*/ 527050 w 348"/>
              <a:gd name="T37" fmla="*/ 295275 h 280"/>
              <a:gd name="T38" fmla="*/ 542925 w 348"/>
              <a:gd name="T39" fmla="*/ 330200 h 280"/>
              <a:gd name="T40" fmla="*/ 549275 w 348"/>
              <a:gd name="T41" fmla="*/ 352425 h 280"/>
              <a:gd name="T42" fmla="*/ 552450 w 348"/>
              <a:gd name="T43" fmla="*/ 384175 h 280"/>
              <a:gd name="T44" fmla="*/ 111125 w 348"/>
              <a:gd name="T45" fmla="*/ 390525 h 280"/>
              <a:gd name="T46" fmla="*/ 107950 w 348"/>
              <a:gd name="T47" fmla="*/ 444500 h 280"/>
              <a:gd name="T48" fmla="*/ 95250 w 348"/>
              <a:gd name="T49" fmla="*/ 431800 h 280"/>
              <a:gd name="T50" fmla="*/ 92075 w 348"/>
              <a:gd name="T51" fmla="*/ 428625 h 280"/>
              <a:gd name="T52" fmla="*/ 79375 w 348"/>
              <a:gd name="T53" fmla="*/ 415925 h 280"/>
              <a:gd name="T54" fmla="*/ 63500 w 348"/>
              <a:gd name="T55" fmla="*/ 390525 h 280"/>
              <a:gd name="T56" fmla="*/ 44450 w 348"/>
              <a:gd name="T57" fmla="*/ 365125 h 280"/>
              <a:gd name="T58" fmla="*/ 31750 w 348"/>
              <a:gd name="T59" fmla="*/ 365125 h 280"/>
              <a:gd name="T60" fmla="*/ 12700 w 348"/>
              <a:gd name="T61" fmla="*/ 346075 h 280"/>
              <a:gd name="T62" fmla="*/ 6350 w 348"/>
              <a:gd name="T63" fmla="*/ 333375 h 280"/>
              <a:gd name="T64" fmla="*/ 6350 w 348"/>
              <a:gd name="T65" fmla="*/ 231775 h 280"/>
              <a:gd name="T66" fmla="*/ 15875 w 348"/>
              <a:gd name="T67" fmla="*/ 120650 h 280"/>
              <a:gd name="T68" fmla="*/ 174625 w 348"/>
              <a:gd name="T69" fmla="*/ 79375 h 280"/>
              <a:gd name="T70" fmla="*/ 184150 w 348"/>
              <a:gd name="T71" fmla="*/ 88900 h 280"/>
              <a:gd name="T72" fmla="*/ 196850 w 348"/>
              <a:gd name="T73" fmla="*/ 76200 h 280"/>
              <a:gd name="T74" fmla="*/ 276225 w 348"/>
              <a:gd name="T75" fmla="*/ 88900 h 280"/>
              <a:gd name="T76" fmla="*/ 327025 w 348"/>
              <a:gd name="T77" fmla="*/ 0 h 280"/>
              <a:gd name="T78" fmla="*/ 333375 w 348"/>
              <a:gd name="T79" fmla="*/ 47625 h 280"/>
              <a:gd name="T80" fmla="*/ 390525 w 348"/>
              <a:gd name="T81" fmla="*/ 57150 h 280"/>
              <a:gd name="T82" fmla="*/ 422275 w 348"/>
              <a:gd name="T83" fmla="*/ 60325 h 280"/>
              <a:gd name="T84" fmla="*/ 438150 w 348"/>
              <a:gd name="T85" fmla="*/ 73025 h 280"/>
              <a:gd name="T86" fmla="*/ 438150 w 348"/>
              <a:gd name="T87" fmla="*/ 73025 h 2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48" h="280">
                <a:moveTo>
                  <a:pt x="276" y="46"/>
                </a:moveTo>
                <a:lnTo>
                  <a:pt x="276" y="48"/>
                </a:lnTo>
                <a:lnTo>
                  <a:pt x="276" y="54"/>
                </a:lnTo>
                <a:lnTo>
                  <a:pt x="274" y="54"/>
                </a:lnTo>
                <a:lnTo>
                  <a:pt x="274" y="58"/>
                </a:lnTo>
                <a:lnTo>
                  <a:pt x="272" y="60"/>
                </a:lnTo>
                <a:lnTo>
                  <a:pt x="282" y="68"/>
                </a:lnTo>
                <a:lnTo>
                  <a:pt x="282" y="74"/>
                </a:lnTo>
                <a:lnTo>
                  <a:pt x="286" y="76"/>
                </a:lnTo>
                <a:lnTo>
                  <a:pt x="290" y="78"/>
                </a:lnTo>
                <a:lnTo>
                  <a:pt x="288" y="82"/>
                </a:lnTo>
                <a:lnTo>
                  <a:pt x="288" y="86"/>
                </a:lnTo>
                <a:lnTo>
                  <a:pt x="290" y="86"/>
                </a:lnTo>
                <a:lnTo>
                  <a:pt x="294" y="94"/>
                </a:lnTo>
                <a:lnTo>
                  <a:pt x="296" y="90"/>
                </a:lnTo>
                <a:lnTo>
                  <a:pt x="294" y="98"/>
                </a:lnTo>
                <a:lnTo>
                  <a:pt x="296" y="102"/>
                </a:lnTo>
                <a:lnTo>
                  <a:pt x="304" y="100"/>
                </a:lnTo>
                <a:lnTo>
                  <a:pt x="302" y="104"/>
                </a:lnTo>
                <a:lnTo>
                  <a:pt x="304" y="104"/>
                </a:lnTo>
                <a:lnTo>
                  <a:pt x="306" y="106"/>
                </a:lnTo>
                <a:lnTo>
                  <a:pt x="310" y="106"/>
                </a:lnTo>
                <a:lnTo>
                  <a:pt x="312" y="108"/>
                </a:lnTo>
                <a:lnTo>
                  <a:pt x="304" y="124"/>
                </a:lnTo>
                <a:lnTo>
                  <a:pt x="310" y="130"/>
                </a:lnTo>
                <a:lnTo>
                  <a:pt x="308" y="146"/>
                </a:lnTo>
                <a:lnTo>
                  <a:pt x="310" y="146"/>
                </a:lnTo>
                <a:lnTo>
                  <a:pt x="316" y="144"/>
                </a:lnTo>
                <a:lnTo>
                  <a:pt x="316" y="146"/>
                </a:lnTo>
                <a:lnTo>
                  <a:pt x="314" y="150"/>
                </a:lnTo>
                <a:lnTo>
                  <a:pt x="322" y="154"/>
                </a:lnTo>
                <a:lnTo>
                  <a:pt x="322" y="156"/>
                </a:lnTo>
                <a:lnTo>
                  <a:pt x="324" y="164"/>
                </a:lnTo>
                <a:lnTo>
                  <a:pt x="328" y="168"/>
                </a:lnTo>
                <a:lnTo>
                  <a:pt x="328" y="170"/>
                </a:lnTo>
                <a:lnTo>
                  <a:pt x="328" y="182"/>
                </a:lnTo>
                <a:lnTo>
                  <a:pt x="332" y="184"/>
                </a:lnTo>
                <a:lnTo>
                  <a:pt x="332" y="186"/>
                </a:lnTo>
                <a:lnTo>
                  <a:pt x="330" y="186"/>
                </a:lnTo>
                <a:lnTo>
                  <a:pt x="342" y="208"/>
                </a:lnTo>
                <a:lnTo>
                  <a:pt x="338" y="212"/>
                </a:lnTo>
                <a:lnTo>
                  <a:pt x="346" y="222"/>
                </a:lnTo>
                <a:lnTo>
                  <a:pt x="344" y="230"/>
                </a:lnTo>
                <a:lnTo>
                  <a:pt x="348" y="242"/>
                </a:lnTo>
                <a:lnTo>
                  <a:pt x="346" y="250"/>
                </a:lnTo>
                <a:lnTo>
                  <a:pt x="70" y="246"/>
                </a:lnTo>
                <a:lnTo>
                  <a:pt x="70" y="280"/>
                </a:lnTo>
                <a:lnTo>
                  <a:pt x="68" y="280"/>
                </a:lnTo>
                <a:lnTo>
                  <a:pt x="64" y="272"/>
                </a:lnTo>
                <a:lnTo>
                  <a:pt x="60" y="272"/>
                </a:lnTo>
                <a:lnTo>
                  <a:pt x="60" y="270"/>
                </a:lnTo>
                <a:lnTo>
                  <a:pt x="58" y="270"/>
                </a:lnTo>
                <a:lnTo>
                  <a:pt x="52" y="262"/>
                </a:lnTo>
                <a:lnTo>
                  <a:pt x="50" y="262"/>
                </a:lnTo>
                <a:lnTo>
                  <a:pt x="44" y="252"/>
                </a:lnTo>
                <a:lnTo>
                  <a:pt x="40" y="246"/>
                </a:lnTo>
                <a:lnTo>
                  <a:pt x="32" y="240"/>
                </a:lnTo>
                <a:lnTo>
                  <a:pt x="28" y="230"/>
                </a:lnTo>
                <a:lnTo>
                  <a:pt x="24" y="228"/>
                </a:lnTo>
                <a:lnTo>
                  <a:pt x="20" y="230"/>
                </a:lnTo>
                <a:lnTo>
                  <a:pt x="10" y="218"/>
                </a:lnTo>
                <a:lnTo>
                  <a:pt x="8" y="218"/>
                </a:lnTo>
                <a:lnTo>
                  <a:pt x="6" y="210"/>
                </a:lnTo>
                <a:lnTo>
                  <a:pt x="4" y="210"/>
                </a:lnTo>
                <a:lnTo>
                  <a:pt x="0" y="206"/>
                </a:lnTo>
                <a:lnTo>
                  <a:pt x="4" y="146"/>
                </a:lnTo>
                <a:lnTo>
                  <a:pt x="8" y="146"/>
                </a:lnTo>
                <a:lnTo>
                  <a:pt x="10" y="76"/>
                </a:lnTo>
                <a:lnTo>
                  <a:pt x="10" y="48"/>
                </a:lnTo>
                <a:lnTo>
                  <a:pt x="110" y="50"/>
                </a:lnTo>
                <a:lnTo>
                  <a:pt x="110" y="56"/>
                </a:lnTo>
                <a:lnTo>
                  <a:pt x="116" y="56"/>
                </a:lnTo>
                <a:lnTo>
                  <a:pt x="116" y="48"/>
                </a:lnTo>
                <a:lnTo>
                  <a:pt x="124" y="48"/>
                </a:lnTo>
                <a:lnTo>
                  <a:pt x="124" y="56"/>
                </a:lnTo>
                <a:lnTo>
                  <a:pt x="174" y="56"/>
                </a:lnTo>
                <a:lnTo>
                  <a:pt x="174" y="0"/>
                </a:lnTo>
                <a:lnTo>
                  <a:pt x="206" y="0"/>
                </a:lnTo>
                <a:lnTo>
                  <a:pt x="206" y="34"/>
                </a:lnTo>
                <a:lnTo>
                  <a:pt x="210" y="30"/>
                </a:lnTo>
                <a:lnTo>
                  <a:pt x="236" y="28"/>
                </a:lnTo>
                <a:lnTo>
                  <a:pt x="246" y="36"/>
                </a:lnTo>
                <a:lnTo>
                  <a:pt x="264" y="36"/>
                </a:lnTo>
                <a:lnTo>
                  <a:pt x="266" y="38"/>
                </a:lnTo>
                <a:lnTo>
                  <a:pt x="268" y="42"/>
                </a:lnTo>
                <a:lnTo>
                  <a:pt x="276" y="46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3" name="Freeform 57"/>
          <p:cNvSpPr>
            <a:spLocks/>
          </p:cNvSpPr>
          <p:nvPr/>
        </p:nvSpPr>
        <p:spPr bwMode="auto">
          <a:xfrm>
            <a:off x="2543810" y="4471353"/>
            <a:ext cx="438150" cy="368300"/>
          </a:xfrm>
          <a:custGeom>
            <a:avLst/>
            <a:gdLst>
              <a:gd name="T0" fmla="*/ 431800 w 276"/>
              <a:gd name="T1" fmla="*/ 22225 h 232"/>
              <a:gd name="T2" fmla="*/ 434975 w 276"/>
              <a:gd name="T3" fmla="*/ 38100 h 232"/>
              <a:gd name="T4" fmla="*/ 434975 w 276"/>
              <a:gd name="T5" fmla="*/ 66675 h 232"/>
              <a:gd name="T6" fmla="*/ 419100 w 276"/>
              <a:gd name="T7" fmla="*/ 85725 h 232"/>
              <a:gd name="T8" fmla="*/ 409575 w 276"/>
              <a:gd name="T9" fmla="*/ 88900 h 232"/>
              <a:gd name="T10" fmla="*/ 400050 w 276"/>
              <a:gd name="T11" fmla="*/ 101600 h 232"/>
              <a:gd name="T12" fmla="*/ 377825 w 276"/>
              <a:gd name="T13" fmla="*/ 130175 h 232"/>
              <a:gd name="T14" fmla="*/ 371475 w 276"/>
              <a:gd name="T15" fmla="*/ 136525 h 232"/>
              <a:gd name="T16" fmla="*/ 349250 w 276"/>
              <a:gd name="T17" fmla="*/ 142875 h 232"/>
              <a:gd name="T18" fmla="*/ 349250 w 276"/>
              <a:gd name="T19" fmla="*/ 152400 h 232"/>
              <a:gd name="T20" fmla="*/ 355600 w 276"/>
              <a:gd name="T21" fmla="*/ 161925 h 232"/>
              <a:gd name="T22" fmla="*/ 361950 w 276"/>
              <a:gd name="T23" fmla="*/ 174625 h 232"/>
              <a:gd name="T24" fmla="*/ 371475 w 276"/>
              <a:gd name="T25" fmla="*/ 187325 h 232"/>
              <a:gd name="T26" fmla="*/ 358775 w 276"/>
              <a:gd name="T27" fmla="*/ 196850 h 232"/>
              <a:gd name="T28" fmla="*/ 349250 w 276"/>
              <a:gd name="T29" fmla="*/ 225425 h 232"/>
              <a:gd name="T30" fmla="*/ 336550 w 276"/>
              <a:gd name="T31" fmla="*/ 244475 h 232"/>
              <a:gd name="T32" fmla="*/ 330200 w 276"/>
              <a:gd name="T33" fmla="*/ 257175 h 232"/>
              <a:gd name="T34" fmla="*/ 336550 w 276"/>
              <a:gd name="T35" fmla="*/ 279400 h 232"/>
              <a:gd name="T36" fmla="*/ 346075 w 276"/>
              <a:gd name="T37" fmla="*/ 314325 h 232"/>
              <a:gd name="T38" fmla="*/ 327025 w 276"/>
              <a:gd name="T39" fmla="*/ 336550 h 232"/>
              <a:gd name="T40" fmla="*/ 320675 w 276"/>
              <a:gd name="T41" fmla="*/ 342900 h 232"/>
              <a:gd name="T42" fmla="*/ 311150 w 276"/>
              <a:gd name="T43" fmla="*/ 368300 h 232"/>
              <a:gd name="T44" fmla="*/ 44450 w 276"/>
              <a:gd name="T45" fmla="*/ 282575 h 232"/>
              <a:gd name="T46" fmla="*/ 34925 w 276"/>
              <a:gd name="T47" fmla="*/ 273050 h 232"/>
              <a:gd name="T48" fmla="*/ 47625 w 276"/>
              <a:gd name="T49" fmla="*/ 209550 h 232"/>
              <a:gd name="T50" fmla="*/ 57150 w 276"/>
              <a:gd name="T51" fmla="*/ 155575 h 232"/>
              <a:gd name="T52" fmla="*/ 79375 w 276"/>
              <a:gd name="T53" fmla="*/ 155575 h 232"/>
              <a:gd name="T54" fmla="*/ 79375 w 276"/>
              <a:gd name="T55" fmla="*/ 149225 h 232"/>
              <a:gd name="T56" fmla="*/ 76200 w 276"/>
              <a:gd name="T57" fmla="*/ 130175 h 232"/>
              <a:gd name="T58" fmla="*/ 79375 w 276"/>
              <a:gd name="T59" fmla="*/ 117475 h 232"/>
              <a:gd name="T60" fmla="*/ 76200 w 276"/>
              <a:gd name="T61" fmla="*/ 101600 h 232"/>
              <a:gd name="T62" fmla="*/ 69850 w 276"/>
              <a:gd name="T63" fmla="*/ 95250 h 232"/>
              <a:gd name="T64" fmla="*/ 66675 w 276"/>
              <a:gd name="T65" fmla="*/ 92075 h 232"/>
              <a:gd name="T66" fmla="*/ 60325 w 276"/>
              <a:gd name="T67" fmla="*/ 82550 h 232"/>
              <a:gd name="T68" fmla="*/ 47625 w 276"/>
              <a:gd name="T69" fmla="*/ 63500 h 232"/>
              <a:gd name="T70" fmla="*/ 25400 w 276"/>
              <a:gd name="T71" fmla="*/ 60325 h 232"/>
              <a:gd name="T72" fmla="*/ 0 w 276"/>
              <a:gd name="T73" fmla="*/ 53975 h 232"/>
              <a:gd name="T74" fmla="*/ 438150 w 276"/>
              <a:gd name="T75" fmla="*/ 6350 h 232"/>
              <a:gd name="T76" fmla="*/ 438150 w 276"/>
              <a:gd name="T77" fmla="*/ 6350 h 23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76" h="232">
                <a:moveTo>
                  <a:pt x="276" y="4"/>
                </a:moveTo>
                <a:lnTo>
                  <a:pt x="272" y="14"/>
                </a:lnTo>
                <a:lnTo>
                  <a:pt x="268" y="18"/>
                </a:lnTo>
                <a:lnTo>
                  <a:pt x="274" y="24"/>
                </a:lnTo>
                <a:lnTo>
                  <a:pt x="268" y="26"/>
                </a:lnTo>
                <a:lnTo>
                  <a:pt x="274" y="42"/>
                </a:lnTo>
                <a:lnTo>
                  <a:pt x="266" y="46"/>
                </a:lnTo>
                <a:lnTo>
                  <a:pt x="264" y="54"/>
                </a:lnTo>
                <a:lnTo>
                  <a:pt x="260" y="54"/>
                </a:lnTo>
                <a:lnTo>
                  <a:pt x="258" y="56"/>
                </a:lnTo>
                <a:lnTo>
                  <a:pt x="254" y="60"/>
                </a:lnTo>
                <a:lnTo>
                  <a:pt x="252" y="64"/>
                </a:lnTo>
                <a:lnTo>
                  <a:pt x="246" y="64"/>
                </a:lnTo>
                <a:lnTo>
                  <a:pt x="238" y="82"/>
                </a:lnTo>
                <a:lnTo>
                  <a:pt x="240" y="90"/>
                </a:lnTo>
                <a:lnTo>
                  <a:pt x="234" y="86"/>
                </a:lnTo>
                <a:lnTo>
                  <a:pt x="228" y="90"/>
                </a:lnTo>
                <a:lnTo>
                  <a:pt x="220" y="90"/>
                </a:lnTo>
                <a:lnTo>
                  <a:pt x="220" y="92"/>
                </a:lnTo>
                <a:lnTo>
                  <a:pt x="220" y="96"/>
                </a:lnTo>
                <a:lnTo>
                  <a:pt x="220" y="98"/>
                </a:lnTo>
                <a:lnTo>
                  <a:pt x="224" y="102"/>
                </a:lnTo>
                <a:lnTo>
                  <a:pt x="232" y="102"/>
                </a:lnTo>
                <a:lnTo>
                  <a:pt x="228" y="110"/>
                </a:lnTo>
                <a:lnTo>
                  <a:pt x="234" y="116"/>
                </a:lnTo>
                <a:lnTo>
                  <a:pt x="234" y="118"/>
                </a:lnTo>
                <a:lnTo>
                  <a:pt x="228" y="124"/>
                </a:lnTo>
                <a:lnTo>
                  <a:pt x="226" y="124"/>
                </a:lnTo>
                <a:lnTo>
                  <a:pt x="222" y="126"/>
                </a:lnTo>
                <a:lnTo>
                  <a:pt x="220" y="142"/>
                </a:lnTo>
                <a:lnTo>
                  <a:pt x="216" y="144"/>
                </a:lnTo>
                <a:lnTo>
                  <a:pt x="212" y="154"/>
                </a:lnTo>
                <a:lnTo>
                  <a:pt x="204" y="158"/>
                </a:lnTo>
                <a:lnTo>
                  <a:pt x="208" y="162"/>
                </a:lnTo>
                <a:lnTo>
                  <a:pt x="208" y="168"/>
                </a:lnTo>
                <a:lnTo>
                  <a:pt x="212" y="176"/>
                </a:lnTo>
                <a:lnTo>
                  <a:pt x="212" y="182"/>
                </a:lnTo>
                <a:lnTo>
                  <a:pt x="218" y="198"/>
                </a:lnTo>
                <a:lnTo>
                  <a:pt x="214" y="208"/>
                </a:lnTo>
                <a:lnTo>
                  <a:pt x="206" y="212"/>
                </a:lnTo>
                <a:lnTo>
                  <a:pt x="204" y="216"/>
                </a:lnTo>
                <a:lnTo>
                  <a:pt x="202" y="216"/>
                </a:lnTo>
                <a:lnTo>
                  <a:pt x="198" y="222"/>
                </a:lnTo>
                <a:lnTo>
                  <a:pt x="196" y="232"/>
                </a:lnTo>
                <a:lnTo>
                  <a:pt x="26" y="232"/>
                </a:lnTo>
                <a:lnTo>
                  <a:pt x="28" y="178"/>
                </a:lnTo>
                <a:lnTo>
                  <a:pt x="22" y="178"/>
                </a:lnTo>
                <a:lnTo>
                  <a:pt x="22" y="172"/>
                </a:lnTo>
                <a:lnTo>
                  <a:pt x="28" y="172"/>
                </a:lnTo>
                <a:lnTo>
                  <a:pt x="30" y="132"/>
                </a:lnTo>
                <a:lnTo>
                  <a:pt x="36" y="132"/>
                </a:lnTo>
                <a:lnTo>
                  <a:pt x="36" y="98"/>
                </a:lnTo>
                <a:lnTo>
                  <a:pt x="54" y="98"/>
                </a:lnTo>
                <a:lnTo>
                  <a:pt x="50" y="98"/>
                </a:lnTo>
                <a:lnTo>
                  <a:pt x="54" y="96"/>
                </a:lnTo>
                <a:lnTo>
                  <a:pt x="50" y="94"/>
                </a:lnTo>
                <a:lnTo>
                  <a:pt x="54" y="90"/>
                </a:lnTo>
                <a:lnTo>
                  <a:pt x="48" y="82"/>
                </a:lnTo>
                <a:lnTo>
                  <a:pt x="50" y="76"/>
                </a:lnTo>
                <a:lnTo>
                  <a:pt x="50" y="74"/>
                </a:lnTo>
                <a:lnTo>
                  <a:pt x="54" y="70"/>
                </a:lnTo>
                <a:lnTo>
                  <a:pt x="48" y="64"/>
                </a:lnTo>
                <a:lnTo>
                  <a:pt x="44" y="62"/>
                </a:lnTo>
                <a:lnTo>
                  <a:pt x="44" y="60"/>
                </a:lnTo>
                <a:lnTo>
                  <a:pt x="44" y="58"/>
                </a:lnTo>
                <a:lnTo>
                  <a:pt x="42" y="58"/>
                </a:lnTo>
                <a:lnTo>
                  <a:pt x="42" y="52"/>
                </a:lnTo>
                <a:lnTo>
                  <a:pt x="38" y="52"/>
                </a:lnTo>
                <a:lnTo>
                  <a:pt x="30" y="44"/>
                </a:lnTo>
                <a:lnTo>
                  <a:pt x="30" y="40"/>
                </a:lnTo>
                <a:lnTo>
                  <a:pt x="20" y="36"/>
                </a:lnTo>
                <a:lnTo>
                  <a:pt x="16" y="38"/>
                </a:lnTo>
                <a:lnTo>
                  <a:pt x="4" y="34"/>
                </a:lnTo>
                <a:lnTo>
                  <a:pt x="0" y="34"/>
                </a:lnTo>
                <a:lnTo>
                  <a:pt x="0" y="0"/>
                </a:lnTo>
                <a:lnTo>
                  <a:pt x="276" y="4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4" name="Freeform 58"/>
          <p:cNvSpPr>
            <a:spLocks/>
          </p:cNvSpPr>
          <p:nvPr/>
        </p:nvSpPr>
        <p:spPr bwMode="auto">
          <a:xfrm>
            <a:off x="2769235" y="2553653"/>
            <a:ext cx="336550" cy="339725"/>
          </a:xfrm>
          <a:custGeom>
            <a:avLst/>
            <a:gdLst>
              <a:gd name="T0" fmla="*/ 276225 w 212"/>
              <a:gd name="T1" fmla="*/ 117475 h 214"/>
              <a:gd name="T2" fmla="*/ 276225 w 212"/>
              <a:gd name="T3" fmla="*/ 139700 h 214"/>
              <a:gd name="T4" fmla="*/ 295275 w 212"/>
              <a:gd name="T5" fmla="*/ 165100 h 214"/>
              <a:gd name="T6" fmla="*/ 304800 w 212"/>
              <a:gd name="T7" fmla="*/ 180975 h 214"/>
              <a:gd name="T8" fmla="*/ 314325 w 212"/>
              <a:gd name="T9" fmla="*/ 196850 h 214"/>
              <a:gd name="T10" fmla="*/ 307975 w 212"/>
              <a:gd name="T11" fmla="*/ 212725 h 214"/>
              <a:gd name="T12" fmla="*/ 311150 w 212"/>
              <a:gd name="T13" fmla="*/ 234950 h 214"/>
              <a:gd name="T14" fmla="*/ 317500 w 212"/>
              <a:gd name="T15" fmla="*/ 244475 h 214"/>
              <a:gd name="T16" fmla="*/ 317500 w 212"/>
              <a:gd name="T17" fmla="*/ 285750 h 214"/>
              <a:gd name="T18" fmla="*/ 307975 w 212"/>
              <a:gd name="T19" fmla="*/ 304800 h 214"/>
              <a:gd name="T20" fmla="*/ 317500 w 212"/>
              <a:gd name="T21" fmla="*/ 311150 h 214"/>
              <a:gd name="T22" fmla="*/ 323850 w 212"/>
              <a:gd name="T23" fmla="*/ 320675 h 214"/>
              <a:gd name="T24" fmla="*/ 336550 w 212"/>
              <a:gd name="T25" fmla="*/ 323850 h 214"/>
              <a:gd name="T26" fmla="*/ 317500 w 212"/>
              <a:gd name="T27" fmla="*/ 339725 h 214"/>
              <a:gd name="T28" fmla="*/ 295275 w 212"/>
              <a:gd name="T29" fmla="*/ 317500 h 214"/>
              <a:gd name="T30" fmla="*/ 279400 w 212"/>
              <a:gd name="T31" fmla="*/ 314325 h 214"/>
              <a:gd name="T32" fmla="*/ 88900 w 212"/>
              <a:gd name="T33" fmla="*/ 311150 h 214"/>
              <a:gd name="T34" fmla="*/ 3175 w 212"/>
              <a:gd name="T35" fmla="*/ 257175 h 214"/>
              <a:gd name="T36" fmla="*/ 6350 w 212"/>
              <a:gd name="T37" fmla="*/ 254000 h 214"/>
              <a:gd name="T38" fmla="*/ 3175 w 212"/>
              <a:gd name="T39" fmla="*/ 247650 h 214"/>
              <a:gd name="T40" fmla="*/ 25400 w 212"/>
              <a:gd name="T41" fmla="*/ 190500 h 214"/>
              <a:gd name="T42" fmla="*/ 53975 w 212"/>
              <a:gd name="T43" fmla="*/ 187325 h 214"/>
              <a:gd name="T44" fmla="*/ 63500 w 212"/>
              <a:gd name="T45" fmla="*/ 165100 h 214"/>
              <a:gd name="T46" fmla="*/ 73025 w 212"/>
              <a:gd name="T47" fmla="*/ 165100 h 214"/>
              <a:gd name="T48" fmla="*/ 88900 w 212"/>
              <a:gd name="T49" fmla="*/ 155575 h 214"/>
              <a:gd name="T50" fmla="*/ 95250 w 212"/>
              <a:gd name="T51" fmla="*/ 146050 h 214"/>
              <a:gd name="T52" fmla="*/ 123825 w 212"/>
              <a:gd name="T53" fmla="*/ 117475 h 214"/>
              <a:gd name="T54" fmla="*/ 149225 w 212"/>
              <a:gd name="T55" fmla="*/ 76200 h 214"/>
              <a:gd name="T56" fmla="*/ 158750 w 212"/>
              <a:gd name="T57" fmla="*/ 63500 h 214"/>
              <a:gd name="T58" fmla="*/ 149225 w 212"/>
              <a:gd name="T59" fmla="*/ 60325 h 214"/>
              <a:gd name="T60" fmla="*/ 212725 w 212"/>
              <a:gd name="T61" fmla="*/ 9525 h 214"/>
              <a:gd name="T62" fmla="*/ 215900 w 212"/>
              <a:gd name="T63" fmla="*/ 22225 h 214"/>
              <a:gd name="T64" fmla="*/ 222250 w 212"/>
              <a:gd name="T65" fmla="*/ 31750 h 214"/>
              <a:gd name="T66" fmla="*/ 222250 w 212"/>
              <a:gd name="T67" fmla="*/ 44450 h 214"/>
              <a:gd name="T68" fmla="*/ 228600 w 212"/>
              <a:gd name="T69" fmla="*/ 50800 h 214"/>
              <a:gd name="T70" fmla="*/ 244475 w 212"/>
              <a:gd name="T71" fmla="*/ 73025 h 214"/>
              <a:gd name="T72" fmla="*/ 263525 w 212"/>
              <a:gd name="T73" fmla="*/ 92075 h 214"/>
              <a:gd name="T74" fmla="*/ 273050 w 212"/>
              <a:gd name="T75" fmla="*/ 98425 h 214"/>
              <a:gd name="T76" fmla="*/ 276225 w 212"/>
              <a:gd name="T77" fmla="*/ 104775 h 214"/>
              <a:gd name="T78" fmla="*/ 276225 w 212"/>
              <a:gd name="T79" fmla="*/ 104775 h 21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12" h="214">
                <a:moveTo>
                  <a:pt x="174" y="66"/>
                </a:moveTo>
                <a:lnTo>
                  <a:pt x="174" y="74"/>
                </a:lnTo>
                <a:lnTo>
                  <a:pt x="178" y="76"/>
                </a:lnTo>
                <a:lnTo>
                  <a:pt x="174" y="88"/>
                </a:lnTo>
                <a:lnTo>
                  <a:pt x="190" y="98"/>
                </a:lnTo>
                <a:lnTo>
                  <a:pt x="186" y="104"/>
                </a:lnTo>
                <a:lnTo>
                  <a:pt x="192" y="110"/>
                </a:lnTo>
                <a:lnTo>
                  <a:pt x="192" y="114"/>
                </a:lnTo>
                <a:lnTo>
                  <a:pt x="196" y="118"/>
                </a:lnTo>
                <a:lnTo>
                  <a:pt x="198" y="124"/>
                </a:lnTo>
                <a:lnTo>
                  <a:pt x="196" y="132"/>
                </a:lnTo>
                <a:lnTo>
                  <a:pt x="194" y="134"/>
                </a:lnTo>
                <a:lnTo>
                  <a:pt x="194" y="140"/>
                </a:lnTo>
                <a:lnTo>
                  <a:pt x="196" y="148"/>
                </a:lnTo>
                <a:lnTo>
                  <a:pt x="200" y="148"/>
                </a:lnTo>
                <a:lnTo>
                  <a:pt x="200" y="154"/>
                </a:lnTo>
                <a:lnTo>
                  <a:pt x="206" y="160"/>
                </a:lnTo>
                <a:lnTo>
                  <a:pt x="200" y="180"/>
                </a:lnTo>
                <a:lnTo>
                  <a:pt x="194" y="190"/>
                </a:lnTo>
                <a:lnTo>
                  <a:pt x="194" y="192"/>
                </a:lnTo>
                <a:lnTo>
                  <a:pt x="198" y="192"/>
                </a:lnTo>
                <a:lnTo>
                  <a:pt x="200" y="196"/>
                </a:lnTo>
                <a:lnTo>
                  <a:pt x="206" y="200"/>
                </a:lnTo>
                <a:lnTo>
                  <a:pt x="204" y="202"/>
                </a:lnTo>
                <a:lnTo>
                  <a:pt x="212" y="204"/>
                </a:lnTo>
                <a:lnTo>
                  <a:pt x="204" y="210"/>
                </a:lnTo>
                <a:lnTo>
                  <a:pt x="200" y="214"/>
                </a:lnTo>
                <a:lnTo>
                  <a:pt x="194" y="212"/>
                </a:lnTo>
                <a:lnTo>
                  <a:pt x="186" y="200"/>
                </a:lnTo>
                <a:lnTo>
                  <a:pt x="180" y="202"/>
                </a:lnTo>
                <a:lnTo>
                  <a:pt x="176" y="198"/>
                </a:lnTo>
                <a:lnTo>
                  <a:pt x="172" y="196"/>
                </a:lnTo>
                <a:lnTo>
                  <a:pt x="56" y="196"/>
                </a:lnTo>
                <a:lnTo>
                  <a:pt x="0" y="196"/>
                </a:lnTo>
                <a:lnTo>
                  <a:pt x="2" y="162"/>
                </a:lnTo>
                <a:lnTo>
                  <a:pt x="4" y="162"/>
                </a:lnTo>
                <a:lnTo>
                  <a:pt x="4" y="160"/>
                </a:lnTo>
                <a:lnTo>
                  <a:pt x="2" y="160"/>
                </a:lnTo>
                <a:lnTo>
                  <a:pt x="2" y="156"/>
                </a:lnTo>
                <a:lnTo>
                  <a:pt x="24" y="132"/>
                </a:lnTo>
                <a:lnTo>
                  <a:pt x="16" y="120"/>
                </a:lnTo>
                <a:lnTo>
                  <a:pt x="16" y="118"/>
                </a:lnTo>
                <a:lnTo>
                  <a:pt x="34" y="118"/>
                </a:lnTo>
                <a:lnTo>
                  <a:pt x="34" y="104"/>
                </a:lnTo>
                <a:lnTo>
                  <a:pt x="40" y="104"/>
                </a:lnTo>
                <a:lnTo>
                  <a:pt x="40" y="112"/>
                </a:lnTo>
                <a:lnTo>
                  <a:pt x="46" y="104"/>
                </a:lnTo>
                <a:lnTo>
                  <a:pt x="46" y="98"/>
                </a:lnTo>
                <a:lnTo>
                  <a:pt x="56" y="98"/>
                </a:lnTo>
                <a:lnTo>
                  <a:pt x="56" y="92"/>
                </a:lnTo>
                <a:lnTo>
                  <a:pt x="60" y="92"/>
                </a:lnTo>
                <a:lnTo>
                  <a:pt x="60" y="74"/>
                </a:lnTo>
                <a:lnTo>
                  <a:pt x="78" y="74"/>
                </a:lnTo>
                <a:lnTo>
                  <a:pt x="94" y="52"/>
                </a:lnTo>
                <a:lnTo>
                  <a:pt x="94" y="48"/>
                </a:lnTo>
                <a:lnTo>
                  <a:pt x="100" y="48"/>
                </a:lnTo>
                <a:lnTo>
                  <a:pt x="100" y="40"/>
                </a:lnTo>
                <a:lnTo>
                  <a:pt x="94" y="40"/>
                </a:lnTo>
                <a:lnTo>
                  <a:pt x="94" y="38"/>
                </a:lnTo>
                <a:lnTo>
                  <a:pt x="134" y="0"/>
                </a:lnTo>
                <a:lnTo>
                  <a:pt x="134" y="6"/>
                </a:lnTo>
                <a:lnTo>
                  <a:pt x="136" y="10"/>
                </a:lnTo>
                <a:lnTo>
                  <a:pt x="136" y="14"/>
                </a:lnTo>
                <a:lnTo>
                  <a:pt x="138" y="12"/>
                </a:lnTo>
                <a:lnTo>
                  <a:pt x="140" y="20"/>
                </a:lnTo>
                <a:lnTo>
                  <a:pt x="142" y="20"/>
                </a:lnTo>
                <a:lnTo>
                  <a:pt x="140" y="28"/>
                </a:lnTo>
                <a:lnTo>
                  <a:pt x="144" y="28"/>
                </a:lnTo>
                <a:lnTo>
                  <a:pt x="144" y="32"/>
                </a:lnTo>
                <a:lnTo>
                  <a:pt x="152" y="34"/>
                </a:lnTo>
                <a:lnTo>
                  <a:pt x="154" y="46"/>
                </a:lnTo>
                <a:lnTo>
                  <a:pt x="164" y="50"/>
                </a:lnTo>
                <a:lnTo>
                  <a:pt x="166" y="58"/>
                </a:lnTo>
                <a:lnTo>
                  <a:pt x="174" y="58"/>
                </a:lnTo>
                <a:lnTo>
                  <a:pt x="172" y="62"/>
                </a:lnTo>
                <a:lnTo>
                  <a:pt x="174" y="6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5" name="Freeform 59"/>
          <p:cNvSpPr>
            <a:spLocks/>
          </p:cNvSpPr>
          <p:nvPr/>
        </p:nvSpPr>
        <p:spPr bwMode="auto">
          <a:xfrm>
            <a:off x="2705735" y="2134553"/>
            <a:ext cx="285750" cy="327025"/>
          </a:xfrm>
          <a:custGeom>
            <a:avLst/>
            <a:gdLst>
              <a:gd name="T0" fmla="*/ 215900 w 180"/>
              <a:gd name="T1" fmla="*/ 0 h 206"/>
              <a:gd name="T2" fmla="*/ 285750 w 180"/>
              <a:gd name="T3" fmla="*/ 53975 h 206"/>
              <a:gd name="T4" fmla="*/ 282575 w 180"/>
              <a:gd name="T5" fmla="*/ 82550 h 206"/>
              <a:gd name="T6" fmla="*/ 285750 w 180"/>
              <a:gd name="T7" fmla="*/ 95250 h 206"/>
              <a:gd name="T8" fmla="*/ 282575 w 180"/>
              <a:gd name="T9" fmla="*/ 98425 h 206"/>
              <a:gd name="T10" fmla="*/ 276225 w 180"/>
              <a:gd name="T11" fmla="*/ 95250 h 206"/>
              <a:gd name="T12" fmla="*/ 276225 w 180"/>
              <a:gd name="T13" fmla="*/ 98425 h 206"/>
              <a:gd name="T14" fmla="*/ 282575 w 180"/>
              <a:gd name="T15" fmla="*/ 123825 h 206"/>
              <a:gd name="T16" fmla="*/ 276225 w 180"/>
              <a:gd name="T17" fmla="*/ 133350 h 206"/>
              <a:gd name="T18" fmla="*/ 276225 w 180"/>
              <a:gd name="T19" fmla="*/ 142875 h 206"/>
              <a:gd name="T20" fmla="*/ 269875 w 180"/>
              <a:gd name="T21" fmla="*/ 171450 h 206"/>
              <a:gd name="T22" fmla="*/ 184150 w 180"/>
              <a:gd name="T23" fmla="*/ 279400 h 206"/>
              <a:gd name="T24" fmla="*/ 190500 w 180"/>
              <a:gd name="T25" fmla="*/ 279400 h 206"/>
              <a:gd name="T26" fmla="*/ 190500 w 180"/>
              <a:gd name="T27" fmla="*/ 288925 h 206"/>
              <a:gd name="T28" fmla="*/ 184150 w 180"/>
              <a:gd name="T29" fmla="*/ 288925 h 206"/>
              <a:gd name="T30" fmla="*/ 184150 w 180"/>
              <a:gd name="T31" fmla="*/ 279400 h 206"/>
              <a:gd name="T32" fmla="*/ 149225 w 180"/>
              <a:gd name="T33" fmla="*/ 327025 h 206"/>
              <a:gd name="T34" fmla="*/ 146050 w 180"/>
              <a:gd name="T35" fmla="*/ 320675 h 206"/>
              <a:gd name="T36" fmla="*/ 136525 w 180"/>
              <a:gd name="T37" fmla="*/ 323850 h 206"/>
              <a:gd name="T38" fmla="*/ 136525 w 180"/>
              <a:gd name="T39" fmla="*/ 320675 h 206"/>
              <a:gd name="T40" fmla="*/ 142875 w 180"/>
              <a:gd name="T41" fmla="*/ 320675 h 206"/>
              <a:gd name="T42" fmla="*/ 142875 w 180"/>
              <a:gd name="T43" fmla="*/ 314325 h 206"/>
              <a:gd name="T44" fmla="*/ 146050 w 180"/>
              <a:gd name="T45" fmla="*/ 311150 h 206"/>
              <a:gd name="T46" fmla="*/ 142875 w 180"/>
              <a:gd name="T47" fmla="*/ 307975 h 206"/>
              <a:gd name="T48" fmla="*/ 133350 w 180"/>
              <a:gd name="T49" fmla="*/ 311150 h 206"/>
              <a:gd name="T50" fmla="*/ 127000 w 180"/>
              <a:gd name="T51" fmla="*/ 295275 h 206"/>
              <a:gd name="T52" fmla="*/ 123825 w 180"/>
              <a:gd name="T53" fmla="*/ 301625 h 206"/>
              <a:gd name="T54" fmla="*/ 107950 w 180"/>
              <a:gd name="T55" fmla="*/ 288925 h 206"/>
              <a:gd name="T56" fmla="*/ 101600 w 180"/>
              <a:gd name="T57" fmla="*/ 292100 h 206"/>
              <a:gd name="T58" fmla="*/ 82550 w 180"/>
              <a:gd name="T59" fmla="*/ 276225 h 206"/>
              <a:gd name="T60" fmla="*/ 73025 w 180"/>
              <a:gd name="T61" fmla="*/ 276225 h 206"/>
              <a:gd name="T62" fmla="*/ 66675 w 180"/>
              <a:gd name="T63" fmla="*/ 282575 h 206"/>
              <a:gd name="T64" fmla="*/ 57150 w 180"/>
              <a:gd name="T65" fmla="*/ 279400 h 206"/>
              <a:gd name="T66" fmla="*/ 50800 w 180"/>
              <a:gd name="T67" fmla="*/ 269875 h 206"/>
              <a:gd name="T68" fmla="*/ 50800 w 180"/>
              <a:gd name="T69" fmla="*/ 257175 h 206"/>
              <a:gd name="T70" fmla="*/ 38100 w 180"/>
              <a:gd name="T71" fmla="*/ 250825 h 206"/>
              <a:gd name="T72" fmla="*/ 31750 w 180"/>
              <a:gd name="T73" fmla="*/ 238125 h 206"/>
              <a:gd name="T74" fmla="*/ 12700 w 180"/>
              <a:gd name="T75" fmla="*/ 209550 h 206"/>
              <a:gd name="T76" fmla="*/ 3175 w 180"/>
              <a:gd name="T77" fmla="*/ 196850 h 206"/>
              <a:gd name="T78" fmla="*/ 6350 w 180"/>
              <a:gd name="T79" fmla="*/ 193675 h 206"/>
              <a:gd name="T80" fmla="*/ 0 w 180"/>
              <a:gd name="T81" fmla="*/ 177800 h 206"/>
              <a:gd name="T82" fmla="*/ 19050 w 180"/>
              <a:gd name="T83" fmla="*/ 177800 h 206"/>
              <a:gd name="T84" fmla="*/ 12700 w 180"/>
              <a:gd name="T85" fmla="*/ 184150 h 206"/>
              <a:gd name="T86" fmla="*/ 25400 w 180"/>
              <a:gd name="T87" fmla="*/ 187325 h 206"/>
              <a:gd name="T88" fmla="*/ 28575 w 180"/>
              <a:gd name="T89" fmla="*/ 180975 h 206"/>
              <a:gd name="T90" fmla="*/ 31750 w 180"/>
              <a:gd name="T91" fmla="*/ 177800 h 206"/>
              <a:gd name="T92" fmla="*/ 34925 w 180"/>
              <a:gd name="T93" fmla="*/ 187325 h 206"/>
              <a:gd name="T94" fmla="*/ 44450 w 180"/>
              <a:gd name="T95" fmla="*/ 190500 h 206"/>
              <a:gd name="T96" fmla="*/ 50800 w 180"/>
              <a:gd name="T97" fmla="*/ 187325 h 206"/>
              <a:gd name="T98" fmla="*/ 44450 w 180"/>
              <a:gd name="T99" fmla="*/ 193675 h 206"/>
              <a:gd name="T100" fmla="*/ 60325 w 180"/>
              <a:gd name="T101" fmla="*/ 193675 h 206"/>
              <a:gd name="T102" fmla="*/ 60325 w 180"/>
              <a:gd name="T103" fmla="*/ 203200 h 206"/>
              <a:gd name="T104" fmla="*/ 73025 w 180"/>
              <a:gd name="T105" fmla="*/ 212725 h 206"/>
              <a:gd name="T106" fmla="*/ 73025 w 180"/>
              <a:gd name="T107" fmla="*/ 215900 h 206"/>
              <a:gd name="T108" fmla="*/ 133350 w 180"/>
              <a:gd name="T109" fmla="*/ 79375 h 206"/>
              <a:gd name="T110" fmla="*/ 168275 w 180"/>
              <a:gd name="T111" fmla="*/ 44450 h 206"/>
              <a:gd name="T112" fmla="*/ 215900 w 180"/>
              <a:gd name="T113" fmla="*/ 0 h 206"/>
              <a:gd name="T114" fmla="*/ 215900 w 180"/>
              <a:gd name="T115" fmla="*/ 0 h 206"/>
              <a:gd name="T116" fmla="*/ 215900 w 180"/>
              <a:gd name="T117" fmla="*/ 0 h 206"/>
              <a:gd name="T118" fmla="*/ 215900 w 180"/>
              <a:gd name="T119" fmla="*/ 0 h 20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80" h="206">
                <a:moveTo>
                  <a:pt x="136" y="0"/>
                </a:moveTo>
                <a:lnTo>
                  <a:pt x="180" y="34"/>
                </a:lnTo>
                <a:lnTo>
                  <a:pt x="178" y="52"/>
                </a:lnTo>
                <a:lnTo>
                  <a:pt x="180" y="60"/>
                </a:lnTo>
                <a:lnTo>
                  <a:pt x="178" y="62"/>
                </a:lnTo>
                <a:lnTo>
                  <a:pt x="174" y="60"/>
                </a:lnTo>
                <a:lnTo>
                  <a:pt x="174" y="62"/>
                </a:lnTo>
                <a:lnTo>
                  <a:pt x="178" y="78"/>
                </a:lnTo>
                <a:lnTo>
                  <a:pt x="174" y="84"/>
                </a:lnTo>
                <a:lnTo>
                  <a:pt x="174" y="90"/>
                </a:lnTo>
                <a:lnTo>
                  <a:pt x="170" y="108"/>
                </a:lnTo>
                <a:lnTo>
                  <a:pt x="116" y="176"/>
                </a:lnTo>
                <a:lnTo>
                  <a:pt x="120" y="176"/>
                </a:lnTo>
                <a:lnTo>
                  <a:pt x="120" y="182"/>
                </a:lnTo>
                <a:lnTo>
                  <a:pt x="116" y="182"/>
                </a:lnTo>
                <a:lnTo>
                  <a:pt x="116" y="176"/>
                </a:lnTo>
                <a:lnTo>
                  <a:pt x="94" y="206"/>
                </a:lnTo>
                <a:lnTo>
                  <a:pt x="92" y="202"/>
                </a:lnTo>
                <a:lnTo>
                  <a:pt x="86" y="204"/>
                </a:lnTo>
                <a:lnTo>
                  <a:pt x="86" y="202"/>
                </a:lnTo>
                <a:lnTo>
                  <a:pt x="90" y="202"/>
                </a:lnTo>
                <a:lnTo>
                  <a:pt x="90" y="198"/>
                </a:lnTo>
                <a:lnTo>
                  <a:pt x="92" y="196"/>
                </a:lnTo>
                <a:lnTo>
                  <a:pt x="90" y="194"/>
                </a:lnTo>
                <a:lnTo>
                  <a:pt x="84" y="196"/>
                </a:lnTo>
                <a:lnTo>
                  <a:pt x="80" y="186"/>
                </a:lnTo>
                <a:lnTo>
                  <a:pt x="78" y="190"/>
                </a:lnTo>
                <a:lnTo>
                  <a:pt x="68" y="182"/>
                </a:lnTo>
                <a:lnTo>
                  <a:pt x="64" y="184"/>
                </a:lnTo>
                <a:lnTo>
                  <a:pt x="52" y="174"/>
                </a:lnTo>
                <a:lnTo>
                  <a:pt x="46" y="174"/>
                </a:lnTo>
                <a:lnTo>
                  <a:pt x="42" y="178"/>
                </a:lnTo>
                <a:lnTo>
                  <a:pt x="36" y="176"/>
                </a:lnTo>
                <a:lnTo>
                  <a:pt x="32" y="170"/>
                </a:lnTo>
                <a:lnTo>
                  <a:pt x="32" y="162"/>
                </a:lnTo>
                <a:lnTo>
                  <a:pt x="24" y="158"/>
                </a:lnTo>
                <a:lnTo>
                  <a:pt x="20" y="150"/>
                </a:lnTo>
                <a:lnTo>
                  <a:pt x="8" y="132"/>
                </a:lnTo>
                <a:lnTo>
                  <a:pt x="2" y="124"/>
                </a:lnTo>
                <a:lnTo>
                  <a:pt x="4" y="122"/>
                </a:lnTo>
                <a:lnTo>
                  <a:pt x="0" y="112"/>
                </a:lnTo>
                <a:lnTo>
                  <a:pt x="12" y="112"/>
                </a:lnTo>
                <a:lnTo>
                  <a:pt x="8" y="116"/>
                </a:lnTo>
                <a:lnTo>
                  <a:pt x="16" y="118"/>
                </a:lnTo>
                <a:lnTo>
                  <a:pt x="18" y="114"/>
                </a:lnTo>
                <a:lnTo>
                  <a:pt x="20" y="112"/>
                </a:lnTo>
                <a:lnTo>
                  <a:pt x="22" y="118"/>
                </a:lnTo>
                <a:lnTo>
                  <a:pt x="28" y="120"/>
                </a:lnTo>
                <a:lnTo>
                  <a:pt x="32" y="118"/>
                </a:lnTo>
                <a:lnTo>
                  <a:pt x="28" y="122"/>
                </a:lnTo>
                <a:lnTo>
                  <a:pt x="38" y="122"/>
                </a:lnTo>
                <a:lnTo>
                  <a:pt x="38" y="128"/>
                </a:lnTo>
                <a:lnTo>
                  <a:pt x="46" y="134"/>
                </a:lnTo>
                <a:lnTo>
                  <a:pt x="46" y="136"/>
                </a:lnTo>
                <a:lnTo>
                  <a:pt x="84" y="50"/>
                </a:lnTo>
                <a:lnTo>
                  <a:pt x="106" y="28"/>
                </a:lnTo>
                <a:lnTo>
                  <a:pt x="13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6" name="Freeform 60"/>
          <p:cNvSpPr>
            <a:spLocks/>
          </p:cNvSpPr>
          <p:nvPr/>
        </p:nvSpPr>
        <p:spPr bwMode="auto">
          <a:xfrm>
            <a:off x="2534285" y="1905953"/>
            <a:ext cx="339725" cy="444500"/>
          </a:xfrm>
          <a:custGeom>
            <a:avLst/>
            <a:gdLst>
              <a:gd name="T0" fmla="*/ 339725 w 214"/>
              <a:gd name="T1" fmla="*/ 273050 h 280"/>
              <a:gd name="T2" fmla="*/ 304800 w 214"/>
              <a:gd name="T3" fmla="*/ 307975 h 280"/>
              <a:gd name="T4" fmla="*/ 244475 w 214"/>
              <a:gd name="T5" fmla="*/ 444500 h 280"/>
              <a:gd name="T6" fmla="*/ 244475 w 214"/>
              <a:gd name="T7" fmla="*/ 441325 h 280"/>
              <a:gd name="T8" fmla="*/ 231775 w 214"/>
              <a:gd name="T9" fmla="*/ 431800 h 280"/>
              <a:gd name="T10" fmla="*/ 231775 w 214"/>
              <a:gd name="T11" fmla="*/ 422275 h 280"/>
              <a:gd name="T12" fmla="*/ 215900 w 214"/>
              <a:gd name="T13" fmla="*/ 422275 h 280"/>
              <a:gd name="T14" fmla="*/ 222250 w 214"/>
              <a:gd name="T15" fmla="*/ 415925 h 280"/>
              <a:gd name="T16" fmla="*/ 215900 w 214"/>
              <a:gd name="T17" fmla="*/ 419100 h 280"/>
              <a:gd name="T18" fmla="*/ 206375 w 214"/>
              <a:gd name="T19" fmla="*/ 415925 h 280"/>
              <a:gd name="T20" fmla="*/ 203200 w 214"/>
              <a:gd name="T21" fmla="*/ 406400 h 280"/>
              <a:gd name="T22" fmla="*/ 200025 w 214"/>
              <a:gd name="T23" fmla="*/ 409575 h 280"/>
              <a:gd name="T24" fmla="*/ 196850 w 214"/>
              <a:gd name="T25" fmla="*/ 415925 h 280"/>
              <a:gd name="T26" fmla="*/ 184150 w 214"/>
              <a:gd name="T27" fmla="*/ 412750 h 280"/>
              <a:gd name="T28" fmla="*/ 190500 w 214"/>
              <a:gd name="T29" fmla="*/ 406400 h 280"/>
              <a:gd name="T30" fmla="*/ 171450 w 214"/>
              <a:gd name="T31" fmla="*/ 406400 h 280"/>
              <a:gd name="T32" fmla="*/ 130175 w 214"/>
              <a:gd name="T33" fmla="*/ 406400 h 280"/>
              <a:gd name="T34" fmla="*/ 130175 w 214"/>
              <a:gd name="T35" fmla="*/ 425450 h 280"/>
              <a:gd name="T36" fmla="*/ 111125 w 214"/>
              <a:gd name="T37" fmla="*/ 425450 h 280"/>
              <a:gd name="T38" fmla="*/ 111125 w 214"/>
              <a:gd name="T39" fmla="*/ 406400 h 280"/>
              <a:gd name="T40" fmla="*/ 69850 w 214"/>
              <a:gd name="T41" fmla="*/ 406400 h 280"/>
              <a:gd name="T42" fmla="*/ 0 w 214"/>
              <a:gd name="T43" fmla="*/ 403225 h 280"/>
              <a:gd name="T44" fmla="*/ 3175 w 214"/>
              <a:gd name="T45" fmla="*/ 3175 h 280"/>
              <a:gd name="T46" fmla="*/ 3175 w 214"/>
              <a:gd name="T47" fmla="*/ 6350 h 280"/>
              <a:gd name="T48" fmla="*/ 12700 w 214"/>
              <a:gd name="T49" fmla="*/ 0 h 280"/>
              <a:gd name="T50" fmla="*/ 38100 w 214"/>
              <a:gd name="T51" fmla="*/ 6350 h 280"/>
              <a:gd name="T52" fmla="*/ 47625 w 214"/>
              <a:gd name="T53" fmla="*/ 15875 h 280"/>
              <a:gd name="T54" fmla="*/ 53975 w 214"/>
              <a:gd name="T55" fmla="*/ 15875 h 280"/>
              <a:gd name="T56" fmla="*/ 66675 w 214"/>
              <a:gd name="T57" fmla="*/ 19050 h 280"/>
              <a:gd name="T58" fmla="*/ 76200 w 214"/>
              <a:gd name="T59" fmla="*/ 19050 h 280"/>
              <a:gd name="T60" fmla="*/ 76200 w 214"/>
              <a:gd name="T61" fmla="*/ 22225 h 280"/>
              <a:gd name="T62" fmla="*/ 79375 w 214"/>
              <a:gd name="T63" fmla="*/ 19050 h 280"/>
              <a:gd name="T64" fmla="*/ 85725 w 214"/>
              <a:gd name="T65" fmla="*/ 28575 h 280"/>
              <a:gd name="T66" fmla="*/ 79375 w 214"/>
              <a:gd name="T67" fmla="*/ 31750 h 280"/>
              <a:gd name="T68" fmla="*/ 98425 w 214"/>
              <a:gd name="T69" fmla="*/ 69850 h 280"/>
              <a:gd name="T70" fmla="*/ 120650 w 214"/>
              <a:gd name="T71" fmla="*/ 85725 h 280"/>
              <a:gd name="T72" fmla="*/ 139700 w 214"/>
              <a:gd name="T73" fmla="*/ 111125 h 280"/>
              <a:gd name="T74" fmla="*/ 149225 w 214"/>
              <a:gd name="T75" fmla="*/ 117475 h 280"/>
              <a:gd name="T76" fmla="*/ 152400 w 214"/>
              <a:gd name="T77" fmla="*/ 123825 h 280"/>
              <a:gd name="T78" fmla="*/ 158750 w 214"/>
              <a:gd name="T79" fmla="*/ 123825 h 280"/>
              <a:gd name="T80" fmla="*/ 171450 w 214"/>
              <a:gd name="T81" fmla="*/ 130175 h 280"/>
              <a:gd name="T82" fmla="*/ 177800 w 214"/>
              <a:gd name="T83" fmla="*/ 133350 h 280"/>
              <a:gd name="T84" fmla="*/ 184150 w 214"/>
              <a:gd name="T85" fmla="*/ 139700 h 280"/>
              <a:gd name="T86" fmla="*/ 203200 w 214"/>
              <a:gd name="T87" fmla="*/ 149225 h 280"/>
              <a:gd name="T88" fmla="*/ 209550 w 214"/>
              <a:gd name="T89" fmla="*/ 158750 h 280"/>
              <a:gd name="T90" fmla="*/ 225425 w 214"/>
              <a:gd name="T91" fmla="*/ 168275 h 280"/>
              <a:gd name="T92" fmla="*/ 244475 w 214"/>
              <a:gd name="T93" fmla="*/ 203200 h 280"/>
              <a:gd name="T94" fmla="*/ 263525 w 214"/>
              <a:gd name="T95" fmla="*/ 215900 h 280"/>
              <a:gd name="T96" fmla="*/ 288925 w 214"/>
              <a:gd name="T97" fmla="*/ 244475 h 280"/>
              <a:gd name="T98" fmla="*/ 304800 w 214"/>
              <a:gd name="T99" fmla="*/ 247650 h 280"/>
              <a:gd name="T100" fmla="*/ 314325 w 214"/>
              <a:gd name="T101" fmla="*/ 254000 h 280"/>
              <a:gd name="T102" fmla="*/ 320675 w 214"/>
              <a:gd name="T103" fmla="*/ 260350 h 280"/>
              <a:gd name="T104" fmla="*/ 323850 w 214"/>
              <a:gd name="T105" fmla="*/ 266700 h 280"/>
              <a:gd name="T106" fmla="*/ 339725 w 214"/>
              <a:gd name="T107" fmla="*/ 273050 h 280"/>
              <a:gd name="T108" fmla="*/ 339725 w 214"/>
              <a:gd name="T109" fmla="*/ 273050 h 280"/>
              <a:gd name="T110" fmla="*/ 339725 w 214"/>
              <a:gd name="T111" fmla="*/ 273050 h 280"/>
              <a:gd name="T112" fmla="*/ 339725 w 214"/>
              <a:gd name="T113" fmla="*/ 273050 h 28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14" h="280">
                <a:moveTo>
                  <a:pt x="214" y="172"/>
                </a:moveTo>
                <a:lnTo>
                  <a:pt x="192" y="194"/>
                </a:lnTo>
                <a:lnTo>
                  <a:pt x="154" y="280"/>
                </a:lnTo>
                <a:lnTo>
                  <a:pt x="154" y="278"/>
                </a:lnTo>
                <a:lnTo>
                  <a:pt x="146" y="272"/>
                </a:lnTo>
                <a:lnTo>
                  <a:pt x="146" y="266"/>
                </a:lnTo>
                <a:lnTo>
                  <a:pt x="136" y="266"/>
                </a:lnTo>
                <a:lnTo>
                  <a:pt x="140" y="262"/>
                </a:lnTo>
                <a:lnTo>
                  <a:pt x="136" y="264"/>
                </a:lnTo>
                <a:lnTo>
                  <a:pt x="130" y="262"/>
                </a:lnTo>
                <a:lnTo>
                  <a:pt x="128" y="256"/>
                </a:lnTo>
                <a:lnTo>
                  <a:pt x="126" y="258"/>
                </a:lnTo>
                <a:lnTo>
                  <a:pt x="124" y="262"/>
                </a:lnTo>
                <a:lnTo>
                  <a:pt x="116" y="260"/>
                </a:lnTo>
                <a:lnTo>
                  <a:pt x="120" y="256"/>
                </a:lnTo>
                <a:lnTo>
                  <a:pt x="108" y="256"/>
                </a:lnTo>
                <a:lnTo>
                  <a:pt x="82" y="256"/>
                </a:lnTo>
                <a:lnTo>
                  <a:pt x="82" y="268"/>
                </a:lnTo>
                <a:lnTo>
                  <a:pt x="70" y="268"/>
                </a:lnTo>
                <a:lnTo>
                  <a:pt x="70" y="256"/>
                </a:lnTo>
                <a:lnTo>
                  <a:pt x="44" y="256"/>
                </a:lnTo>
                <a:lnTo>
                  <a:pt x="0" y="254"/>
                </a:lnTo>
                <a:lnTo>
                  <a:pt x="2" y="2"/>
                </a:lnTo>
                <a:lnTo>
                  <a:pt x="2" y="4"/>
                </a:lnTo>
                <a:lnTo>
                  <a:pt x="8" y="0"/>
                </a:lnTo>
                <a:lnTo>
                  <a:pt x="24" y="4"/>
                </a:lnTo>
                <a:lnTo>
                  <a:pt x="30" y="10"/>
                </a:lnTo>
                <a:lnTo>
                  <a:pt x="34" y="10"/>
                </a:lnTo>
                <a:lnTo>
                  <a:pt x="42" y="12"/>
                </a:lnTo>
                <a:lnTo>
                  <a:pt x="48" y="12"/>
                </a:lnTo>
                <a:lnTo>
                  <a:pt x="48" y="14"/>
                </a:lnTo>
                <a:lnTo>
                  <a:pt x="50" y="12"/>
                </a:lnTo>
                <a:lnTo>
                  <a:pt x="54" y="18"/>
                </a:lnTo>
                <a:lnTo>
                  <a:pt x="50" y="20"/>
                </a:lnTo>
                <a:lnTo>
                  <a:pt x="62" y="44"/>
                </a:lnTo>
                <a:lnTo>
                  <a:pt x="76" y="54"/>
                </a:lnTo>
                <a:lnTo>
                  <a:pt x="88" y="70"/>
                </a:lnTo>
                <a:lnTo>
                  <a:pt x="94" y="74"/>
                </a:lnTo>
                <a:lnTo>
                  <a:pt x="96" y="78"/>
                </a:lnTo>
                <a:lnTo>
                  <a:pt x="100" y="78"/>
                </a:lnTo>
                <a:lnTo>
                  <a:pt x="108" y="82"/>
                </a:lnTo>
                <a:lnTo>
                  <a:pt x="112" y="84"/>
                </a:lnTo>
                <a:lnTo>
                  <a:pt x="116" y="88"/>
                </a:lnTo>
                <a:lnTo>
                  <a:pt x="128" y="94"/>
                </a:lnTo>
                <a:lnTo>
                  <a:pt x="132" y="100"/>
                </a:lnTo>
                <a:lnTo>
                  <a:pt x="142" y="106"/>
                </a:lnTo>
                <a:lnTo>
                  <a:pt x="154" y="128"/>
                </a:lnTo>
                <a:lnTo>
                  <a:pt x="166" y="136"/>
                </a:lnTo>
                <a:lnTo>
                  <a:pt x="182" y="154"/>
                </a:lnTo>
                <a:lnTo>
                  <a:pt x="192" y="156"/>
                </a:lnTo>
                <a:lnTo>
                  <a:pt x="198" y="160"/>
                </a:lnTo>
                <a:lnTo>
                  <a:pt x="202" y="164"/>
                </a:lnTo>
                <a:lnTo>
                  <a:pt x="204" y="168"/>
                </a:lnTo>
                <a:lnTo>
                  <a:pt x="214" y="17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7" name="Freeform 61"/>
          <p:cNvSpPr>
            <a:spLocks/>
          </p:cNvSpPr>
          <p:nvPr/>
        </p:nvSpPr>
        <p:spPr bwMode="auto">
          <a:xfrm>
            <a:off x="2419985" y="2309178"/>
            <a:ext cx="225425" cy="368300"/>
          </a:xfrm>
          <a:custGeom>
            <a:avLst/>
            <a:gdLst>
              <a:gd name="T0" fmla="*/ 184150 w 142"/>
              <a:gd name="T1" fmla="*/ 9525 h 232"/>
              <a:gd name="T2" fmla="*/ 193675 w 142"/>
              <a:gd name="T3" fmla="*/ 19050 h 232"/>
              <a:gd name="T4" fmla="*/ 203200 w 142"/>
              <a:gd name="T5" fmla="*/ 50800 h 232"/>
              <a:gd name="T6" fmla="*/ 215900 w 142"/>
              <a:gd name="T7" fmla="*/ 63500 h 232"/>
              <a:gd name="T8" fmla="*/ 225425 w 142"/>
              <a:gd name="T9" fmla="*/ 69850 h 232"/>
              <a:gd name="T10" fmla="*/ 215900 w 142"/>
              <a:gd name="T11" fmla="*/ 82550 h 232"/>
              <a:gd name="T12" fmla="*/ 203200 w 142"/>
              <a:gd name="T13" fmla="*/ 120650 h 232"/>
              <a:gd name="T14" fmla="*/ 171450 w 142"/>
              <a:gd name="T15" fmla="*/ 142875 h 232"/>
              <a:gd name="T16" fmla="*/ 184150 w 142"/>
              <a:gd name="T17" fmla="*/ 200025 h 232"/>
              <a:gd name="T18" fmla="*/ 171450 w 142"/>
              <a:gd name="T19" fmla="*/ 203200 h 232"/>
              <a:gd name="T20" fmla="*/ 161925 w 142"/>
              <a:gd name="T21" fmla="*/ 266700 h 232"/>
              <a:gd name="T22" fmla="*/ 139700 w 142"/>
              <a:gd name="T23" fmla="*/ 273050 h 232"/>
              <a:gd name="T24" fmla="*/ 107950 w 142"/>
              <a:gd name="T25" fmla="*/ 263525 h 232"/>
              <a:gd name="T26" fmla="*/ 73025 w 142"/>
              <a:gd name="T27" fmla="*/ 368300 h 232"/>
              <a:gd name="T28" fmla="*/ 66675 w 142"/>
              <a:gd name="T29" fmla="*/ 358775 h 232"/>
              <a:gd name="T30" fmla="*/ 63500 w 142"/>
              <a:gd name="T31" fmla="*/ 349250 h 232"/>
              <a:gd name="T32" fmla="*/ 63500 w 142"/>
              <a:gd name="T33" fmla="*/ 342900 h 232"/>
              <a:gd name="T34" fmla="*/ 69850 w 142"/>
              <a:gd name="T35" fmla="*/ 333375 h 232"/>
              <a:gd name="T36" fmla="*/ 66675 w 142"/>
              <a:gd name="T37" fmla="*/ 323850 h 232"/>
              <a:gd name="T38" fmla="*/ 66675 w 142"/>
              <a:gd name="T39" fmla="*/ 317500 h 232"/>
              <a:gd name="T40" fmla="*/ 76200 w 142"/>
              <a:gd name="T41" fmla="*/ 304800 h 232"/>
              <a:gd name="T42" fmla="*/ 73025 w 142"/>
              <a:gd name="T43" fmla="*/ 295275 h 232"/>
              <a:gd name="T44" fmla="*/ 66675 w 142"/>
              <a:gd name="T45" fmla="*/ 285750 h 232"/>
              <a:gd name="T46" fmla="*/ 57150 w 142"/>
              <a:gd name="T47" fmla="*/ 263525 h 232"/>
              <a:gd name="T48" fmla="*/ 66675 w 142"/>
              <a:gd name="T49" fmla="*/ 257175 h 232"/>
              <a:gd name="T50" fmla="*/ 69850 w 142"/>
              <a:gd name="T51" fmla="*/ 247650 h 232"/>
              <a:gd name="T52" fmla="*/ 73025 w 142"/>
              <a:gd name="T53" fmla="*/ 228600 h 232"/>
              <a:gd name="T54" fmla="*/ 73025 w 142"/>
              <a:gd name="T55" fmla="*/ 212725 h 232"/>
              <a:gd name="T56" fmla="*/ 50800 w 142"/>
              <a:gd name="T57" fmla="*/ 193675 h 232"/>
              <a:gd name="T58" fmla="*/ 38100 w 142"/>
              <a:gd name="T59" fmla="*/ 174625 h 232"/>
              <a:gd name="T60" fmla="*/ 25400 w 142"/>
              <a:gd name="T61" fmla="*/ 142875 h 232"/>
              <a:gd name="T62" fmla="*/ 0 w 142"/>
              <a:gd name="T63" fmla="*/ 120650 h 232"/>
              <a:gd name="T64" fmla="*/ 3175 w 142"/>
              <a:gd name="T65" fmla="*/ 0 h 232"/>
              <a:gd name="T66" fmla="*/ 9525 w 142"/>
              <a:gd name="T67" fmla="*/ 9525 h 232"/>
              <a:gd name="T68" fmla="*/ 9525 w 142"/>
              <a:gd name="T69" fmla="*/ 3175 h 232"/>
              <a:gd name="T70" fmla="*/ 114300 w 142"/>
              <a:gd name="T71" fmla="*/ 0 h 232"/>
              <a:gd name="T72" fmla="*/ 184150 w 142"/>
              <a:gd name="T73" fmla="*/ 3175 h 232"/>
              <a:gd name="T74" fmla="*/ 184150 w 142"/>
              <a:gd name="T75" fmla="*/ 3175 h 2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2" h="232">
                <a:moveTo>
                  <a:pt x="116" y="2"/>
                </a:moveTo>
                <a:lnTo>
                  <a:pt x="116" y="6"/>
                </a:lnTo>
                <a:lnTo>
                  <a:pt x="122" y="6"/>
                </a:lnTo>
                <a:lnTo>
                  <a:pt x="122" y="12"/>
                </a:lnTo>
                <a:lnTo>
                  <a:pt x="128" y="12"/>
                </a:lnTo>
                <a:lnTo>
                  <a:pt x="128" y="32"/>
                </a:lnTo>
                <a:lnTo>
                  <a:pt x="136" y="32"/>
                </a:lnTo>
                <a:lnTo>
                  <a:pt x="136" y="40"/>
                </a:lnTo>
                <a:lnTo>
                  <a:pt x="142" y="40"/>
                </a:lnTo>
                <a:lnTo>
                  <a:pt x="142" y="44"/>
                </a:lnTo>
                <a:lnTo>
                  <a:pt x="136" y="44"/>
                </a:lnTo>
                <a:lnTo>
                  <a:pt x="136" y="52"/>
                </a:lnTo>
                <a:lnTo>
                  <a:pt x="128" y="52"/>
                </a:lnTo>
                <a:lnTo>
                  <a:pt x="128" y="76"/>
                </a:lnTo>
                <a:lnTo>
                  <a:pt x="108" y="76"/>
                </a:lnTo>
                <a:lnTo>
                  <a:pt x="108" y="90"/>
                </a:lnTo>
                <a:lnTo>
                  <a:pt x="116" y="90"/>
                </a:lnTo>
                <a:lnTo>
                  <a:pt x="116" y="126"/>
                </a:lnTo>
                <a:lnTo>
                  <a:pt x="116" y="128"/>
                </a:lnTo>
                <a:lnTo>
                  <a:pt x="108" y="128"/>
                </a:lnTo>
                <a:lnTo>
                  <a:pt x="108" y="168"/>
                </a:lnTo>
                <a:lnTo>
                  <a:pt x="102" y="168"/>
                </a:lnTo>
                <a:lnTo>
                  <a:pt x="102" y="174"/>
                </a:lnTo>
                <a:lnTo>
                  <a:pt x="88" y="172"/>
                </a:lnTo>
                <a:lnTo>
                  <a:pt x="88" y="166"/>
                </a:lnTo>
                <a:lnTo>
                  <a:pt x="68" y="166"/>
                </a:lnTo>
                <a:lnTo>
                  <a:pt x="68" y="232"/>
                </a:lnTo>
                <a:lnTo>
                  <a:pt x="46" y="232"/>
                </a:lnTo>
                <a:lnTo>
                  <a:pt x="44" y="230"/>
                </a:lnTo>
                <a:lnTo>
                  <a:pt x="42" y="226"/>
                </a:lnTo>
                <a:lnTo>
                  <a:pt x="42" y="222"/>
                </a:lnTo>
                <a:lnTo>
                  <a:pt x="40" y="220"/>
                </a:lnTo>
                <a:lnTo>
                  <a:pt x="42" y="220"/>
                </a:lnTo>
                <a:lnTo>
                  <a:pt x="40" y="216"/>
                </a:lnTo>
                <a:lnTo>
                  <a:pt x="46" y="214"/>
                </a:lnTo>
                <a:lnTo>
                  <a:pt x="44" y="210"/>
                </a:lnTo>
                <a:lnTo>
                  <a:pt x="44" y="206"/>
                </a:lnTo>
                <a:lnTo>
                  <a:pt x="42" y="204"/>
                </a:lnTo>
                <a:lnTo>
                  <a:pt x="42" y="202"/>
                </a:lnTo>
                <a:lnTo>
                  <a:pt x="42" y="200"/>
                </a:lnTo>
                <a:lnTo>
                  <a:pt x="44" y="200"/>
                </a:lnTo>
                <a:lnTo>
                  <a:pt x="48" y="192"/>
                </a:lnTo>
                <a:lnTo>
                  <a:pt x="46" y="192"/>
                </a:lnTo>
                <a:lnTo>
                  <a:pt x="46" y="186"/>
                </a:lnTo>
                <a:lnTo>
                  <a:pt x="42" y="186"/>
                </a:lnTo>
                <a:lnTo>
                  <a:pt x="42" y="180"/>
                </a:lnTo>
                <a:lnTo>
                  <a:pt x="36" y="180"/>
                </a:lnTo>
                <a:lnTo>
                  <a:pt x="36" y="166"/>
                </a:lnTo>
                <a:lnTo>
                  <a:pt x="42" y="166"/>
                </a:lnTo>
                <a:lnTo>
                  <a:pt x="42" y="162"/>
                </a:lnTo>
                <a:lnTo>
                  <a:pt x="48" y="162"/>
                </a:lnTo>
                <a:lnTo>
                  <a:pt x="44" y="156"/>
                </a:lnTo>
                <a:lnTo>
                  <a:pt x="48" y="146"/>
                </a:lnTo>
                <a:lnTo>
                  <a:pt x="46" y="144"/>
                </a:lnTo>
                <a:lnTo>
                  <a:pt x="48" y="140"/>
                </a:lnTo>
                <a:lnTo>
                  <a:pt x="46" y="134"/>
                </a:lnTo>
                <a:lnTo>
                  <a:pt x="40" y="128"/>
                </a:lnTo>
                <a:lnTo>
                  <a:pt x="32" y="122"/>
                </a:lnTo>
                <a:lnTo>
                  <a:pt x="24" y="122"/>
                </a:lnTo>
                <a:lnTo>
                  <a:pt x="24" y="110"/>
                </a:lnTo>
                <a:lnTo>
                  <a:pt x="16" y="96"/>
                </a:lnTo>
                <a:lnTo>
                  <a:pt x="16" y="90"/>
                </a:lnTo>
                <a:lnTo>
                  <a:pt x="12" y="76"/>
                </a:lnTo>
                <a:lnTo>
                  <a:pt x="0" y="76"/>
                </a:lnTo>
                <a:lnTo>
                  <a:pt x="0" y="0"/>
                </a:lnTo>
                <a:lnTo>
                  <a:pt x="2" y="0"/>
                </a:lnTo>
                <a:lnTo>
                  <a:pt x="2" y="6"/>
                </a:lnTo>
                <a:lnTo>
                  <a:pt x="6" y="6"/>
                </a:lnTo>
                <a:lnTo>
                  <a:pt x="6" y="2"/>
                </a:lnTo>
                <a:lnTo>
                  <a:pt x="6" y="0"/>
                </a:lnTo>
                <a:lnTo>
                  <a:pt x="72" y="0"/>
                </a:lnTo>
                <a:lnTo>
                  <a:pt x="116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8" name="Freeform 62"/>
          <p:cNvSpPr>
            <a:spLocks/>
          </p:cNvSpPr>
          <p:nvPr/>
        </p:nvSpPr>
        <p:spPr bwMode="auto">
          <a:xfrm>
            <a:off x="2527935" y="2312353"/>
            <a:ext cx="454025" cy="431800"/>
          </a:xfrm>
          <a:custGeom>
            <a:avLst/>
            <a:gdLst>
              <a:gd name="T0" fmla="*/ 117475 w 286"/>
              <a:gd name="T1" fmla="*/ 0 h 272"/>
              <a:gd name="T2" fmla="*/ 136525 w 286"/>
              <a:gd name="T3" fmla="*/ 19050 h 272"/>
              <a:gd name="T4" fmla="*/ 177800 w 286"/>
              <a:gd name="T5" fmla="*/ 0 h 272"/>
              <a:gd name="T6" fmla="*/ 180975 w 286"/>
              <a:gd name="T7" fmla="*/ 19050 h 272"/>
              <a:gd name="T8" fmla="*/ 209550 w 286"/>
              <a:gd name="T9" fmla="*/ 60325 h 272"/>
              <a:gd name="T10" fmla="*/ 228600 w 286"/>
              <a:gd name="T11" fmla="*/ 79375 h 272"/>
              <a:gd name="T12" fmla="*/ 234950 w 286"/>
              <a:gd name="T13" fmla="*/ 101600 h 272"/>
              <a:gd name="T14" fmla="*/ 250825 w 286"/>
              <a:gd name="T15" fmla="*/ 98425 h 272"/>
              <a:gd name="T16" fmla="*/ 279400 w 286"/>
              <a:gd name="T17" fmla="*/ 114300 h 272"/>
              <a:gd name="T18" fmla="*/ 301625 w 286"/>
              <a:gd name="T19" fmla="*/ 123825 h 272"/>
              <a:gd name="T20" fmla="*/ 311150 w 286"/>
              <a:gd name="T21" fmla="*/ 133350 h 272"/>
              <a:gd name="T22" fmla="*/ 323850 w 286"/>
              <a:gd name="T23" fmla="*/ 133350 h 272"/>
              <a:gd name="T24" fmla="*/ 320675 w 286"/>
              <a:gd name="T25" fmla="*/ 142875 h 272"/>
              <a:gd name="T26" fmla="*/ 314325 w 286"/>
              <a:gd name="T27" fmla="*/ 146050 h 272"/>
              <a:gd name="T28" fmla="*/ 327025 w 286"/>
              <a:gd name="T29" fmla="*/ 149225 h 272"/>
              <a:gd name="T30" fmla="*/ 320675 w 286"/>
              <a:gd name="T31" fmla="*/ 168275 h 272"/>
              <a:gd name="T32" fmla="*/ 320675 w 286"/>
              <a:gd name="T33" fmla="*/ 161925 h 272"/>
              <a:gd name="T34" fmla="*/ 330200 w 286"/>
              <a:gd name="T35" fmla="*/ 158750 h 272"/>
              <a:gd name="T36" fmla="*/ 336550 w 286"/>
              <a:gd name="T37" fmla="*/ 171450 h 272"/>
              <a:gd name="T38" fmla="*/ 333375 w 286"/>
              <a:gd name="T39" fmla="*/ 187325 h 272"/>
              <a:gd name="T40" fmla="*/ 346075 w 286"/>
              <a:gd name="T41" fmla="*/ 187325 h 272"/>
              <a:gd name="T42" fmla="*/ 361950 w 286"/>
              <a:gd name="T43" fmla="*/ 193675 h 272"/>
              <a:gd name="T44" fmla="*/ 384175 w 286"/>
              <a:gd name="T45" fmla="*/ 190500 h 272"/>
              <a:gd name="T46" fmla="*/ 396875 w 286"/>
              <a:gd name="T47" fmla="*/ 196850 h 272"/>
              <a:gd name="T48" fmla="*/ 403225 w 286"/>
              <a:gd name="T49" fmla="*/ 200025 h 272"/>
              <a:gd name="T50" fmla="*/ 425450 w 286"/>
              <a:gd name="T51" fmla="*/ 200025 h 272"/>
              <a:gd name="T52" fmla="*/ 428625 w 286"/>
              <a:gd name="T53" fmla="*/ 209550 h 272"/>
              <a:gd name="T54" fmla="*/ 438150 w 286"/>
              <a:gd name="T55" fmla="*/ 222250 h 272"/>
              <a:gd name="T56" fmla="*/ 454025 w 286"/>
              <a:gd name="T57" fmla="*/ 241300 h 272"/>
              <a:gd name="T58" fmla="*/ 390525 w 286"/>
              <a:gd name="T59" fmla="*/ 304800 h 272"/>
              <a:gd name="T60" fmla="*/ 400050 w 286"/>
              <a:gd name="T61" fmla="*/ 317500 h 272"/>
              <a:gd name="T62" fmla="*/ 390525 w 286"/>
              <a:gd name="T63" fmla="*/ 323850 h 272"/>
              <a:gd name="T64" fmla="*/ 336550 w 286"/>
              <a:gd name="T65" fmla="*/ 358775 h 272"/>
              <a:gd name="T66" fmla="*/ 330200 w 286"/>
              <a:gd name="T67" fmla="*/ 387350 h 272"/>
              <a:gd name="T68" fmla="*/ 314325 w 286"/>
              <a:gd name="T69" fmla="*/ 396875 h 272"/>
              <a:gd name="T70" fmla="*/ 304800 w 286"/>
              <a:gd name="T71" fmla="*/ 419100 h 272"/>
              <a:gd name="T72" fmla="*/ 295275 w 286"/>
              <a:gd name="T73" fmla="*/ 406400 h 272"/>
              <a:gd name="T74" fmla="*/ 266700 w 286"/>
              <a:gd name="T75" fmla="*/ 428625 h 272"/>
              <a:gd name="T76" fmla="*/ 260350 w 286"/>
              <a:gd name="T77" fmla="*/ 428625 h 272"/>
              <a:gd name="T78" fmla="*/ 247650 w 286"/>
              <a:gd name="T79" fmla="*/ 428625 h 272"/>
              <a:gd name="T80" fmla="*/ 234950 w 286"/>
              <a:gd name="T81" fmla="*/ 428625 h 272"/>
              <a:gd name="T82" fmla="*/ 231775 w 286"/>
              <a:gd name="T83" fmla="*/ 422275 h 272"/>
              <a:gd name="T84" fmla="*/ 228600 w 286"/>
              <a:gd name="T85" fmla="*/ 415925 h 272"/>
              <a:gd name="T86" fmla="*/ 219075 w 286"/>
              <a:gd name="T87" fmla="*/ 412750 h 272"/>
              <a:gd name="T88" fmla="*/ 212725 w 286"/>
              <a:gd name="T89" fmla="*/ 387350 h 272"/>
              <a:gd name="T90" fmla="*/ 114300 w 286"/>
              <a:gd name="T91" fmla="*/ 365125 h 272"/>
              <a:gd name="T92" fmla="*/ 0 w 286"/>
              <a:gd name="T93" fmla="*/ 260350 h 272"/>
              <a:gd name="T94" fmla="*/ 31750 w 286"/>
              <a:gd name="T95" fmla="*/ 269875 h 272"/>
              <a:gd name="T96" fmla="*/ 53975 w 286"/>
              <a:gd name="T97" fmla="*/ 263525 h 272"/>
              <a:gd name="T98" fmla="*/ 63500 w 286"/>
              <a:gd name="T99" fmla="*/ 200025 h 272"/>
              <a:gd name="T100" fmla="*/ 76200 w 286"/>
              <a:gd name="T101" fmla="*/ 196850 h 272"/>
              <a:gd name="T102" fmla="*/ 63500 w 286"/>
              <a:gd name="T103" fmla="*/ 139700 h 272"/>
              <a:gd name="T104" fmla="*/ 95250 w 286"/>
              <a:gd name="T105" fmla="*/ 117475 h 272"/>
              <a:gd name="T106" fmla="*/ 107950 w 286"/>
              <a:gd name="T107" fmla="*/ 79375 h 272"/>
              <a:gd name="T108" fmla="*/ 117475 w 286"/>
              <a:gd name="T109" fmla="*/ 66675 h 272"/>
              <a:gd name="T110" fmla="*/ 107950 w 286"/>
              <a:gd name="T111" fmla="*/ 60325 h 272"/>
              <a:gd name="T112" fmla="*/ 95250 w 286"/>
              <a:gd name="T113" fmla="*/ 47625 h 272"/>
              <a:gd name="T114" fmla="*/ 85725 w 286"/>
              <a:gd name="T115" fmla="*/ 15875 h 272"/>
              <a:gd name="T116" fmla="*/ 76200 w 286"/>
              <a:gd name="T117" fmla="*/ 6350 h 272"/>
              <a:gd name="T118" fmla="*/ 76200 w 286"/>
              <a:gd name="T119" fmla="*/ 0 h 272"/>
              <a:gd name="T120" fmla="*/ 76200 w 286"/>
              <a:gd name="T121" fmla="*/ 0 h 27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86" h="272">
                <a:moveTo>
                  <a:pt x="48" y="0"/>
                </a:moveTo>
                <a:lnTo>
                  <a:pt x="74" y="0"/>
                </a:lnTo>
                <a:lnTo>
                  <a:pt x="74" y="12"/>
                </a:lnTo>
                <a:lnTo>
                  <a:pt x="86" y="12"/>
                </a:lnTo>
                <a:lnTo>
                  <a:pt x="86" y="0"/>
                </a:lnTo>
                <a:lnTo>
                  <a:pt x="112" y="0"/>
                </a:lnTo>
                <a:lnTo>
                  <a:pt x="116" y="10"/>
                </a:lnTo>
                <a:lnTo>
                  <a:pt x="114" y="12"/>
                </a:lnTo>
                <a:lnTo>
                  <a:pt x="120" y="20"/>
                </a:lnTo>
                <a:lnTo>
                  <a:pt x="132" y="38"/>
                </a:lnTo>
                <a:lnTo>
                  <a:pt x="136" y="46"/>
                </a:lnTo>
                <a:lnTo>
                  <a:pt x="144" y="50"/>
                </a:lnTo>
                <a:lnTo>
                  <a:pt x="144" y="58"/>
                </a:lnTo>
                <a:lnTo>
                  <a:pt x="148" y="64"/>
                </a:lnTo>
                <a:lnTo>
                  <a:pt x="154" y="66"/>
                </a:lnTo>
                <a:lnTo>
                  <a:pt x="158" y="62"/>
                </a:lnTo>
                <a:lnTo>
                  <a:pt x="164" y="62"/>
                </a:lnTo>
                <a:lnTo>
                  <a:pt x="176" y="72"/>
                </a:lnTo>
                <a:lnTo>
                  <a:pt x="180" y="70"/>
                </a:lnTo>
                <a:lnTo>
                  <a:pt x="190" y="78"/>
                </a:lnTo>
                <a:lnTo>
                  <a:pt x="192" y="74"/>
                </a:lnTo>
                <a:lnTo>
                  <a:pt x="196" y="84"/>
                </a:lnTo>
                <a:lnTo>
                  <a:pt x="202" y="82"/>
                </a:lnTo>
                <a:lnTo>
                  <a:pt x="204" y="84"/>
                </a:lnTo>
                <a:lnTo>
                  <a:pt x="202" y="86"/>
                </a:lnTo>
                <a:lnTo>
                  <a:pt x="202" y="90"/>
                </a:lnTo>
                <a:lnTo>
                  <a:pt x="198" y="90"/>
                </a:lnTo>
                <a:lnTo>
                  <a:pt x="198" y="92"/>
                </a:lnTo>
                <a:lnTo>
                  <a:pt x="204" y="90"/>
                </a:lnTo>
                <a:lnTo>
                  <a:pt x="206" y="94"/>
                </a:lnTo>
                <a:lnTo>
                  <a:pt x="198" y="100"/>
                </a:lnTo>
                <a:lnTo>
                  <a:pt x="202" y="106"/>
                </a:lnTo>
                <a:lnTo>
                  <a:pt x="204" y="106"/>
                </a:lnTo>
                <a:lnTo>
                  <a:pt x="202" y="102"/>
                </a:lnTo>
                <a:lnTo>
                  <a:pt x="206" y="100"/>
                </a:lnTo>
                <a:lnTo>
                  <a:pt x="208" y="100"/>
                </a:lnTo>
                <a:lnTo>
                  <a:pt x="208" y="106"/>
                </a:lnTo>
                <a:lnTo>
                  <a:pt x="212" y="108"/>
                </a:lnTo>
                <a:lnTo>
                  <a:pt x="214" y="114"/>
                </a:lnTo>
                <a:lnTo>
                  <a:pt x="210" y="118"/>
                </a:lnTo>
                <a:lnTo>
                  <a:pt x="216" y="122"/>
                </a:lnTo>
                <a:lnTo>
                  <a:pt x="218" y="118"/>
                </a:lnTo>
                <a:lnTo>
                  <a:pt x="226" y="118"/>
                </a:lnTo>
                <a:lnTo>
                  <a:pt x="228" y="122"/>
                </a:lnTo>
                <a:lnTo>
                  <a:pt x="234" y="120"/>
                </a:lnTo>
                <a:lnTo>
                  <a:pt x="242" y="120"/>
                </a:lnTo>
                <a:lnTo>
                  <a:pt x="244" y="124"/>
                </a:lnTo>
                <a:lnTo>
                  <a:pt x="250" y="124"/>
                </a:lnTo>
                <a:lnTo>
                  <a:pt x="252" y="128"/>
                </a:lnTo>
                <a:lnTo>
                  <a:pt x="254" y="126"/>
                </a:lnTo>
                <a:lnTo>
                  <a:pt x="264" y="128"/>
                </a:lnTo>
                <a:lnTo>
                  <a:pt x="268" y="126"/>
                </a:lnTo>
                <a:lnTo>
                  <a:pt x="270" y="128"/>
                </a:lnTo>
                <a:lnTo>
                  <a:pt x="270" y="132"/>
                </a:lnTo>
                <a:lnTo>
                  <a:pt x="272" y="138"/>
                </a:lnTo>
                <a:lnTo>
                  <a:pt x="276" y="140"/>
                </a:lnTo>
                <a:lnTo>
                  <a:pt x="282" y="150"/>
                </a:lnTo>
                <a:lnTo>
                  <a:pt x="286" y="152"/>
                </a:lnTo>
                <a:lnTo>
                  <a:pt x="246" y="190"/>
                </a:lnTo>
                <a:lnTo>
                  <a:pt x="246" y="192"/>
                </a:lnTo>
                <a:lnTo>
                  <a:pt x="252" y="192"/>
                </a:lnTo>
                <a:lnTo>
                  <a:pt x="252" y="200"/>
                </a:lnTo>
                <a:lnTo>
                  <a:pt x="246" y="200"/>
                </a:lnTo>
                <a:lnTo>
                  <a:pt x="246" y="204"/>
                </a:lnTo>
                <a:lnTo>
                  <a:pt x="230" y="226"/>
                </a:lnTo>
                <a:lnTo>
                  <a:pt x="212" y="226"/>
                </a:lnTo>
                <a:lnTo>
                  <a:pt x="212" y="244"/>
                </a:lnTo>
                <a:lnTo>
                  <a:pt x="208" y="244"/>
                </a:lnTo>
                <a:lnTo>
                  <a:pt x="208" y="250"/>
                </a:lnTo>
                <a:lnTo>
                  <a:pt x="198" y="250"/>
                </a:lnTo>
                <a:lnTo>
                  <a:pt x="198" y="256"/>
                </a:lnTo>
                <a:lnTo>
                  <a:pt x="192" y="264"/>
                </a:lnTo>
                <a:lnTo>
                  <a:pt x="192" y="256"/>
                </a:lnTo>
                <a:lnTo>
                  <a:pt x="186" y="256"/>
                </a:lnTo>
                <a:lnTo>
                  <a:pt x="186" y="270"/>
                </a:lnTo>
                <a:lnTo>
                  <a:pt x="168" y="270"/>
                </a:lnTo>
                <a:lnTo>
                  <a:pt x="168" y="272"/>
                </a:lnTo>
                <a:lnTo>
                  <a:pt x="164" y="270"/>
                </a:lnTo>
                <a:lnTo>
                  <a:pt x="160" y="272"/>
                </a:lnTo>
                <a:lnTo>
                  <a:pt x="156" y="270"/>
                </a:lnTo>
                <a:lnTo>
                  <a:pt x="152" y="272"/>
                </a:lnTo>
                <a:lnTo>
                  <a:pt x="148" y="270"/>
                </a:lnTo>
                <a:lnTo>
                  <a:pt x="146" y="268"/>
                </a:lnTo>
                <a:lnTo>
                  <a:pt x="146" y="266"/>
                </a:lnTo>
                <a:lnTo>
                  <a:pt x="144" y="264"/>
                </a:lnTo>
                <a:lnTo>
                  <a:pt x="144" y="262"/>
                </a:lnTo>
                <a:lnTo>
                  <a:pt x="138" y="262"/>
                </a:lnTo>
                <a:lnTo>
                  <a:pt x="138" y="260"/>
                </a:lnTo>
                <a:lnTo>
                  <a:pt x="134" y="262"/>
                </a:lnTo>
                <a:lnTo>
                  <a:pt x="134" y="244"/>
                </a:lnTo>
                <a:lnTo>
                  <a:pt x="72" y="244"/>
                </a:lnTo>
                <a:lnTo>
                  <a:pt x="72" y="230"/>
                </a:lnTo>
                <a:lnTo>
                  <a:pt x="0" y="230"/>
                </a:lnTo>
                <a:lnTo>
                  <a:pt x="0" y="164"/>
                </a:lnTo>
                <a:lnTo>
                  <a:pt x="20" y="164"/>
                </a:lnTo>
                <a:lnTo>
                  <a:pt x="20" y="170"/>
                </a:lnTo>
                <a:lnTo>
                  <a:pt x="34" y="172"/>
                </a:lnTo>
                <a:lnTo>
                  <a:pt x="34" y="166"/>
                </a:lnTo>
                <a:lnTo>
                  <a:pt x="40" y="166"/>
                </a:lnTo>
                <a:lnTo>
                  <a:pt x="40" y="126"/>
                </a:lnTo>
                <a:lnTo>
                  <a:pt x="48" y="126"/>
                </a:lnTo>
                <a:lnTo>
                  <a:pt x="48" y="124"/>
                </a:lnTo>
                <a:lnTo>
                  <a:pt x="48" y="88"/>
                </a:lnTo>
                <a:lnTo>
                  <a:pt x="40" y="88"/>
                </a:lnTo>
                <a:lnTo>
                  <a:pt x="40" y="74"/>
                </a:lnTo>
                <a:lnTo>
                  <a:pt x="60" y="74"/>
                </a:lnTo>
                <a:lnTo>
                  <a:pt x="60" y="50"/>
                </a:lnTo>
                <a:lnTo>
                  <a:pt x="68" y="50"/>
                </a:lnTo>
                <a:lnTo>
                  <a:pt x="68" y="42"/>
                </a:lnTo>
                <a:lnTo>
                  <a:pt x="74" y="42"/>
                </a:lnTo>
                <a:lnTo>
                  <a:pt x="74" y="38"/>
                </a:lnTo>
                <a:lnTo>
                  <a:pt x="68" y="38"/>
                </a:lnTo>
                <a:lnTo>
                  <a:pt x="68" y="30"/>
                </a:lnTo>
                <a:lnTo>
                  <a:pt x="60" y="30"/>
                </a:lnTo>
                <a:lnTo>
                  <a:pt x="60" y="10"/>
                </a:lnTo>
                <a:lnTo>
                  <a:pt x="54" y="10"/>
                </a:lnTo>
                <a:lnTo>
                  <a:pt x="54" y="4"/>
                </a:lnTo>
                <a:lnTo>
                  <a:pt x="48" y="4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9" name="Freeform 63"/>
          <p:cNvSpPr>
            <a:spLocks/>
          </p:cNvSpPr>
          <p:nvPr/>
        </p:nvSpPr>
        <p:spPr bwMode="auto">
          <a:xfrm>
            <a:off x="2366010" y="2677478"/>
            <a:ext cx="441325" cy="219075"/>
          </a:xfrm>
          <a:custGeom>
            <a:avLst/>
            <a:gdLst>
              <a:gd name="T0" fmla="*/ 161925 w 278"/>
              <a:gd name="T1" fmla="*/ 0 h 138"/>
              <a:gd name="T2" fmla="*/ 276225 w 278"/>
              <a:gd name="T3" fmla="*/ 22225 h 138"/>
              <a:gd name="T4" fmla="*/ 374650 w 278"/>
              <a:gd name="T5" fmla="*/ 50800 h 138"/>
              <a:gd name="T6" fmla="*/ 381000 w 278"/>
              <a:gd name="T7" fmla="*/ 50800 h 138"/>
              <a:gd name="T8" fmla="*/ 390525 w 278"/>
              <a:gd name="T9" fmla="*/ 53975 h 138"/>
              <a:gd name="T10" fmla="*/ 393700 w 278"/>
              <a:gd name="T11" fmla="*/ 60325 h 138"/>
              <a:gd name="T12" fmla="*/ 403225 w 278"/>
              <a:gd name="T13" fmla="*/ 66675 h 138"/>
              <a:gd name="T14" fmla="*/ 415925 w 278"/>
              <a:gd name="T15" fmla="*/ 66675 h 138"/>
              <a:gd name="T16" fmla="*/ 428625 w 278"/>
              <a:gd name="T17" fmla="*/ 66675 h 138"/>
              <a:gd name="T18" fmla="*/ 406400 w 278"/>
              <a:gd name="T19" fmla="*/ 123825 h 138"/>
              <a:gd name="T20" fmla="*/ 409575 w 278"/>
              <a:gd name="T21" fmla="*/ 130175 h 138"/>
              <a:gd name="T22" fmla="*/ 406400 w 278"/>
              <a:gd name="T23" fmla="*/ 133350 h 138"/>
              <a:gd name="T24" fmla="*/ 403225 w 278"/>
              <a:gd name="T25" fmla="*/ 219075 h 138"/>
              <a:gd name="T26" fmla="*/ 295275 w 278"/>
              <a:gd name="T27" fmla="*/ 206375 h 138"/>
              <a:gd name="T28" fmla="*/ 142875 w 278"/>
              <a:gd name="T29" fmla="*/ 206375 h 138"/>
              <a:gd name="T30" fmla="*/ 120650 w 278"/>
              <a:gd name="T31" fmla="*/ 190500 h 138"/>
              <a:gd name="T32" fmla="*/ 60325 w 278"/>
              <a:gd name="T33" fmla="*/ 180975 h 138"/>
              <a:gd name="T34" fmla="*/ 50800 w 278"/>
              <a:gd name="T35" fmla="*/ 187325 h 138"/>
              <a:gd name="T36" fmla="*/ 41275 w 278"/>
              <a:gd name="T37" fmla="*/ 190500 h 138"/>
              <a:gd name="T38" fmla="*/ 31750 w 278"/>
              <a:gd name="T39" fmla="*/ 200025 h 138"/>
              <a:gd name="T40" fmla="*/ 15875 w 278"/>
              <a:gd name="T41" fmla="*/ 209550 h 138"/>
              <a:gd name="T42" fmla="*/ 12700 w 278"/>
              <a:gd name="T43" fmla="*/ 200025 h 138"/>
              <a:gd name="T44" fmla="*/ 12700 w 278"/>
              <a:gd name="T45" fmla="*/ 190500 h 138"/>
              <a:gd name="T46" fmla="*/ 9525 w 278"/>
              <a:gd name="T47" fmla="*/ 174625 h 138"/>
              <a:gd name="T48" fmla="*/ 9525 w 278"/>
              <a:gd name="T49" fmla="*/ 165100 h 138"/>
              <a:gd name="T50" fmla="*/ 3175 w 278"/>
              <a:gd name="T51" fmla="*/ 155575 h 138"/>
              <a:gd name="T52" fmla="*/ 3175 w 278"/>
              <a:gd name="T53" fmla="*/ 155575 h 138"/>
              <a:gd name="T54" fmla="*/ 3175 w 278"/>
              <a:gd name="T55" fmla="*/ 142875 h 138"/>
              <a:gd name="T56" fmla="*/ 0 w 278"/>
              <a:gd name="T57" fmla="*/ 133350 h 138"/>
              <a:gd name="T58" fmla="*/ 9525 w 278"/>
              <a:gd name="T59" fmla="*/ 127000 h 138"/>
              <a:gd name="T60" fmla="*/ 12700 w 278"/>
              <a:gd name="T61" fmla="*/ 120650 h 138"/>
              <a:gd name="T62" fmla="*/ 82550 w 278"/>
              <a:gd name="T63" fmla="*/ 95250 h 138"/>
              <a:gd name="T64" fmla="*/ 88900 w 278"/>
              <a:gd name="T65" fmla="*/ 82550 h 138"/>
              <a:gd name="T66" fmla="*/ 92075 w 278"/>
              <a:gd name="T67" fmla="*/ 73025 h 138"/>
              <a:gd name="T68" fmla="*/ 98425 w 278"/>
              <a:gd name="T69" fmla="*/ 73025 h 138"/>
              <a:gd name="T70" fmla="*/ 107950 w 278"/>
              <a:gd name="T71" fmla="*/ 66675 h 138"/>
              <a:gd name="T72" fmla="*/ 117475 w 278"/>
              <a:gd name="T73" fmla="*/ 63500 h 138"/>
              <a:gd name="T74" fmla="*/ 120650 w 278"/>
              <a:gd name="T75" fmla="*/ 47625 h 138"/>
              <a:gd name="T76" fmla="*/ 130175 w 278"/>
              <a:gd name="T77" fmla="*/ 41275 h 138"/>
              <a:gd name="T78" fmla="*/ 123825 w 278"/>
              <a:gd name="T79" fmla="*/ 25400 h 138"/>
              <a:gd name="T80" fmla="*/ 127000 w 278"/>
              <a:gd name="T81" fmla="*/ 19050 h 138"/>
              <a:gd name="T82" fmla="*/ 130175 w 278"/>
              <a:gd name="T83" fmla="*/ 19050 h 138"/>
              <a:gd name="T84" fmla="*/ 127000 w 278"/>
              <a:gd name="T85" fmla="*/ 0 h 138"/>
              <a:gd name="T86" fmla="*/ 127000 w 278"/>
              <a:gd name="T87" fmla="*/ 0 h 13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78" h="138">
                <a:moveTo>
                  <a:pt x="80" y="0"/>
                </a:moveTo>
                <a:lnTo>
                  <a:pt x="102" y="0"/>
                </a:lnTo>
                <a:lnTo>
                  <a:pt x="174" y="0"/>
                </a:lnTo>
                <a:lnTo>
                  <a:pt x="174" y="14"/>
                </a:lnTo>
                <a:lnTo>
                  <a:pt x="236" y="14"/>
                </a:lnTo>
                <a:lnTo>
                  <a:pt x="236" y="32"/>
                </a:lnTo>
                <a:lnTo>
                  <a:pt x="240" y="30"/>
                </a:lnTo>
                <a:lnTo>
                  <a:pt x="240" y="32"/>
                </a:lnTo>
                <a:lnTo>
                  <a:pt x="246" y="32"/>
                </a:lnTo>
                <a:lnTo>
                  <a:pt x="246" y="34"/>
                </a:lnTo>
                <a:lnTo>
                  <a:pt x="248" y="36"/>
                </a:lnTo>
                <a:lnTo>
                  <a:pt x="248" y="38"/>
                </a:lnTo>
                <a:lnTo>
                  <a:pt x="250" y="40"/>
                </a:lnTo>
                <a:lnTo>
                  <a:pt x="254" y="42"/>
                </a:lnTo>
                <a:lnTo>
                  <a:pt x="258" y="40"/>
                </a:lnTo>
                <a:lnTo>
                  <a:pt x="262" y="42"/>
                </a:lnTo>
                <a:lnTo>
                  <a:pt x="266" y="40"/>
                </a:lnTo>
                <a:lnTo>
                  <a:pt x="270" y="42"/>
                </a:lnTo>
                <a:lnTo>
                  <a:pt x="278" y="54"/>
                </a:lnTo>
                <a:lnTo>
                  <a:pt x="256" y="78"/>
                </a:lnTo>
                <a:lnTo>
                  <a:pt x="256" y="82"/>
                </a:lnTo>
                <a:lnTo>
                  <a:pt x="258" y="82"/>
                </a:lnTo>
                <a:lnTo>
                  <a:pt x="258" y="84"/>
                </a:lnTo>
                <a:lnTo>
                  <a:pt x="256" y="84"/>
                </a:lnTo>
                <a:lnTo>
                  <a:pt x="254" y="118"/>
                </a:lnTo>
                <a:lnTo>
                  <a:pt x="254" y="138"/>
                </a:lnTo>
                <a:lnTo>
                  <a:pt x="188" y="136"/>
                </a:lnTo>
                <a:lnTo>
                  <a:pt x="186" y="130"/>
                </a:lnTo>
                <a:lnTo>
                  <a:pt x="172" y="130"/>
                </a:lnTo>
                <a:lnTo>
                  <a:pt x="90" y="130"/>
                </a:lnTo>
                <a:lnTo>
                  <a:pt x="90" y="120"/>
                </a:lnTo>
                <a:lnTo>
                  <a:pt x="76" y="120"/>
                </a:lnTo>
                <a:lnTo>
                  <a:pt x="76" y="114"/>
                </a:lnTo>
                <a:lnTo>
                  <a:pt x="38" y="114"/>
                </a:lnTo>
                <a:lnTo>
                  <a:pt x="34" y="120"/>
                </a:lnTo>
                <a:lnTo>
                  <a:pt x="32" y="118"/>
                </a:lnTo>
                <a:lnTo>
                  <a:pt x="28" y="120"/>
                </a:lnTo>
                <a:lnTo>
                  <a:pt x="26" y="120"/>
                </a:lnTo>
                <a:lnTo>
                  <a:pt x="22" y="120"/>
                </a:lnTo>
                <a:lnTo>
                  <a:pt x="20" y="126"/>
                </a:lnTo>
                <a:lnTo>
                  <a:pt x="18" y="130"/>
                </a:lnTo>
                <a:lnTo>
                  <a:pt x="10" y="132"/>
                </a:lnTo>
                <a:lnTo>
                  <a:pt x="8" y="134"/>
                </a:lnTo>
                <a:lnTo>
                  <a:pt x="8" y="126"/>
                </a:lnTo>
                <a:lnTo>
                  <a:pt x="12" y="122"/>
                </a:lnTo>
                <a:lnTo>
                  <a:pt x="8" y="120"/>
                </a:lnTo>
                <a:lnTo>
                  <a:pt x="8" y="114"/>
                </a:lnTo>
                <a:lnTo>
                  <a:pt x="6" y="110"/>
                </a:lnTo>
                <a:lnTo>
                  <a:pt x="6" y="106"/>
                </a:lnTo>
                <a:lnTo>
                  <a:pt x="6" y="104"/>
                </a:lnTo>
                <a:lnTo>
                  <a:pt x="0" y="98"/>
                </a:lnTo>
                <a:lnTo>
                  <a:pt x="2" y="98"/>
                </a:lnTo>
                <a:lnTo>
                  <a:pt x="2" y="100"/>
                </a:lnTo>
                <a:lnTo>
                  <a:pt x="2" y="98"/>
                </a:lnTo>
                <a:lnTo>
                  <a:pt x="6" y="94"/>
                </a:lnTo>
                <a:lnTo>
                  <a:pt x="2" y="90"/>
                </a:lnTo>
                <a:lnTo>
                  <a:pt x="0" y="92"/>
                </a:lnTo>
                <a:lnTo>
                  <a:pt x="0" y="84"/>
                </a:lnTo>
                <a:lnTo>
                  <a:pt x="0" y="82"/>
                </a:lnTo>
                <a:lnTo>
                  <a:pt x="6" y="80"/>
                </a:lnTo>
                <a:lnTo>
                  <a:pt x="8" y="80"/>
                </a:lnTo>
                <a:lnTo>
                  <a:pt x="8" y="76"/>
                </a:lnTo>
                <a:lnTo>
                  <a:pt x="50" y="76"/>
                </a:lnTo>
                <a:lnTo>
                  <a:pt x="52" y="60"/>
                </a:lnTo>
                <a:lnTo>
                  <a:pt x="54" y="60"/>
                </a:lnTo>
                <a:lnTo>
                  <a:pt x="56" y="52"/>
                </a:lnTo>
                <a:lnTo>
                  <a:pt x="58" y="52"/>
                </a:lnTo>
                <a:lnTo>
                  <a:pt x="58" y="46"/>
                </a:lnTo>
                <a:lnTo>
                  <a:pt x="62" y="46"/>
                </a:lnTo>
                <a:lnTo>
                  <a:pt x="68" y="46"/>
                </a:lnTo>
                <a:lnTo>
                  <a:pt x="68" y="42"/>
                </a:lnTo>
                <a:lnTo>
                  <a:pt x="70" y="38"/>
                </a:lnTo>
                <a:lnTo>
                  <a:pt x="74" y="40"/>
                </a:lnTo>
                <a:lnTo>
                  <a:pt x="76" y="36"/>
                </a:lnTo>
                <a:lnTo>
                  <a:pt x="76" y="30"/>
                </a:lnTo>
                <a:lnTo>
                  <a:pt x="78" y="30"/>
                </a:lnTo>
                <a:lnTo>
                  <a:pt x="82" y="26"/>
                </a:lnTo>
                <a:lnTo>
                  <a:pt x="82" y="20"/>
                </a:lnTo>
                <a:lnTo>
                  <a:pt x="78" y="16"/>
                </a:lnTo>
                <a:lnTo>
                  <a:pt x="78" y="12"/>
                </a:lnTo>
                <a:lnTo>
                  <a:pt x="80" y="12"/>
                </a:lnTo>
                <a:lnTo>
                  <a:pt x="80" y="10"/>
                </a:lnTo>
                <a:lnTo>
                  <a:pt x="82" y="12"/>
                </a:lnTo>
                <a:lnTo>
                  <a:pt x="80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0" name="Freeform 64"/>
          <p:cNvSpPr>
            <a:spLocks/>
          </p:cNvSpPr>
          <p:nvPr/>
        </p:nvSpPr>
        <p:spPr bwMode="auto">
          <a:xfrm>
            <a:off x="2842260" y="3703003"/>
            <a:ext cx="57150" cy="15875"/>
          </a:xfrm>
          <a:custGeom>
            <a:avLst/>
            <a:gdLst>
              <a:gd name="T0" fmla="*/ 0 w 36"/>
              <a:gd name="T1" fmla="*/ 9525 h 10"/>
              <a:gd name="T2" fmla="*/ 0 w 36"/>
              <a:gd name="T3" fmla="*/ 0 h 10"/>
              <a:gd name="T4" fmla="*/ 53975 w 36"/>
              <a:gd name="T5" fmla="*/ 3175 h 10"/>
              <a:gd name="T6" fmla="*/ 57150 w 36"/>
              <a:gd name="T7" fmla="*/ 15875 h 10"/>
              <a:gd name="T8" fmla="*/ 50800 w 36"/>
              <a:gd name="T9" fmla="*/ 9525 h 10"/>
              <a:gd name="T10" fmla="*/ 0 w 36"/>
              <a:gd name="T11" fmla="*/ 9525 h 10"/>
              <a:gd name="T12" fmla="*/ 0 w 36"/>
              <a:gd name="T13" fmla="*/ 9525 h 10"/>
              <a:gd name="T14" fmla="*/ 0 w 36"/>
              <a:gd name="T15" fmla="*/ 9525 h 10"/>
              <a:gd name="T16" fmla="*/ 0 w 36"/>
              <a:gd name="T17" fmla="*/ 9525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" h="10">
                <a:moveTo>
                  <a:pt x="0" y="6"/>
                </a:moveTo>
                <a:lnTo>
                  <a:pt x="0" y="0"/>
                </a:lnTo>
                <a:lnTo>
                  <a:pt x="34" y="2"/>
                </a:lnTo>
                <a:lnTo>
                  <a:pt x="36" y="10"/>
                </a:lnTo>
                <a:lnTo>
                  <a:pt x="32" y="6"/>
                </a:lnTo>
                <a:lnTo>
                  <a:pt x="0" y="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1" name="Freeform 65"/>
          <p:cNvSpPr>
            <a:spLocks/>
          </p:cNvSpPr>
          <p:nvPr/>
        </p:nvSpPr>
        <p:spPr bwMode="auto">
          <a:xfrm>
            <a:off x="2769235" y="2864803"/>
            <a:ext cx="441325" cy="444500"/>
          </a:xfrm>
          <a:custGeom>
            <a:avLst/>
            <a:gdLst>
              <a:gd name="T0" fmla="*/ 88900 w 278"/>
              <a:gd name="T1" fmla="*/ 0 h 280"/>
              <a:gd name="T2" fmla="*/ 273050 w 278"/>
              <a:gd name="T3" fmla="*/ 0 h 280"/>
              <a:gd name="T4" fmla="*/ 279400 w 278"/>
              <a:gd name="T5" fmla="*/ 3175 h 280"/>
              <a:gd name="T6" fmla="*/ 285750 w 278"/>
              <a:gd name="T7" fmla="*/ 9525 h 280"/>
              <a:gd name="T8" fmla="*/ 295275 w 278"/>
              <a:gd name="T9" fmla="*/ 6350 h 280"/>
              <a:gd name="T10" fmla="*/ 307975 w 278"/>
              <a:gd name="T11" fmla="*/ 25400 h 280"/>
              <a:gd name="T12" fmla="*/ 317500 w 278"/>
              <a:gd name="T13" fmla="*/ 28575 h 280"/>
              <a:gd name="T14" fmla="*/ 317500 w 278"/>
              <a:gd name="T15" fmla="*/ 31750 h 280"/>
              <a:gd name="T16" fmla="*/ 317500 w 278"/>
              <a:gd name="T17" fmla="*/ 50800 h 280"/>
              <a:gd name="T18" fmla="*/ 317500 w 278"/>
              <a:gd name="T19" fmla="*/ 57150 h 280"/>
              <a:gd name="T20" fmla="*/ 327025 w 278"/>
              <a:gd name="T21" fmla="*/ 66675 h 280"/>
              <a:gd name="T22" fmla="*/ 323850 w 278"/>
              <a:gd name="T23" fmla="*/ 76200 h 280"/>
              <a:gd name="T24" fmla="*/ 323850 w 278"/>
              <a:gd name="T25" fmla="*/ 88900 h 280"/>
              <a:gd name="T26" fmla="*/ 323850 w 278"/>
              <a:gd name="T27" fmla="*/ 98425 h 280"/>
              <a:gd name="T28" fmla="*/ 336550 w 278"/>
              <a:gd name="T29" fmla="*/ 101600 h 280"/>
              <a:gd name="T30" fmla="*/ 342900 w 278"/>
              <a:gd name="T31" fmla="*/ 107950 h 280"/>
              <a:gd name="T32" fmla="*/ 349250 w 278"/>
              <a:gd name="T33" fmla="*/ 123825 h 280"/>
              <a:gd name="T34" fmla="*/ 365125 w 278"/>
              <a:gd name="T35" fmla="*/ 136525 h 280"/>
              <a:gd name="T36" fmla="*/ 368300 w 278"/>
              <a:gd name="T37" fmla="*/ 155575 h 280"/>
              <a:gd name="T38" fmla="*/ 400050 w 278"/>
              <a:gd name="T39" fmla="*/ 177800 h 280"/>
              <a:gd name="T40" fmla="*/ 409575 w 278"/>
              <a:gd name="T41" fmla="*/ 196850 h 280"/>
              <a:gd name="T42" fmla="*/ 419100 w 278"/>
              <a:gd name="T43" fmla="*/ 212725 h 280"/>
              <a:gd name="T44" fmla="*/ 422275 w 278"/>
              <a:gd name="T45" fmla="*/ 225425 h 280"/>
              <a:gd name="T46" fmla="*/ 415925 w 278"/>
              <a:gd name="T47" fmla="*/ 234950 h 280"/>
              <a:gd name="T48" fmla="*/ 419100 w 278"/>
              <a:gd name="T49" fmla="*/ 244475 h 280"/>
              <a:gd name="T50" fmla="*/ 428625 w 278"/>
              <a:gd name="T51" fmla="*/ 254000 h 280"/>
              <a:gd name="T52" fmla="*/ 419100 w 278"/>
              <a:gd name="T53" fmla="*/ 260350 h 280"/>
              <a:gd name="T54" fmla="*/ 422275 w 278"/>
              <a:gd name="T55" fmla="*/ 266700 h 280"/>
              <a:gd name="T56" fmla="*/ 422275 w 278"/>
              <a:gd name="T57" fmla="*/ 282575 h 280"/>
              <a:gd name="T58" fmla="*/ 431800 w 278"/>
              <a:gd name="T59" fmla="*/ 292100 h 280"/>
              <a:gd name="T60" fmla="*/ 441325 w 278"/>
              <a:gd name="T61" fmla="*/ 295275 h 280"/>
              <a:gd name="T62" fmla="*/ 441325 w 278"/>
              <a:gd name="T63" fmla="*/ 301625 h 280"/>
              <a:gd name="T64" fmla="*/ 438150 w 278"/>
              <a:gd name="T65" fmla="*/ 314325 h 280"/>
              <a:gd name="T66" fmla="*/ 412750 w 278"/>
              <a:gd name="T67" fmla="*/ 314325 h 280"/>
              <a:gd name="T68" fmla="*/ 412750 w 278"/>
              <a:gd name="T69" fmla="*/ 317500 h 280"/>
              <a:gd name="T70" fmla="*/ 415925 w 278"/>
              <a:gd name="T71" fmla="*/ 317500 h 280"/>
              <a:gd name="T72" fmla="*/ 415925 w 278"/>
              <a:gd name="T73" fmla="*/ 323850 h 280"/>
              <a:gd name="T74" fmla="*/ 419100 w 278"/>
              <a:gd name="T75" fmla="*/ 323850 h 280"/>
              <a:gd name="T76" fmla="*/ 371475 w 278"/>
              <a:gd name="T77" fmla="*/ 358775 h 280"/>
              <a:gd name="T78" fmla="*/ 327025 w 278"/>
              <a:gd name="T79" fmla="*/ 381000 h 280"/>
              <a:gd name="T80" fmla="*/ 244475 w 278"/>
              <a:gd name="T81" fmla="*/ 444500 h 280"/>
              <a:gd name="T82" fmla="*/ 165100 w 278"/>
              <a:gd name="T83" fmla="*/ 444500 h 280"/>
              <a:gd name="T84" fmla="*/ 165100 w 278"/>
              <a:gd name="T85" fmla="*/ 434975 h 280"/>
              <a:gd name="T86" fmla="*/ 155575 w 278"/>
              <a:gd name="T87" fmla="*/ 434975 h 280"/>
              <a:gd name="T88" fmla="*/ 155575 w 278"/>
              <a:gd name="T89" fmla="*/ 441325 h 280"/>
              <a:gd name="T90" fmla="*/ 0 w 278"/>
              <a:gd name="T91" fmla="*/ 441325 h 280"/>
              <a:gd name="T92" fmla="*/ 3175 w 278"/>
              <a:gd name="T93" fmla="*/ 339725 h 280"/>
              <a:gd name="T94" fmla="*/ 73025 w 278"/>
              <a:gd name="T95" fmla="*/ 339725 h 280"/>
              <a:gd name="T96" fmla="*/ 73025 w 278"/>
              <a:gd name="T97" fmla="*/ 317500 h 280"/>
              <a:gd name="T98" fmla="*/ 85725 w 278"/>
              <a:gd name="T99" fmla="*/ 317500 h 280"/>
              <a:gd name="T100" fmla="*/ 88900 w 278"/>
              <a:gd name="T101" fmla="*/ 0 h 280"/>
              <a:gd name="T102" fmla="*/ 88900 w 278"/>
              <a:gd name="T103" fmla="*/ 0 h 280"/>
              <a:gd name="T104" fmla="*/ 88900 w 278"/>
              <a:gd name="T105" fmla="*/ 0 h 280"/>
              <a:gd name="T106" fmla="*/ 88900 w 278"/>
              <a:gd name="T107" fmla="*/ 0 h 2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8" h="280">
                <a:moveTo>
                  <a:pt x="56" y="0"/>
                </a:moveTo>
                <a:lnTo>
                  <a:pt x="172" y="0"/>
                </a:lnTo>
                <a:lnTo>
                  <a:pt x="176" y="2"/>
                </a:lnTo>
                <a:lnTo>
                  <a:pt x="180" y="6"/>
                </a:lnTo>
                <a:lnTo>
                  <a:pt x="186" y="4"/>
                </a:lnTo>
                <a:lnTo>
                  <a:pt x="194" y="16"/>
                </a:lnTo>
                <a:lnTo>
                  <a:pt x="200" y="18"/>
                </a:lnTo>
                <a:lnTo>
                  <a:pt x="200" y="20"/>
                </a:lnTo>
                <a:lnTo>
                  <a:pt x="200" y="32"/>
                </a:lnTo>
                <a:lnTo>
                  <a:pt x="200" y="36"/>
                </a:lnTo>
                <a:lnTo>
                  <a:pt x="206" y="42"/>
                </a:lnTo>
                <a:lnTo>
                  <a:pt x="204" y="48"/>
                </a:lnTo>
                <a:lnTo>
                  <a:pt x="204" y="56"/>
                </a:lnTo>
                <a:lnTo>
                  <a:pt x="204" y="62"/>
                </a:lnTo>
                <a:lnTo>
                  <a:pt x="212" y="64"/>
                </a:lnTo>
                <a:lnTo>
                  <a:pt x="216" y="68"/>
                </a:lnTo>
                <a:lnTo>
                  <a:pt x="220" y="78"/>
                </a:lnTo>
                <a:lnTo>
                  <a:pt x="230" y="86"/>
                </a:lnTo>
                <a:lnTo>
                  <a:pt x="232" y="98"/>
                </a:lnTo>
                <a:lnTo>
                  <a:pt x="252" y="112"/>
                </a:lnTo>
                <a:lnTo>
                  <a:pt x="258" y="124"/>
                </a:lnTo>
                <a:lnTo>
                  <a:pt x="264" y="134"/>
                </a:lnTo>
                <a:lnTo>
                  <a:pt x="266" y="142"/>
                </a:lnTo>
                <a:lnTo>
                  <a:pt x="262" y="148"/>
                </a:lnTo>
                <a:lnTo>
                  <a:pt x="264" y="154"/>
                </a:lnTo>
                <a:lnTo>
                  <a:pt x="270" y="160"/>
                </a:lnTo>
                <a:lnTo>
                  <a:pt x="264" y="164"/>
                </a:lnTo>
                <a:lnTo>
                  <a:pt x="266" y="168"/>
                </a:lnTo>
                <a:lnTo>
                  <a:pt x="266" y="178"/>
                </a:lnTo>
                <a:lnTo>
                  <a:pt x="272" y="184"/>
                </a:lnTo>
                <a:lnTo>
                  <a:pt x="278" y="186"/>
                </a:lnTo>
                <a:lnTo>
                  <a:pt x="278" y="190"/>
                </a:lnTo>
                <a:lnTo>
                  <a:pt x="276" y="198"/>
                </a:lnTo>
                <a:lnTo>
                  <a:pt x="260" y="198"/>
                </a:lnTo>
                <a:lnTo>
                  <a:pt x="260" y="200"/>
                </a:lnTo>
                <a:lnTo>
                  <a:pt x="262" y="200"/>
                </a:lnTo>
                <a:lnTo>
                  <a:pt x="262" y="204"/>
                </a:lnTo>
                <a:lnTo>
                  <a:pt x="264" y="204"/>
                </a:lnTo>
                <a:lnTo>
                  <a:pt x="234" y="226"/>
                </a:lnTo>
                <a:lnTo>
                  <a:pt x="206" y="240"/>
                </a:lnTo>
                <a:lnTo>
                  <a:pt x="154" y="280"/>
                </a:lnTo>
                <a:lnTo>
                  <a:pt x="104" y="280"/>
                </a:lnTo>
                <a:lnTo>
                  <a:pt x="104" y="274"/>
                </a:lnTo>
                <a:lnTo>
                  <a:pt x="98" y="274"/>
                </a:lnTo>
                <a:lnTo>
                  <a:pt x="98" y="278"/>
                </a:lnTo>
                <a:lnTo>
                  <a:pt x="0" y="278"/>
                </a:lnTo>
                <a:lnTo>
                  <a:pt x="2" y="214"/>
                </a:lnTo>
                <a:lnTo>
                  <a:pt x="46" y="214"/>
                </a:lnTo>
                <a:lnTo>
                  <a:pt x="46" y="200"/>
                </a:lnTo>
                <a:lnTo>
                  <a:pt x="54" y="200"/>
                </a:lnTo>
                <a:lnTo>
                  <a:pt x="56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2" name="Freeform 66"/>
          <p:cNvSpPr>
            <a:spLocks/>
          </p:cNvSpPr>
          <p:nvPr/>
        </p:nvSpPr>
        <p:spPr bwMode="auto">
          <a:xfrm>
            <a:off x="2616835" y="2864803"/>
            <a:ext cx="241300" cy="339725"/>
          </a:xfrm>
          <a:custGeom>
            <a:avLst/>
            <a:gdLst>
              <a:gd name="T0" fmla="*/ 152400 w 152"/>
              <a:gd name="T1" fmla="*/ 0 h 214"/>
              <a:gd name="T2" fmla="*/ 241300 w 152"/>
              <a:gd name="T3" fmla="*/ 0 h 214"/>
              <a:gd name="T4" fmla="*/ 238125 w 152"/>
              <a:gd name="T5" fmla="*/ 317500 h 214"/>
              <a:gd name="T6" fmla="*/ 225425 w 152"/>
              <a:gd name="T7" fmla="*/ 317500 h 214"/>
              <a:gd name="T8" fmla="*/ 225425 w 152"/>
              <a:gd name="T9" fmla="*/ 339725 h 214"/>
              <a:gd name="T10" fmla="*/ 155575 w 152"/>
              <a:gd name="T11" fmla="*/ 339725 h 214"/>
              <a:gd name="T12" fmla="*/ 155575 w 152"/>
              <a:gd name="T13" fmla="*/ 266700 h 214"/>
              <a:gd name="T14" fmla="*/ 0 w 152"/>
              <a:gd name="T15" fmla="*/ 263525 h 214"/>
              <a:gd name="T16" fmla="*/ 0 w 152"/>
              <a:gd name="T17" fmla="*/ 215900 h 214"/>
              <a:gd name="T18" fmla="*/ 12700 w 152"/>
              <a:gd name="T19" fmla="*/ 215900 h 214"/>
              <a:gd name="T20" fmla="*/ 12700 w 152"/>
              <a:gd name="T21" fmla="*/ 203200 h 214"/>
              <a:gd name="T22" fmla="*/ 22225 w 152"/>
              <a:gd name="T23" fmla="*/ 203200 h 214"/>
              <a:gd name="T24" fmla="*/ 22225 w 152"/>
              <a:gd name="T25" fmla="*/ 19050 h 214"/>
              <a:gd name="T26" fmla="*/ 44450 w 152"/>
              <a:gd name="T27" fmla="*/ 19050 h 214"/>
              <a:gd name="T28" fmla="*/ 47625 w 152"/>
              <a:gd name="T29" fmla="*/ 28575 h 214"/>
              <a:gd name="T30" fmla="*/ 152400 w 152"/>
              <a:gd name="T31" fmla="*/ 31750 h 214"/>
              <a:gd name="T32" fmla="*/ 152400 w 152"/>
              <a:gd name="T33" fmla="*/ 0 h 214"/>
              <a:gd name="T34" fmla="*/ 152400 w 152"/>
              <a:gd name="T35" fmla="*/ 0 h 214"/>
              <a:gd name="T36" fmla="*/ 152400 w 152"/>
              <a:gd name="T37" fmla="*/ 0 h 214"/>
              <a:gd name="T38" fmla="*/ 152400 w 152"/>
              <a:gd name="T39" fmla="*/ 0 h 21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214">
                <a:moveTo>
                  <a:pt x="96" y="0"/>
                </a:moveTo>
                <a:lnTo>
                  <a:pt x="152" y="0"/>
                </a:lnTo>
                <a:lnTo>
                  <a:pt x="150" y="200"/>
                </a:lnTo>
                <a:lnTo>
                  <a:pt x="142" y="200"/>
                </a:lnTo>
                <a:lnTo>
                  <a:pt x="142" y="214"/>
                </a:lnTo>
                <a:lnTo>
                  <a:pt x="98" y="214"/>
                </a:lnTo>
                <a:lnTo>
                  <a:pt x="98" y="168"/>
                </a:lnTo>
                <a:lnTo>
                  <a:pt x="0" y="166"/>
                </a:lnTo>
                <a:lnTo>
                  <a:pt x="0" y="136"/>
                </a:lnTo>
                <a:lnTo>
                  <a:pt x="8" y="136"/>
                </a:lnTo>
                <a:lnTo>
                  <a:pt x="8" y="128"/>
                </a:lnTo>
                <a:lnTo>
                  <a:pt x="14" y="128"/>
                </a:lnTo>
                <a:lnTo>
                  <a:pt x="14" y="12"/>
                </a:lnTo>
                <a:lnTo>
                  <a:pt x="28" y="12"/>
                </a:lnTo>
                <a:lnTo>
                  <a:pt x="30" y="18"/>
                </a:lnTo>
                <a:lnTo>
                  <a:pt x="96" y="20"/>
                </a:lnTo>
                <a:lnTo>
                  <a:pt x="96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3" name="Freeform 67"/>
          <p:cNvSpPr>
            <a:spLocks/>
          </p:cNvSpPr>
          <p:nvPr/>
        </p:nvSpPr>
        <p:spPr bwMode="auto">
          <a:xfrm>
            <a:off x="2337435" y="3118803"/>
            <a:ext cx="434975" cy="387350"/>
          </a:xfrm>
          <a:custGeom>
            <a:avLst/>
            <a:gdLst>
              <a:gd name="T0" fmla="*/ 434975 w 274"/>
              <a:gd name="T1" fmla="*/ 12700 h 244"/>
              <a:gd name="T2" fmla="*/ 431800 w 274"/>
              <a:gd name="T3" fmla="*/ 187325 h 244"/>
              <a:gd name="T4" fmla="*/ 406400 w 274"/>
              <a:gd name="T5" fmla="*/ 247650 h 244"/>
              <a:gd name="T6" fmla="*/ 349250 w 274"/>
              <a:gd name="T7" fmla="*/ 377825 h 244"/>
              <a:gd name="T8" fmla="*/ 333375 w 274"/>
              <a:gd name="T9" fmla="*/ 349250 h 244"/>
              <a:gd name="T10" fmla="*/ 314325 w 274"/>
              <a:gd name="T11" fmla="*/ 349250 h 244"/>
              <a:gd name="T12" fmla="*/ 323850 w 274"/>
              <a:gd name="T13" fmla="*/ 333375 h 244"/>
              <a:gd name="T14" fmla="*/ 311150 w 274"/>
              <a:gd name="T15" fmla="*/ 327025 h 244"/>
              <a:gd name="T16" fmla="*/ 295275 w 274"/>
              <a:gd name="T17" fmla="*/ 342900 h 244"/>
              <a:gd name="T18" fmla="*/ 292100 w 274"/>
              <a:gd name="T19" fmla="*/ 346075 h 244"/>
              <a:gd name="T20" fmla="*/ 285750 w 274"/>
              <a:gd name="T21" fmla="*/ 323850 h 244"/>
              <a:gd name="T22" fmla="*/ 263525 w 274"/>
              <a:gd name="T23" fmla="*/ 314325 h 244"/>
              <a:gd name="T24" fmla="*/ 247650 w 274"/>
              <a:gd name="T25" fmla="*/ 301625 h 244"/>
              <a:gd name="T26" fmla="*/ 231775 w 274"/>
              <a:gd name="T27" fmla="*/ 304800 h 244"/>
              <a:gd name="T28" fmla="*/ 209550 w 274"/>
              <a:gd name="T29" fmla="*/ 298450 h 244"/>
              <a:gd name="T30" fmla="*/ 200025 w 274"/>
              <a:gd name="T31" fmla="*/ 279400 h 244"/>
              <a:gd name="T32" fmla="*/ 187325 w 274"/>
              <a:gd name="T33" fmla="*/ 269875 h 244"/>
              <a:gd name="T34" fmla="*/ 180975 w 274"/>
              <a:gd name="T35" fmla="*/ 279400 h 244"/>
              <a:gd name="T36" fmla="*/ 158750 w 274"/>
              <a:gd name="T37" fmla="*/ 273050 h 244"/>
              <a:gd name="T38" fmla="*/ 152400 w 274"/>
              <a:gd name="T39" fmla="*/ 263525 h 244"/>
              <a:gd name="T40" fmla="*/ 139700 w 274"/>
              <a:gd name="T41" fmla="*/ 231775 h 244"/>
              <a:gd name="T42" fmla="*/ 133350 w 274"/>
              <a:gd name="T43" fmla="*/ 222250 h 244"/>
              <a:gd name="T44" fmla="*/ 127000 w 274"/>
              <a:gd name="T45" fmla="*/ 206375 h 244"/>
              <a:gd name="T46" fmla="*/ 107950 w 274"/>
              <a:gd name="T47" fmla="*/ 200025 h 244"/>
              <a:gd name="T48" fmla="*/ 92075 w 274"/>
              <a:gd name="T49" fmla="*/ 219075 h 244"/>
              <a:gd name="T50" fmla="*/ 79375 w 274"/>
              <a:gd name="T51" fmla="*/ 196850 h 244"/>
              <a:gd name="T52" fmla="*/ 60325 w 274"/>
              <a:gd name="T53" fmla="*/ 180975 h 244"/>
              <a:gd name="T54" fmla="*/ 47625 w 274"/>
              <a:gd name="T55" fmla="*/ 180975 h 244"/>
              <a:gd name="T56" fmla="*/ 63500 w 274"/>
              <a:gd name="T57" fmla="*/ 158750 h 244"/>
              <a:gd name="T58" fmla="*/ 41275 w 274"/>
              <a:gd name="T59" fmla="*/ 142875 h 244"/>
              <a:gd name="T60" fmla="*/ 25400 w 274"/>
              <a:gd name="T61" fmla="*/ 142875 h 244"/>
              <a:gd name="T62" fmla="*/ 25400 w 274"/>
              <a:gd name="T63" fmla="*/ 107950 h 244"/>
              <a:gd name="T64" fmla="*/ 9525 w 274"/>
              <a:gd name="T65" fmla="*/ 104775 h 244"/>
              <a:gd name="T66" fmla="*/ 9525 w 274"/>
              <a:gd name="T67" fmla="*/ 92075 h 244"/>
              <a:gd name="T68" fmla="*/ 12700 w 274"/>
              <a:gd name="T69" fmla="*/ 76200 h 244"/>
              <a:gd name="T70" fmla="*/ 12700 w 274"/>
              <a:gd name="T71" fmla="*/ 47625 h 244"/>
              <a:gd name="T72" fmla="*/ 0 w 274"/>
              <a:gd name="T73" fmla="*/ 44450 h 244"/>
              <a:gd name="T74" fmla="*/ 9525 w 274"/>
              <a:gd name="T75" fmla="*/ 34925 h 244"/>
              <a:gd name="T76" fmla="*/ 28575 w 274"/>
              <a:gd name="T77" fmla="*/ 34925 h 244"/>
              <a:gd name="T78" fmla="*/ 38100 w 274"/>
              <a:gd name="T79" fmla="*/ 22225 h 244"/>
              <a:gd name="T80" fmla="*/ 47625 w 274"/>
              <a:gd name="T81" fmla="*/ 6350 h 244"/>
              <a:gd name="T82" fmla="*/ 247650 w 274"/>
              <a:gd name="T83" fmla="*/ 0 h 244"/>
              <a:gd name="T84" fmla="*/ 260350 w 274"/>
              <a:gd name="T85" fmla="*/ 9525 h 244"/>
              <a:gd name="T86" fmla="*/ 279400 w 274"/>
              <a:gd name="T87" fmla="*/ 9525 h 244"/>
              <a:gd name="T88" fmla="*/ 279400 w 274"/>
              <a:gd name="T89" fmla="*/ 9525 h 24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74" h="244">
                <a:moveTo>
                  <a:pt x="176" y="6"/>
                </a:moveTo>
                <a:lnTo>
                  <a:pt x="274" y="8"/>
                </a:lnTo>
                <a:lnTo>
                  <a:pt x="274" y="54"/>
                </a:lnTo>
                <a:lnTo>
                  <a:pt x="272" y="118"/>
                </a:lnTo>
                <a:lnTo>
                  <a:pt x="272" y="156"/>
                </a:lnTo>
                <a:lnTo>
                  <a:pt x="256" y="156"/>
                </a:lnTo>
                <a:lnTo>
                  <a:pt x="220" y="244"/>
                </a:lnTo>
                <a:lnTo>
                  <a:pt x="220" y="238"/>
                </a:lnTo>
                <a:lnTo>
                  <a:pt x="214" y="236"/>
                </a:lnTo>
                <a:lnTo>
                  <a:pt x="210" y="220"/>
                </a:lnTo>
                <a:lnTo>
                  <a:pt x="200" y="218"/>
                </a:lnTo>
                <a:lnTo>
                  <a:pt x="198" y="220"/>
                </a:lnTo>
                <a:lnTo>
                  <a:pt x="198" y="216"/>
                </a:lnTo>
                <a:lnTo>
                  <a:pt x="204" y="210"/>
                </a:lnTo>
                <a:lnTo>
                  <a:pt x="200" y="206"/>
                </a:lnTo>
                <a:lnTo>
                  <a:pt x="196" y="206"/>
                </a:lnTo>
                <a:lnTo>
                  <a:pt x="192" y="210"/>
                </a:lnTo>
                <a:lnTo>
                  <a:pt x="186" y="216"/>
                </a:lnTo>
                <a:lnTo>
                  <a:pt x="188" y="218"/>
                </a:lnTo>
                <a:lnTo>
                  <a:pt x="184" y="218"/>
                </a:lnTo>
                <a:lnTo>
                  <a:pt x="186" y="212"/>
                </a:lnTo>
                <a:lnTo>
                  <a:pt x="180" y="204"/>
                </a:lnTo>
                <a:lnTo>
                  <a:pt x="166" y="200"/>
                </a:lnTo>
                <a:lnTo>
                  <a:pt x="166" y="198"/>
                </a:lnTo>
                <a:lnTo>
                  <a:pt x="164" y="192"/>
                </a:lnTo>
                <a:lnTo>
                  <a:pt x="156" y="190"/>
                </a:lnTo>
                <a:lnTo>
                  <a:pt x="154" y="188"/>
                </a:lnTo>
                <a:lnTo>
                  <a:pt x="146" y="192"/>
                </a:lnTo>
                <a:lnTo>
                  <a:pt x="138" y="186"/>
                </a:lnTo>
                <a:lnTo>
                  <a:pt x="132" y="188"/>
                </a:lnTo>
                <a:lnTo>
                  <a:pt x="130" y="186"/>
                </a:lnTo>
                <a:lnTo>
                  <a:pt x="126" y="176"/>
                </a:lnTo>
                <a:lnTo>
                  <a:pt x="120" y="170"/>
                </a:lnTo>
                <a:lnTo>
                  <a:pt x="118" y="170"/>
                </a:lnTo>
                <a:lnTo>
                  <a:pt x="118" y="178"/>
                </a:lnTo>
                <a:lnTo>
                  <a:pt x="114" y="176"/>
                </a:lnTo>
                <a:lnTo>
                  <a:pt x="110" y="176"/>
                </a:lnTo>
                <a:lnTo>
                  <a:pt x="100" y="172"/>
                </a:lnTo>
                <a:lnTo>
                  <a:pt x="98" y="168"/>
                </a:lnTo>
                <a:lnTo>
                  <a:pt x="96" y="166"/>
                </a:lnTo>
                <a:lnTo>
                  <a:pt x="92" y="154"/>
                </a:lnTo>
                <a:lnTo>
                  <a:pt x="88" y="146"/>
                </a:lnTo>
                <a:lnTo>
                  <a:pt x="88" y="144"/>
                </a:lnTo>
                <a:lnTo>
                  <a:pt x="84" y="140"/>
                </a:lnTo>
                <a:lnTo>
                  <a:pt x="86" y="136"/>
                </a:lnTo>
                <a:lnTo>
                  <a:pt x="80" y="130"/>
                </a:lnTo>
                <a:lnTo>
                  <a:pt x="76" y="126"/>
                </a:lnTo>
                <a:lnTo>
                  <a:pt x="68" y="126"/>
                </a:lnTo>
                <a:lnTo>
                  <a:pt x="60" y="138"/>
                </a:lnTo>
                <a:lnTo>
                  <a:pt x="58" y="138"/>
                </a:lnTo>
                <a:lnTo>
                  <a:pt x="52" y="136"/>
                </a:lnTo>
                <a:lnTo>
                  <a:pt x="50" y="124"/>
                </a:lnTo>
                <a:lnTo>
                  <a:pt x="46" y="116"/>
                </a:lnTo>
                <a:lnTo>
                  <a:pt x="38" y="114"/>
                </a:lnTo>
                <a:lnTo>
                  <a:pt x="34" y="116"/>
                </a:lnTo>
                <a:lnTo>
                  <a:pt x="30" y="114"/>
                </a:lnTo>
                <a:lnTo>
                  <a:pt x="30" y="108"/>
                </a:lnTo>
                <a:lnTo>
                  <a:pt x="40" y="100"/>
                </a:lnTo>
                <a:lnTo>
                  <a:pt x="38" y="98"/>
                </a:lnTo>
                <a:lnTo>
                  <a:pt x="26" y="90"/>
                </a:lnTo>
                <a:lnTo>
                  <a:pt x="18" y="94"/>
                </a:lnTo>
                <a:lnTo>
                  <a:pt x="16" y="90"/>
                </a:lnTo>
                <a:lnTo>
                  <a:pt x="18" y="76"/>
                </a:lnTo>
                <a:lnTo>
                  <a:pt x="16" y="68"/>
                </a:lnTo>
                <a:lnTo>
                  <a:pt x="12" y="66"/>
                </a:lnTo>
                <a:lnTo>
                  <a:pt x="6" y="66"/>
                </a:lnTo>
                <a:lnTo>
                  <a:pt x="8" y="64"/>
                </a:lnTo>
                <a:lnTo>
                  <a:pt x="6" y="58"/>
                </a:lnTo>
                <a:lnTo>
                  <a:pt x="10" y="54"/>
                </a:lnTo>
                <a:lnTo>
                  <a:pt x="8" y="48"/>
                </a:lnTo>
                <a:lnTo>
                  <a:pt x="12" y="40"/>
                </a:lnTo>
                <a:lnTo>
                  <a:pt x="8" y="30"/>
                </a:lnTo>
                <a:lnTo>
                  <a:pt x="4" y="30"/>
                </a:lnTo>
                <a:lnTo>
                  <a:pt x="0" y="28"/>
                </a:lnTo>
                <a:lnTo>
                  <a:pt x="4" y="24"/>
                </a:lnTo>
                <a:lnTo>
                  <a:pt x="6" y="22"/>
                </a:lnTo>
                <a:lnTo>
                  <a:pt x="10" y="24"/>
                </a:lnTo>
                <a:lnTo>
                  <a:pt x="18" y="22"/>
                </a:lnTo>
                <a:lnTo>
                  <a:pt x="24" y="16"/>
                </a:lnTo>
                <a:lnTo>
                  <a:pt x="24" y="14"/>
                </a:lnTo>
                <a:lnTo>
                  <a:pt x="26" y="14"/>
                </a:lnTo>
                <a:lnTo>
                  <a:pt x="30" y="4"/>
                </a:lnTo>
                <a:lnTo>
                  <a:pt x="156" y="6"/>
                </a:lnTo>
                <a:lnTo>
                  <a:pt x="156" y="0"/>
                </a:lnTo>
                <a:lnTo>
                  <a:pt x="160" y="0"/>
                </a:lnTo>
                <a:lnTo>
                  <a:pt x="164" y="6"/>
                </a:lnTo>
                <a:lnTo>
                  <a:pt x="176" y="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4" name="Freeform 68"/>
          <p:cNvSpPr>
            <a:spLocks/>
          </p:cNvSpPr>
          <p:nvPr/>
        </p:nvSpPr>
        <p:spPr bwMode="auto">
          <a:xfrm>
            <a:off x="2686685" y="3299778"/>
            <a:ext cx="527050" cy="406400"/>
          </a:xfrm>
          <a:custGeom>
            <a:avLst/>
            <a:gdLst>
              <a:gd name="T0" fmla="*/ 327025 w 332"/>
              <a:gd name="T1" fmla="*/ 44450 h 256"/>
              <a:gd name="T2" fmla="*/ 342900 w 332"/>
              <a:gd name="T3" fmla="*/ 57150 h 256"/>
              <a:gd name="T4" fmla="*/ 361950 w 332"/>
              <a:gd name="T5" fmla="*/ 73025 h 256"/>
              <a:gd name="T6" fmla="*/ 365125 w 332"/>
              <a:gd name="T7" fmla="*/ 76200 h 256"/>
              <a:gd name="T8" fmla="*/ 371475 w 332"/>
              <a:gd name="T9" fmla="*/ 85725 h 256"/>
              <a:gd name="T10" fmla="*/ 374650 w 332"/>
              <a:gd name="T11" fmla="*/ 101600 h 256"/>
              <a:gd name="T12" fmla="*/ 371475 w 332"/>
              <a:gd name="T13" fmla="*/ 104775 h 256"/>
              <a:gd name="T14" fmla="*/ 374650 w 332"/>
              <a:gd name="T15" fmla="*/ 107950 h 256"/>
              <a:gd name="T16" fmla="*/ 393700 w 332"/>
              <a:gd name="T17" fmla="*/ 123825 h 256"/>
              <a:gd name="T18" fmla="*/ 396875 w 332"/>
              <a:gd name="T19" fmla="*/ 136525 h 256"/>
              <a:gd name="T20" fmla="*/ 403225 w 332"/>
              <a:gd name="T21" fmla="*/ 142875 h 256"/>
              <a:gd name="T22" fmla="*/ 419100 w 332"/>
              <a:gd name="T23" fmla="*/ 152400 h 256"/>
              <a:gd name="T24" fmla="*/ 431800 w 332"/>
              <a:gd name="T25" fmla="*/ 161925 h 256"/>
              <a:gd name="T26" fmla="*/ 447675 w 332"/>
              <a:gd name="T27" fmla="*/ 168275 h 256"/>
              <a:gd name="T28" fmla="*/ 463550 w 332"/>
              <a:gd name="T29" fmla="*/ 174625 h 256"/>
              <a:gd name="T30" fmla="*/ 479425 w 332"/>
              <a:gd name="T31" fmla="*/ 184150 h 256"/>
              <a:gd name="T32" fmla="*/ 488950 w 332"/>
              <a:gd name="T33" fmla="*/ 200025 h 256"/>
              <a:gd name="T34" fmla="*/ 511175 w 332"/>
              <a:gd name="T35" fmla="*/ 203200 h 256"/>
              <a:gd name="T36" fmla="*/ 460375 w 332"/>
              <a:gd name="T37" fmla="*/ 203200 h 256"/>
              <a:gd name="T38" fmla="*/ 288925 w 332"/>
              <a:gd name="T39" fmla="*/ 333375 h 256"/>
              <a:gd name="T40" fmla="*/ 273050 w 332"/>
              <a:gd name="T41" fmla="*/ 355600 h 256"/>
              <a:gd name="T42" fmla="*/ 263525 w 332"/>
              <a:gd name="T43" fmla="*/ 374650 h 256"/>
              <a:gd name="T44" fmla="*/ 209550 w 332"/>
              <a:gd name="T45" fmla="*/ 406400 h 256"/>
              <a:gd name="T46" fmla="*/ 209550 w 332"/>
              <a:gd name="T47" fmla="*/ 400050 h 256"/>
              <a:gd name="T48" fmla="*/ 206375 w 332"/>
              <a:gd name="T49" fmla="*/ 396875 h 256"/>
              <a:gd name="T50" fmla="*/ 200025 w 332"/>
              <a:gd name="T51" fmla="*/ 396875 h 256"/>
              <a:gd name="T52" fmla="*/ 200025 w 332"/>
              <a:gd name="T53" fmla="*/ 377825 h 256"/>
              <a:gd name="T54" fmla="*/ 193675 w 332"/>
              <a:gd name="T55" fmla="*/ 387350 h 256"/>
              <a:gd name="T56" fmla="*/ 184150 w 332"/>
              <a:gd name="T57" fmla="*/ 384175 h 256"/>
              <a:gd name="T58" fmla="*/ 177800 w 332"/>
              <a:gd name="T59" fmla="*/ 374650 h 256"/>
              <a:gd name="T60" fmla="*/ 168275 w 332"/>
              <a:gd name="T61" fmla="*/ 371475 h 256"/>
              <a:gd name="T62" fmla="*/ 161925 w 332"/>
              <a:gd name="T63" fmla="*/ 361950 h 256"/>
              <a:gd name="T64" fmla="*/ 155575 w 332"/>
              <a:gd name="T65" fmla="*/ 355600 h 256"/>
              <a:gd name="T66" fmla="*/ 155575 w 332"/>
              <a:gd name="T67" fmla="*/ 352425 h 256"/>
              <a:gd name="T68" fmla="*/ 152400 w 332"/>
              <a:gd name="T69" fmla="*/ 346075 h 256"/>
              <a:gd name="T70" fmla="*/ 149225 w 332"/>
              <a:gd name="T71" fmla="*/ 346075 h 256"/>
              <a:gd name="T72" fmla="*/ 146050 w 332"/>
              <a:gd name="T73" fmla="*/ 339725 h 256"/>
              <a:gd name="T74" fmla="*/ 142875 w 332"/>
              <a:gd name="T75" fmla="*/ 336550 h 256"/>
              <a:gd name="T76" fmla="*/ 149225 w 332"/>
              <a:gd name="T77" fmla="*/ 330200 h 256"/>
              <a:gd name="T78" fmla="*/ 139700 w 332"/>
              <a:gd name="T79" fmla="*/ 320675 h 256"/>
              <a:gd name="T80" fmla="*/ 142875 w 332"/>
              <a:gd name="T81" fmla="*/ 307975 h 256"/>
              <a:gd name="T82" fmla="*/ 139700 w 332"/>
              <a:gd name="T83" fmla="*/ 298450 h 256"/>
              <a:gd name="T84" fmla="*/ 136525 w 332"/>
              <a:gd name="T85" fmla="*/ 288925 h 256"/>
              <a:gd name="T86" fmla="*/ 149225 w 332"/>
              <a:gd name="T87" fmla="*/ 282575 h 256"/>
              <a:gd name="T88" fmla="*/ 152400 w 332"/>
              <a:gd name="T89" fmla="*/ 279400 h 256"/>
              <a:gd name="T90" fmla="*/ 149225 w 332"/>
              <a:gd name="T91" fmla="*/ 273050 h 256"/>
              <a:gd name="T92" fmla="*/ 136525 w 332"/>
              <a:gd name="T93" fmla="*/ 273050 h 256"/>
              <a:gd name="T94" fmla="*/ 133350 w 332"/>
              <a:gd name="T95" fmla="*/ 260350 h 256"/>
              <a:gd name="T96" fmla="*/ 104775 w 332"/>
              <a:gd name="T97" fmla="*/ 212725 h 256"/>
              <a:gd name="T98" fmla="*/ 88900 w 332"/>
              <a:gd name="T99" fmla="*/ 219075 h 256"/>
              <a:gd name="T100" fmla="*/ 69850 w 332"/>
              <a:gd name="T101" fmla="*/ 219075 h 256"/>
              <a:gd name="T102" fmla="*/ 60325 w 332"/>
              <a:gd name="T103" fmla="*/ 209550 h 256"/>
              <a:gd name="T104" fmla="*/ 28575 w 332"/>
              <a:gd name="T105" fmla="*/ 219075 h 256"/>
              <a:gd name="T106" fmla="*/ 0 w 332"/>
              <a:gd name="T107" fmla="*/ 206375 h 256"/>
              <a:gd name="T108" fmla="*/ 82550 w 332"/>
              <a:gd name="T109" fmla="*/ 66675 h 256"/>
              <a:gd name="T110" fmla="*/ 238125 w 332"/>
              <a:gd name="T111" fmla="*/ 6350 h 256"/>
              <a:gd name="T112" fmla="*/ 247650 w 332"/>
              <a:gd name="T113" fmla="*/ 0 h 256"/>
              <a:gd name="T114" fmla="*/ 327025 w 332"/>
              <a:gd name="T115" fmla="*/ 9525 h 256"/>
              <a:gd name="T116" fmla="*/ 327025 w 332"/>
              <a:gd name="T117" fmla="*/ 9525 h 25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32" h="256">
                <a:moveTo>
                  <a:pt x="206" y="6"/>
                </a:moveTo>
                <a:lnTo>
                  <a:pt x="206" y="28"/>
                </a:lnTo>
                <a:lnTo>
                  <a:pt x="214" y="30"/>
                </a:lnTo>
                <a:lnTo>
                  <a:pt x="216" y="36"/>
                </a:lnTo>
                <a:lnTo>
                  <a:pt x="222" y="40"/>
                </a:lnTo>
                <a:lnTo>
                  <a:pt x="228" y="46"/>
                </a:lnTo>
                <a:lnTo>
                  <a:pt x="228" y="48"/>
                </a:lnTo>
                <a:lnTo>
                  <a:pt x="230" y="48"/>
                </a:lnTo>
                <a:lnTo>
                  <a:pt x="230" y="52"/>
                </a:lnTo>
                <a:lnTo>
                  <a:pt x="234" y="54"/>
                </a:lnTo>
                <a:lnTo>
                  <a:pt x="232" y="56"/>
                </a:lnTo>
                <a:lnTo>
                  <a:pt x="236" y="64"/>
                </a:lnTo>
                <a:lnTo>
                  <a:pt x="234" y="66"/>
                </a:lnTo>
                <a:lnTo>
                  <a:pt x="236" y="66"/>
                </a:lnTo>
                <a:lnTo>
                  <a:pt x="236" y="68"/>
                </a:lnTo>
                <a:lnTo>
                  <a:pt x="242" y="68"/>
                </a:lnTo>
                <a:lnTo>
                  <a:pt x="248" y="78"/>
                </a:lnTo>
                <a:lnTo>
                  <a:pt x="246" y="82"/>
                </a:lnTo>
                <a:lnTo>
                  <a:pt x="250" y="86"/>
                </a:lnTo>
                <a:lnTo>
                  <a:pt x="252" y="90"/>
                </a:lnTo>
                <a:lnTo>
                  <a:pt x="254" y="90"/>
                </a:lnTo>
                <a:lnTo>
                  <a:pt x="258" y="96"/>
                </a:lnTo>
                <a:lnTo>
                  <a:pt x="264" y="96"/>
                </a:lnTo>
                <a:lnTo>
                  <a:pt x="268" y="102"/>
                </a:lnTo>
                <a:lnTo>
                  <a:pt x="272" y="102"/>
                </a:lnTo>
                <a:lnTo>
                  <a:pt x="276" y="106"/>
                </a:lnTo>
                <a:lnTo>
                  <a:pt x="282" y="106"/>
                </a:lnTo>
                <a:lnTo>
                  <a:pt x="286" y="110"/>
                </a:lnTo>
                <a:lnTo>
                  <a:pt x="292" y="110"/>
                </a:lnTo>
                <a:lnTo>
                  <a:pt x="296" y="116"/>
                </a:lnTo>
                <a:lnTo>
                  <a:pt x="302" y="116"/>
                </a:lnTo>
                <a:lnTo>
                  <a:pt x="306" y="124"/>
                </a:lnTo>
                <a:lnTo>
                  <a:pt x="308" y="126"/>
                </a:lnTo>
                <a:lnTo>
                  <a:pt x="314" y="124"/>
                </a:lnTo>
                <a:lnTo>
                  <a:pt x="322" y="128"/>
                </a:lnTo>
                <a:lnTo>
                  <a:pt x="332" y="128"/>
                </a:lnTo>
                <a:lnTo>
                  <a:pt x="290" y="128"/>
                </a:lnTo>
                <a:lnTo>
                  <a:pt x="188" y="210"/>
                </a:lnTo>
                <a:lnTo>
                  <a:pt x="182" y="210"/>
                </a:lnTo>
                <a:lnTo>
                  <a:pt x="182" y="216"/>
                </a:lnTo>
                <a:lnTo>
                  <a:pt x="172" y="224"/>
                </a:lnTo>
                <a:lnTo>
                  <a:pt x="172" y="236"/>
                </a:lnTo>
                <a:lnTo>
                  <a:pt x="166" y="236"/>
                </a:lnTo>
                <a:lnTo>
                  <a:pt x="166" y="230"/>
                </a:lnTo>
                <a:lnTo>
                  <a:pt x="132" y="256"/>
                </a:lnTo>
                <a:lnTo>
                  <a:pt x="134" y="252"/>
                </a:lnTo>
                <a:lnTo>
                  <a:pt x="132" y="252"/>
                </a:lnTo>
                <a:lnTo>
                  <a:pt x="130" y="248"/>
                </a:lnTo>
                <a:lnTo>
                  <a:pt x="130" y="250"/>
                </a:lnTo>
                <a:lnTo>
                  <a:pt x="128" y="248"/>
                </a:lnTo>
                <a:lnTo>
                  <a:pt x="126" y="250"/>
                </a:lnTo>
                <a:lnTo>
                  <a:pt x="124" y="244"/>
                </a:lnTo>
                <a:lnTo>
                  <a:pt x="126" y="238"/>
                </a:lnTo>
                <a:lnTo>
                  <a:pt x="122" y="238"/>
                </a:lnTo>
                <a:lnTo>
                  <a:pt x="122" y="244"/>
                </a:lnTo>
                <a:lnTo>
                  <a:pt x="122" y="242"/>
                </a:lnTo>
                <a:lnTo>
                  <a:pt x="116" y="242"/>
                </a:lnTo>
                <a:lnTo>
                  <a:pt x="114" y="234"/>
                </a:lnTo>
                <a:lnTo>
                  <a:pt x="112" y="236"/>
                </a:lnTo>
                <a:lnTo>
                  <a:pt x="112" y="232"/>
                </a:lnTo>
                <a:lnTo>
                  <a:pt x="106" y="234"/>
                </a:lnTo>
                <a:lnTo>
                  <a:pt x="104" y="226"/>
                </a:lnTo>
                <a:lnTo>
                  <a:pt x="102" y="228"/>
                </a:lnTo>
                <a:lnTo>
                  <a:pt x="102" y="226"/>
                </a:lnTo>
                <a:lnTo>
                  <a:pt x="98" y="224"/>
                </a:lnTo>
                <a:lnTo>
                  <a:pt x="104" y="222"/>
                </a:lnTo>
                <a:lnTo>
                  <a:pt x="98" y="222"/>
                </a:lnTo>
                <a:lnTo>
                  <a:pt x="98" y="218"/>
                </a:lnTo>
                <a:lnTo>
                  <a:pt x="96" y="218"/>
                </a:lnTo>
                <a:lnTo>
                  <a:pt x="96" y="216"/>
                </a:lnTo>
                <a:lnTo>
                  <a:pt x="94" y="218"/>
                </a:lnTo>
                <a:lnTo>
                  <a:pt x="94" y="216"/>
                </a:lnTo>
                <a:lnTo>
                  <a:pt x="92" y="214"/>
                </a:lnTo>
                <a:lnTo>
                  <a:pt x="92" y="212"/>
                </a:lnTo>
                <a:lnTo>
                  <a:pt x="90" y="212"/>
                </a:lnTo>
                <a:lnTo>
                  <a:pt x="94" y="210"/>
                </a:lnTo>
                <a:lnTo>
                  <a:pt x="94" y="208"/>
                </a:lnTo>
                <a:lnTo>
                  <a:pt x="90" y="208"/>
                </a:lnTo>
                <a:lnTo>
                  <a:pt x="88" y="202"/>
                </a:lnTo>
                <a:lnTo>
                  <a:pt x="92" y="196"/>
                </a:lnTo>
                <a:lnTo>
                  <a:pt x="90" y="194"/>
                </a:lnTo>
                <a:lnTo>
                  <a:pt x="92" y="192"/>
                </a:lnTo>
                <a:lnTo>
                  <a:pt x="88" y="188"/>
                </a:lnTo>
                <a:lnTo>
                  <a:pt x="88" y="182"/>
                </a:lnTo>
                <a:lnTo>
                  <a:pt x="86" y="182"/>
                </a:lnTo>
                <a:lnTo>
                  <a:pt x="90" y="178"/>
                </a:lnTo>
                <a:lnTo>
                  <a:pt x="94" y="178"/>
                </a:lnTo>
                <a:lnTo>
                  <a:pt x="94" y="176"/>
                </a:lnTo>
                <a:lnTo>
                  <a:pt x="96" y="176"/>
                </a:lnTo>
                <a:lnTo>
                  <a:pt x="96" y="172"/>
                </a:lnTo>
                <a:lnTo>
                  <a:pt x="94" y="172"/>
                </a:lnTo>
                <a:lnTo>
                  <a:pt x="92" y="170"/>
                </a:lnTo>
                <a:lnTo>
                  <a:pt x="86" y="172"/>
                </a:lnTo>
                <a:lnTo>
                  <a:pt x="86" y="170"/>
                </a:lnTo>
                <a:lnTo>
                  <a:pt x="84" y="164"/>
                </a:lnTo>
                <a:lnTo>
                  <a:pt x="66" y="144"/>
                </a:lnTo>
                <a:lnTo>
                  <a:pt x="66" y="134"/>
                </a:lnTo>
                <a:lnTo>
                  <a:pt x="58" y="134"/>
                </a:lnTo>
                <a:lnTo>
                  <a:pt x="56" y="138"/>
                </a:lnTo>
                <a:lnTo>
                  <a:pt x="50" y="142"/>
                </a:lnTo>
                <a:lnTo>
                  <a:pt x="44" y="138"/>
                </a:lnTo>
                <a:lnTo>
                  <a:pt x="40" y="134"/>
                </a:lnTo>
                <a:lnTo>
                  <a:pt x="38" y="132"/>
                </a:lnTo>
                <a:lnTo>
                  <a:pt x="32" y="138"/>
                </a:lnTo>
                <a:lnTo>
                  <a:pt x="18" y="138"/>
                </a:lnTo>
                <a:lnTo>
                  <a:pt x="6" y="134"/>
                </a:lnTo>
                <a:lnTo>
                  <a:pt x="0" y="130"/>
                </a:lnTo>
                <a:lnTo>
                  <a:pt x="36" y="42"/>
                </a:lnTo>
                <a:lnTo>
                  <a:pt x="52" y="42"/>
                </a:lnTo>
                <a:lnTo>
                  <a:pt x="52" y="4"/>
                </a:lnTo>
                <a:lnTo>
                  <a:pt x="150" y="4"/>
                </a:lnTo>
                <a:lnTo>
                  <a:pt x="150" y="0"/>
                </a:lnTo>
                <a:lnTo>
                  <a:pt x="156" y="0"/>
                </a:lnTo>
                <a:lnTo>
                  <a:pt x="156" y="6"/>
                </a:lnTo>
                <a:lnTo>
                  <a:pt x="206" y="6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5" name="Freeform 69"/>
          <p:cNvSpPr>
            <a:spLocks/>
          </p:cNvSpPr>
          <p:nvPr/>
        </p:nvSpPr>
        <p:spPr bwMode="auto">
          <a:xfrm>
            <a:off x="2423160" y="3433128"/>
            <a:ext cx="476250" cy="466725"/>
          </a:xfrm>
          <a:custGeom>
            <a:avLst/>
            <a:gdLst>
              <a:gd name="T0" fmla="*/ 292100 w 300"/>
              <a:gd name="T1" fmla="*/ 85725 h 294"/>
              <a:gd name="T2" fmla="*/ 327025 w 300"/>
              <a:gd name="T3" fmla="*/ 79375 h 294"/>
              <a:gd name="T4" fmla="*/ 352425 w 300"/>
              <a:gd name="T5" fmla="*/ 85725 h 294"/>
              <a:gd name="T6" fmla="*/ 368300 w 300"/>
              <a:gd name="T7" fmla="*/ 95250 h 294"/>
              <a:gd name="T8" fmla="*/ 400050 w 300"/>
              <a:gd name="T9" fmla="*/ 139700 h 294"/>
              <a:gd name="T10" fmla="*/ 415925 w 300"/>
              <a:gd name="T11" fmla="*/ 139700 h 294"/>
              <a:gd name="T12" fmla="*/ 412750 w 300"/>
              <a:gd name="T13" fmla="*/ 149225 h 294"/>
              <a:gd name="T14" fmla="*/ 403225 w 300"/>
              <a:gd name="T15" fmla="*/ 155575 h 294"/>
              <a:gd name="T16" fmla="*/ 406400 w 300"/>
              <a:gd name="T17" fmla="*/ 174625 h 294"/>
              <a:gd name="T18" fmla="*/ 406400 w 300"/>
              <a:gd name="T19" fmla="*/ 196850 h 294"/>
              <a:gd name="T20" fmla="*/ 406400 w 300"/>
              <a:gd name="T21" fmla="*/ 203200 h 294"/>
              <a:gd name="T22" fmla="*/ 412750 w 300"/>
              <a:gd name="T23" fmla="*/ 209550 h 294"/>
              <a:gd name="T24" fmla="*/ 415925 w 300"/>
              <a:gd name="T25" fmla="*/ 212725 h 294"/>
              <a:gd name="T26" fmla="*/ 428625 w 300"/>
              <a:gd name="T27" fmla="*/ 219075 h 294"/>
              <a:gd name="T28" fmla="*/ 425450 w 300"/>
              <a:gd name="T29" fmla="*/ 228600 h 294"/>
              <a:gd name="T30" fmla="*/ 441325 w 300"/>
              <a:gd name="T31" fmla="*/ 234950 h 294"/>
              <a:gd name="T32" fmla="*/ 447675 w 300"/>
              <a:gd name="T33" fmla="*/ 250825 h 294"/>
              <a:gd name="T34" fmla="*/ 457200 w 300"/>
              <a:gd name="T35" fmla="*/ 244475 h 294"/>
              <a:gd name="T36" fmla="*/ 463550 w 300"/>
              <a:gd name="T37" fmla="*/ 263525 h 294"/>
              <a:gd name="T38" fmla="*/ 469900 w 300"/>
              <a:gd name="T39" fmla="*/ 260350 h 294"/>
              <a:gd name="T40" fmla="*/ 473075 w 300"/>
              <a:gd name="T41" fmla="*/ 273050 h 294"/>
              <a:gd name="T42" fmla="*/ 403225 w 300"/>
              <a:gd name="T43" fmla="*/ 279400 h 294"/>
              <a:gd name="T44" fmla="*/ 358775 w 300"/>
              <a:gd name="T45" fmla="*/ 301625 h 294"/>
              <a:gd name="T46" fmla="*/ 228600 w 300"/>
              <a:gd name="T47" fmla="*/ 431800 h 294"/>
              <a:gd name="T48" fmla="*/ 209550 w 300"/>
              <a:gd name="T49" fmla="*/ 438150 h 294"/>
              <a:gd name="T50" fmla="*/ 136525 w 300"/>
              <a:gd name="T51" fmla="*/ 434975 h 294"/>
              <a:gd name="T52" fmla="*/ 104775 w 300"/>
              <a:gd name="T53" fmla="*/ 454025 h 294"/>
              <a:gd name="T54" fmla="*/ 95250 w 300"/>
              <a:gd name="T55" fmla="*/ 400050 h 294"/>
              <a:gd name="T56" fmla="*/ 63500 w 300"/>
              <a:gd name="T57" fmla="*/ 419100 h 294"/>
              <a:gd name="T58" fmla="*/ 53975 w 300"/>
              <a:gd name="T59" fmla="*/ 381000 h 294"/>
              <a:gd name="T60" fmla="*/ 31750 w 300"/>
              <a:gd name="T61" fmla="*/ 327025 h 294"/>
              <a:gd name="T62" fmla="*/ 22225 w 300"/>
              <a:gd name="T63" fmla="*/ 285750 h 294"/>
              <a:gd name="T64" fmla="*/ 0 w 300"/>
              <a:gd name="T65" fmla="*/ 266700 h 294"/>
              <a:gd name="T66" fmla="*/ 9525 w 300"/>
              <a:gd name="T67" fmla="*/ 231775 h 294"/>
              <a:gd name="T68" fmla="*/ 66675 w 300"/>
              <a:gd name="T69" fmla="*/ 161925 h 294"/>
              <a:gd name="T70" fmla="*/ 85725 w 300"/>
              <a:gd name="T71" fmla="*/ 136525 h 294"/>
              <a:gd name="T72" fmla="*/ 123825 w 300"/>
              <a:gd name="T73" fmla="*/ 34925 h 294"/>
              <a:gd name="T74" fmla="*/ 174625 w 300"/>
              <a:gd name="T75" fmla="*/ 15875 h 294"/>
              <a:gd name="T76" fmla="*/ 200025 w 300"/>
              <a:gd name="T77" fmla="*/ 9525 h 294"/>
              <a:gd name="T78" fmla="*/ 212725 w 300"/>
              <a:gd name="T79" fmla="*/ 31750 h 294"/>
              <a:gd name="T80" fmla="*/ 225425 w 300"/>
              <a:gd name="T81" fmla="*/ 12700 h 294"/>
              <a:gd name="T82" fmla="*/ 228600 w 300"/>
              <a:gd name="T83" fmla="*/ 28575 h 294"/>
              <a:gd name="T84" fmla="*/ 247650 w 300"/>
              <a:gd name="T85" fmla="*/ 34925 h 294"/>
              <a:gd name="T86" fmla="*/ 263525 w 300"/>
              <a:gd name="T87" fmla="*/ 73025 h 294"/>
              <a:gd name="T88" fmla="*/ 263525 w 300"/>
              <a:gd name="T89" fmla="*/ 73025 h 2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00" h="294">
                <a:moveTo>
                  <a:pt x="166" y="46"/>
                </a:moveTo>
                <a:lnTo>
                  <a:pt x="172" y="50"/>
                </a:lnTo>
                <a:lnTo>
                  <a:pt x="184" y="54"/>
                </a:lnTo>
                <a:lnTo>
                  <a:pt x="198" y="54"/>
                </a:lnTo>
                <a:lnTo>
                  <a:pt x="204" y="48"/>
                </a:lnTo>
                <a:lnTo>
                  <a:pt x="206" y="50"/>
                </a:lnTo>
                <a:lnTo>
                  <a:pt x="210" y="54"/>
                </a:lnTo>
                <a:lnTo>
                  <a:pt x="216" y="58"/>
                </a:lnTo>
                <a:lnTo>
                  <a:pt x="222" y="54"/>
                </a:lnTo>
                <a:lnTo>
                  <a:pt x="224" y="50"/>
                </a:lnTo>
                <a:lnTo>
                  <a:pt x="232" y="50"/>
                </a:lnTo>
                <a:lnTo>
                  <a:pt x="232" y="60"/>
                </a:lnTo>
                <a:lnTo>
                  <a:pt x="250" y="80"/>
                </a:lnTo>
                <a:lnTo>
                  <a:pt x="252" y="86"/>
                </a:lnTo>
                <a:lnTo>
                  <a:pt x="252" y="88"/>
                </a:lnTo>
                <a:lnTo>
                  <a:pt x="258" y="86"/>
                </a:lnTo>
                <a:lnTo>
                  <a:pt x="260" y="88"/>
                </a:lnTo>
                <a:lnTo>
                  <a:pt x="262" y="88"/>
                </a:lnTo>
                <a:lnTo>
                  <a:pt x="262" y="92"/>
                </a:lnTo>
                <a:lnTo>
                  <a:pt x="260" y="92"/>
                </a:lnTo>
                <a:lnTo>
                  <a:pt x="260" y="94"/>
                </a:lnTo>
                <a:lnTo>
                  <a:pt x="256" y="94"/>
                </a:lnTo>
                <a:lnTo>
                  <a:pt x="252" y="98"/>
                </a:lnTo>
                <a:lnTo>
                  <a:pt x="254" y="98"/>
                </a:lnTo>
                <a:lnTo>
                  <a:pt x="254" y="104"/>
                </a:lnTo>
                <a:lnTo>
                  <a:pt x="258" y="108"/>
                </a:lnTo>
                <a:lnTo>
                  <a:pt x="256" y="110"/>
                </a:lnTo>
                <a:lnTo>
                  <a:pt x="258" y="112"/>
                </a:lnTo>
                <a:lnTo>
                  <a:pt x="254" y="118"/>
                </a:lnTo>
                <a:lnTo>
                  <a:pt x="256" y="124"/>
                </a:lnTo>
                <a:lnTo>
                  <a:pt x="260" y="124"/>
                </a:lnTo>
                <a:lnTo>
                  <a:pt x="260" y="126"/>
                </a:lnTo>
                <a:lnTo>
                  <a:pt x="256" y="128"/>
                </a:lnTo>
                <a:lnTo>
                  <a:pt x="258" y="128"/>
                </a:lnTo>
                <a:lnTo>
                  <a:pt x="258" y="130"/>
                </a:lnTo>
                <a:lnTo>
                  <a:pt x="260" y="132"/>
                </a:lnTo>
                <a:lnTo>
                  <a:pt x="260" y="134"/>
                </a:lnTo>
                <a:lnTo>
                  <a:pt x="262" y="132"/>
                </a:lnTo>
                <a:lnTo>
                  <a:pt x="262" y="134"/>
                </a:lnTo>
                <a:lnTo>
                  <a:pt x="264" y="134"/>
                </a:lnTo>
                <a:lnTo>
                  <a:pt x="264" y="138"/>
                </a:lnTo>
                <a:lnTo>
                  <a:pt x="270" y="138"/>
                </a:lnTo>
                <a:lnTo>
                  <a:pt x="264" y="140"/>
                </a:lnTo>
                <a:lnTo>
                  <a:pt x="268" y="142"/>
                </a:lnTo>
                <a:lnTo>
                  <a:pt x="268" y="144"/>
                </a:lnTo>
                <a:lnTo>
                  <a:pt x="270" y="142"/>
                </a:lnTo>
                <a:lnTo>
                  <a:pt x="272" y="150"/>
                </a:lnTo>
                <a:lnTo>
                  <a:pt x="278" y="148"/>
                </a:lnTo>
                <a:lnTo>
                  <a:pt x="278" y="152"/>
                </a:lnTo>
                <a:lnTo>
                  <a:pt x="280" y="150"/>
                </a:lnTo>
                <a:lnTo>
                  <a:pt x="282" y="158"/>
                </a:lnTo>
                <a:lnTo>
                  <a:pt x="288" y="158"/>
                </a:lnTo>
                <a:lnTo>
                  <a:pt x="288" y="160"/>
                </a:lnTo>
                <a:lnTo>
                  <a:pt x="288" y="154"/>
                </a:lnTo>
                <a:lnTo>
                  <a:pt x="292" y="154"/>
                </a:lnTo>
                <a:lnTo>
                  <a:pt x="290" y="160"/>
                </a:lnTo>
                <a:lnTo>
                  <a:pt x="292" y="166"/>
                </a:lnTo>
                <a:lnTo>
                  <a:pt x="294" y="164"/>
                </a:lnTo>
                <a:lnTo>
                  <a:pt x="296" y="166"/>
                </a:lnTo>
                <a:lnTo>
                  <a:pt x="296" y="164"/>
                </a:lnTo>
                <a:lnTo>
                  <a:pt x="298" y="168"/>
                </a:lnTo>
                <a:lnTo>
                  <a:pt x="300" y="168"/>
                </a:lnTo>
                <a:lnTo>
                  <a:pt x="298" y="172"/>
                </a:lnTo>
                <a:lnTo>
                  <a:pt x="264" y="170"/>
                </a:lnTo>
                <a:lnTo>
                  <a:pt x="264" y="176"/>
                </a:lnTo>
                <a:lnTo>
                  <a:pt x="254" y="176"/>
                </a:lnTo>
                <a:lnTo>
                  <a:pt x="254" y="184"/>
                </a:lnTo>
                <a:lnTo>
                  <a:pt x="226" y="184"/>
                </a:lnTo>
                <a:lnTo>
                  <a:pt x="226" y="190"/>
                </a:lnTo>
                <a:lnTo>
                  <a:pt x="220" y="190"/>
                </a:lnTo>
                <a:lnTo>
                  <a:pt x="170" y="272"/>
                </a:lnTo>
                <a:lnTo>
                  <a:pt x="144" y="272"/>
                </a:lnTo>
                <a:lnTo>
                  <a:pt x="142" y="274"/>
                </a:lnTo>
                <a:lnTo>
                  <a:pt x="136" y="272"/>
                </a:lnTo>
                <a:lnTo>
                  <a:pt x="132" y="276"/>
                </a:lnTo>
                <a:lnTo>
                  <a:pt x="132" y="294"/>
                </a:lnTo>
                <a:lnTo>
                  <a:pt x="86" y="294"/>
                </a:lnTo>
                <a:lnTo>
                  <a:pt x="86" y="274"/>
                </a:lnTo>
                <a:lnTo>
                  <a:pt x="74" y="274"/>
                </a:lnTo>
                <a:lnTo>
                  <a:pt x="74" y="286"/>
                </a:lnTo>
                <a:lnTo>
                  <a:pt x="66" y="286"/>
                </a:lnTo>
                <a:lnTo>
                  <a:pt x="66" y="274"/>
                </a:lnTo>
                <a:lnTo>
                  <a:pt x="60" y="274"/>
                </a:lnTo>
                <a:lnTo>
                  <a:pt x="60" y="252"/>
                </a:lnTo>
                <a:lnTo>
                  <a:pt x="46" y="252"/>
                </a:lnTo>
                <a:lnTo>
                  <a:pt x="46" y="262"/>
                </a:lnTo>
                <a:lnTo>
                  <a:pt x="40" y="264"/>
                </a:lnTo>
                <a:lnTo>
                  <a:pt x="40" y="246"/>
                </a:lnTo>
                <a:lnTo>
                  <a:pt x="36" y="246"/>
                </a:lnTo>
                <a:lnTo>
                  <a:pt x="34" y="240"/>
                </a:lnTo>
                <a:lnTo>
                  <a:pt x="30" y="240"/>
                </a:lnTo>
                <a:lnTo>
                  <a:pt x="32" y="206"/>
                </a:lnTo>
                <a:lnTo>
                  <a:pt x="20" y="206"/>
                </a:lnTo>
                <a:lnTo>
                  <a:pt x="20" y="200"/>
                </a:lnTo>
                <a:lnTo>
                  <a:pt x="14" y="200"/>
                </a:lnTo>
                <a:lnTo>
                  <a:pt x="14" y="180"/>
                </a:lnTo>
                <a:lnTo>
                  <a:pt x="6" y="182"/>
                </a:lnTo>
                <a:lnTo>
                  <a:pt x="6" y="168"/>
                </a:lnTo>
                <a:lnTo>
                  <a:pt x="0" y="168"/>
                </a:lnTo>
                <a:lnTo>
                  <a:pt x="0" y="162"/>
                </a:lnTo>
                <a:lnTo>
                  <a:pt x="6" y="162"/>
                </a:lnTo>
                <a:lnTo>
                  <a:pt x="6" y="146"/>
                </a:lnTo>
                <a:lnTo>
                  <a:pt x="30" y="146"/>
                </a:lnTo>
                <a:lnTo>
                  <a:pt x="32" y="108"/>
                </a:lnTo>
                <a:lnTo>
                  <a:pt x="42" y="102"/>
                </a:lnTo>
                <a:lnTo>
                  <a:pt x="42" y="100"/>
                </a:lnTo>
                <a:lnTo>
                  <a:pt x="50" y="90"/>
                </a:lnTo>
                <a:lnTo>
                  <a:pt x="54" y="86"/>
                </a:lnTo>
                <a:lnTo>
                  <a:pt x="60" y="54"/>
                </a:lnTo>
                <a:lnTo>
                  <a:pt x="76" y="54"/>
                </a:lnTo>
                <a:lnTo>
                  <a:pt x="78" y="22"/>
                </a:lnTo>
                <a:lnTo>
                  <a:pt x="86" y="22"/>
                </a:lnTo>
                <a:lnTo>
                  <a:pt x="98" y="10"/>
                </a:lnTo>
                <a:lnTo>
                  <a:pt x="110" y="10"/>
                </a:lnTo>
                <a:lnTo>
                  <a:pt x="112" y="0"/>
                </a:lnTo>
                <a:lnTo>
                  <a:pt x="112" y="2"/>
                </a:lnTo>
                <a:lnTo>
                  <a:pt x="126" y="6"/>
                </a:lnTo>
                <a:lnTo>
                  <a:pt x="132" y="14"/>
                </a:lnTo>
                <a:lnTo>
                  <a:pt x="130" y="20"/>
                </a:lnTo>
                <a:lnTo>
                  <a:pt x="134" y="20"/>
                </a:lnTo>
                <a:lnTo>
                  <a:pt x="132" y="18"/>
                </a:lnTo>
                <a:lnTo>
                  <a:pt x="138" y="12"/>
                </a:lnTo>
                <a:lnTo>
                  <a:pt x="142" y="8"/>
                </a:lnTo>
                <a:lnTo>
                  <a:pt x="146" y="8"/>
                </a:lnTo>
                <a:lnTo>
                  <a:pt x="150" y="12"/>
                </a:lnTo>
                <a:lnTo>
                  <a:pt x="144" y="18"/>
                </a:lnTo>
                <a:lnTo>
                  <a:pt x="144" y="22"/>
                </a:lnTo>
                <a:lnTo>
                  <a:pt x="146" y="20"/>
                </a:lnTo>
                <a:lnTo>
                  <a:pt x="156" y="22"/>
                </a:lnTo>
                <a:lnTo>
                  <a:pt x="160" y="38"/>
                </a:lnTo>
                <a:lnTo>
                  <a:pt x="166" y="40"/>
                </a:lnTo>
                <a:lnTo>
                  <a:pt x="166" y="4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6" name="Freeform 70"/>
          <p:cNvSpPr>
            <a:spLocks/>
          </p:cNvSpPr>
          <p:nvPr/>
        </p:nvSpPr>
        <p:spPr bwMode="auto">
          <a:xfrm>
            <a:off x="2883535" y="3502978"/>
            <a:ext cx="330200" cy="317500"/>
          </a:xfrm>
          <a:custGeom>
            <a:avLst/>
            <a:gdLst>
              <a:gd name="T0" fmla="*/ 66675 w 208"/>
              <a:gd name="T1" fmla="*/ 161925 h 200"/>
              <a:gd name="T2" fmla="*/ 76200 w 208"/>
              <a:gd name="T3" fmla="*/ 171450 h 200"/>
              <a:gd name="T4" fmla="*/ 92075 w 208"/>
              <a:gd name="T5" fmla="*/ 139700 h 200"/>
              <a:gd name="T6" fmla="*/ 101600 w 208"/>
              <a:gd name="T7" fmla="*/ 130175 h 200"/>
              <a:gd name="T8" fmla="*/ 330200 w 208"/>
              <a:gd name="T9" fmla="*/ 0 h 200"/>
              <a:gd name="T10" fmla="*/ 323850 w 208"/>
              <a:gd name="T11" fmla="*/ 22225 h 200"/>
              <a:gd name="T12" fmla="*/ 301625 w 208"/>
              <a:gd name="T13" fmla="*/ 53975 h 200"/>
              <a:gd name="T14" fmla="*/ 314325 w 208"/>
              <a:gd name="T15" fmla="*/ 69850 h 200"/>
              <a:gd name="T16" fmla="*/ 320675 w 208"/>
              <a:gd name="T17" fmla="*/ 101600 h 200"/>
              <a:gd name="T18" fmla="*/ 314325 w 208"/>
              <a:gd name="T19" fmla="*/ 120650 h 200"/>
              <a:gd name="T20" fmla="*/ 307975 w 208"/>
              <a:gd name="T21" fmla="*/ 215900 h 200"/>
              <a:gd name="T22" fmla="*/ 295275 w 208"/>
              <a:gd name="T23" fmla="*/ 203200 h 200"/>
              <a:gd name="T24" fmla="*/ 282575 w 208"/>
              <a:gd name="T25" fmla="*/ 231775 h 200"/>
              <a:gd name="T26" fmla="*/ 254000 w 208"/>
              <a:gd name="T27" fmla="*/ 225425 h 200"/>
              <a:gd name="T28" fmla="*/ 241300 w 208"/>
              <a:gd name="T29" fmla="*/ 241300 h 200"/>
              <a:gd name="T30" fmla="*/ 231775 w 208"/>
              <a:gd name="T31" fmla="*/ 304800 h 200"/>
              <a:gd name="T32" fmla="*/ 209550 w 208"/>
              <a:gd name="T33" fmla="*/ 317500 h 200"/>
              <a:gd name="T34" fmla="*/ 200025 w 208"/>
              <a:gd name="T35" fmla="*/ 292100 h 200"/>
              <a:gd name="T36" fmla="*/ 187325 w 208"/>
              <a:gd name="T37" fmla="*/ 288925 h 200"/>
              <a:gd name="T38" fmla="*/ 171450 w 208"/>
              <a:gd name="T39" fmla="*/ 269875 h 200"/>
              <a:gd name="T40" fmla="*/ 146050 w 208"/>
              <a:gd name="T41" fmla="*/ 254000 h 200"/>
              <a:gd name="T42" fmla="*/ 98425 w 208"/>
              <a:gd name="T43" fmla="*/ 241300 h 200"/>
              <a:gd name="T44" fmla="*/ 92075 w 208"/>
              <a:gd name="T45" fmla="*/ 260350 h 200"/>
              <a:gd name="T46" fmla="*/ 85725 w 208"/>
              <a:gd name="T47" fmla="*/ 225425 h 200"/>
              <a:gd name="T48" fmla="*/ 47625 w 208"/>
              <a:gd name="T49" fmla="*/ 231775 h 200"/>
              <a:gd name="T50" fmla="*/ 31750 w 208"/>
              <a:gd name="T51" fmla="*/ 222250 h 200"/>
              <a:gd name="T52" fmla="*/ 0 w 208"/>
              <a:gd name="T53" fmla="*/ 231775 h 200"/>
              <a:gd name="T54" fmla="*/ 3175 w 208"/>
              <a:gd name="T55" fmla="*/ 225425 h 200"/>
              <a:gd name="T56" fmla="*/ 3175 w 208"/>
              <a:gd name="T57" fmla="*/ 222250 h 200"/>
              <a:gd name="T58" fmla="*/ 9525 w 208"/>
              <a:gd name="T59" fmla="*/ 209550 h 200"/>
              <a:gd name="T60" fmla="*/ 12700 w 208"/>
              <a:gd name="T61" fmla="*/ 203200 h 200"/>
              <a:gd name="T62" fmla="*/ 12700 w 208"/>
              <a:gd name="T63" fmla="*/ 203200 h 2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08" h="200">
                <a:moveTo>
                  <a:pt x="8" y="128"/>
                </a:moveTo>
                <a:lnTo>
                  <a:pt x="42" y="102"/>
                </a:lnTo>
                <a:lnTo>
                  <a:pt x="42" y="108"/>
                </a:lnTo>
                <a:lnTo>
                  <a:pt x="48" y="108"/>
                </a:lnTo>
                <a:lnTo>
                  <a:pt x="48" y="96"/>
                </a:lnTo>
                <a:lnTo>
                  <a:pt x="58" y="88"/>
                </a:lnTo>
                <a:lnTo>
                  <a:pt x="58" y="82"/>
                </a:lnTo>
                <a:lnTo>
                  <a:pt x="64" y="82"/>
                </a:lnTo>
                <a:lnTo>
                  <a:pt x="166" y="0"/>
                </a:lnTo>
                <a:lnTo>
                  <a:pt x="208" y="0"/>
                </a:lnTo>
                <a:lnTo>
                  <a:pt x="208" y="8"/>
                </a:lnTo>
                <a:lnTo>
                  <a:pt x="204" y="14"/>
                </a:lnTo>
                <a:lnTo>
                  <a:pt x="204" y="34"/>
                </a:lnTo>
                <a:lnTo>
                  <a:pt x="190" y="34"/>
                </a:lnTo>
                <a:lnTo>
                  <a:pt x="190" y="44"/>
                </a:lnTo>
                <a:lnTo>
                  <a:pt x="198" y="44"/>
                </a:lnTo>
                <a:lnTo>
                  <a:pt x="198" y="64"/>
                </a:lnTo>
                <a:lnTo>
                  <a:pt x="202" y="64"/>
                </a:lnTo>
                <a:lnTo>
                  <a:pt x="200" y="68"/>
                </a:lnTo>
                <a:lnTo>
                  <a:pt x="198" y="76"/>
                </a:lnTo>
                <a:lnTo>
                  <a:pt x="198" y="126"/>
                </a:lnTo>
                <a:lnTo>
                  <a:pt x="194" y="136"/>
                </a:lnTo>
                <a:lnTo>
                  <a:pt x="188" y="132"/>
                </a:lnTo>
                <a:lnTo>
                  <a:pt x="186" y="128"/>
                </a:lnTo>
                <a:lnTo>
                  <a:pt x="178" y="124"/>
                </a:lnTo>
                <a:lnTo>
                  <a:pt x="178" y="146"/>
                </a:lnTo>
                <a:lnTo>
                  <a:pt x="158" y="146"/>
                </a:lnTo>
                <a:lnTo>
                  <a:pt x="160" y="142"/>
                </a:lnTo>
                <a:lnTo>
                  <a:pt x="152" y="142"/>
                </a:lnTo>
                <a:lnTo>
                  <a:pt x="152" y="152"/>
                </a:lnTo>
                <a:lnTo>
                  <a:pt x="146" y="152"/>
                </a:lnTo>
                <a:lnTo>
                  <a:pt x="146" y="192"/>
                </a:lnTo>
                <a:lnTo>
                  <a:pt x="132" y="192"/>
                </a:lnTo>
                <a:lnTo>
                  <a:pt x="132" y="200"/>
                </a:lnTo>
                <a:lnTo>
                  <a:pt x="126" y="200"/>
                </a:lnTo>
                <a:lnTo>
                  <a:pt x="126" y="184"/>
                </a:lnTo>
                <a:lnTo>
                  <a:pt x="120" y="182"/>
                </a:lnTo>
                <a:lnTo>
                  <a:pt x="118" y="182"/>
                </a:lnTo>
                <a:lnTo>
                  <a:pt x="112" y="176"/>
                </a:lnTo>
                <a:lnTo>
                  <a:pt x="108" y="170"/>
                </a:lnTo>
                <a:lnTo>
                  <a:pt x="94" y="168"/>
                </a:lnTo>
                <a:lnTo>
                  <a:pt x="92" y="160"/>
                </a:lnTo>
                <a:lnTo>
                  <a:pt x="74" y="152"/>
                </a:lnTo>
                <a:lnTo>
                  <a:pt x="62" y="152"/>
                </a:lnTo>
                <a:lnTo>
                  <a:pt x="62" y="164"/>
                </a:lnTo>
                <a:lnTo>
                  <a:pt x="58" y="164"/>
                </a:lnTo>
                <a:lnTo>
                  <a:pt x="62" y="142"/>
                </a:lnTo>
                <a:lnTo>
                  <a:pt x="54" y="142"/>
                </a:lnTo>
                <a:lnTo>
                  <a:pt x="54" y="146"/>
                </a:lnTo>
                <a:lnTo>
                  <a:pt x="30" y="146"/>
                </a:lnTo>
                <a:lnTo>
                  <a:pt x="30" y="140"/>
                </a:lnTo>
                <a:lnTo>
                  <a:pt x="20" y="140"/>
                </a:lnTo>
                <a:lnTo>
                  <a:pt x="20" y="146"/>
                </a:lnTo>
                <a:lnTo>
                  <a:pt x="0" y="146"/>
                </a:lnTo>
                <a:lnTo>
                  <a:pt x="2" y="144"/>
                </a:lnTo>
                <a:lnTo>
                  <a:pt x="2" y="142"/>
                </a:lnTo>
                <a:lnTo>
                  <a:pt x="0" y="144"/>
                </a:lnTo>
                <a:lnTo>
                  <a:pt x="2" y="140"/>
                </a:lnTo>
                <a:lnTo>
                  <a:pt x="6" y="138"/>
                </a:lnTo>
                <a:lnTo>
                  <a:pt x="6" y="132"/>
                </a:lnTo>
                <a:lnTo>
                  <a:pt x="10" y="136"/>
                </a:lnTo>
                <a:lnTo>
                  <a:pt x="8" y="128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7" name="Freeform 71"/>
          <p:cNvSpPr>
            <a:spLocks/>
          </p:cNvSpPr>
          <p:nvPr/>
        </p:nvSpPr>
        <p:spPr bwMode="auto">
          <a:xfrm>
            <a:off x="2632710" y="3712528"/>
            <a:ext cx="441325" cy="441325"/>
          </a:xfrm>
          <a:custGeom>
            <a:avLst/>
            <a:gdLst>
              <a:gd name="T0" fmla="*/ 209550 w 278"/>
              <a:gd name="T1" fmla="*/ 12700 h 278"/>
              <a:gd name="T2" fmla="*/ 231775 w 278"/>
              <a:gd name="T3" fmla="*/ 31750 h 278"/>
              <a:gd name="T4" fmla="*/ 250825 w 278"/>
              <a:gd name="T5" fmla="*/ 25400 h 278"/>
              <a:gd name="T6" fmla="*/ 250825 w 278"/>
              <a:gd name="T7" fmla="*/ 22225 h 278"/>
              <a:gd name="T8" fmla="*/ 282575 w 278"/>
              <a:gd name="T9" fmla="*/ 12700 h 278"/>
              <a:gd name="T10" fmla="*/ 298450 w 278"/>
              <a:gd name="T11" fmla="*/ 22225 h 278"/>
              <a:gd name="T12" fmla="*/ 336550 w 278"/>
              <a:gd name="T13" fmla="*/ 15875 h 278"/>
              <a:gd name="T14" fmla="*/ 342900 w 278"/>
              <a:gd name="T15" fmla="*/ 50800 h 278"/>
              <a:gd name="T16" fmla="*/ 349250 w 278"/>
              <a:gd name="T17" fmla="*/ 31750 h 278"/>
              <a:gd name="T18" fmla="*/ 396875 w 278"/>
              <a:gd name="T19" fmla="*/ 44450 h 278"/>
              <a:gd name="T20" fmla="*/ 422275 w 278"/>
              <a:gd name="T21" fmla="*/ 60325 h 278"/>
              <a:gd name="T22" fmla="*/ 428625 w 278"/>
              <a:gd name="T23" fmla="*/ 107950 h 278"/>
              <a:gd name="T24" fmla="*/ 441325 w 278"/>
              <a:gd name="T25" fmla="*/ 177800 h 278"/>
              <a:gd name="T26" fmla="*/ 419100 w 278"/>
              <a:gd name="T27" fmla="*/ 206375 h 278"/>
              <a:gd name="T28" fmla="*/ 425450 w 278"/>
              <a:gd name="T29" fmla="*/ 292100 h 278"/>
              <a:gd name="T30" fmla="*/ 377825 w 278"/>
              <a:gd name="T31" fmla="*/ 295275 h 278"/>
              <a:gd name="T32" fmla="*/ 365125 w 278"/>
              <a:gd name="T33" fmla="*/ 307975 h 278"/>
              <a:gd name="T34" fmla="*/ 342900 w 278"/>
              <a:gd name="T35" fmla="*/ 320675 h 278"/>
              <a:gd name="T36" fmla="*/ 327025 w 278"/>
              <a:gd name="T37" fmla="*/ 330200 h 278"/>
              <a:gd name="T38" fmla="*/ 311150 w 278"/>
              <a:gd name="T39" fmla="*/ 339725 h 278"/>
              <a:gd name="T40" fmla="*/ 292100 w 278"/>
              <a:gd name="T41" fmla="*/ 368300 h 278"/>
              <a:gd name="T42" fmla="*/ 273050 w 278"/>
              <a:gd name="T43" fmla="*/ 384175 h 278"/>
              <a:gd name="T44" fmla="*/ 254000 w 278"/>
              <a:gd name="T45" fmla="*/ 403225 h 278"/>
              <a:gd name="T46" fmla="*/ 238125 w 278"/>
              <a:gd name="T47" fmla="*/ 425450 h 278"/>
              <a:gd name="T48" fmla="*/ 241300 w 278"/>
              <a:gd name="T49" fmla="*/ 438150 h 278"/>
              <a:gd name="T50" fmla="*/ 225425 w 278"/>
              <a:gd name="T51" fmla="*/ 434975 h 278"/>
              <a:gd name="T52" fmla="*/ 219075 w 278"/>
              <a:gd name="T53" fmla="*/ 425450 h 278"/>
              <a:gd name="T54" fmla="*/ 174625 w 278"/>
              <a:gd name="T55" fmla="*/ 412750 h 278"/>
              <a:gd name="T56" fmla="*/ 127000 w 278"/>
              <a:gd name="T57" fmla="*/ 422275 h 278"/>
              <a:gd name="T58" fmla="*/ 76200 w 278"/>
              <a:gd name="T59" fmla="*/ 368300 h 278"/>
              <a:gd name="T60" fmla="*/ 38100 w 278"/>
              <a:gd name="T61" fmla="*/ 285750 h 278"/>
              <a:gd name="T62" fmla="*/ 0 w 278"/>
              <a:gd name="T63" fmla="*/ 187325 h 278"/>
              <a:gd name="T64" fmla="*/ 6350 w 278"/>
              <a:gd name="T65" fmla="*/ 152400 h 278"/>
              <a:gd name="T66" fmla="*/ 19050 w 278"/>
              <a:gd name="T67" fmla="*/ 152400 h 278"/>
              <a:gd name="T68" fmla="*/ 139700 w 278"/>
              <a:gd name="T69" fmla="*/ 22225 h 278"/>
              <a:gd name="T70" fmla="*/ 149225 w 278"/>
              <a:gd name="T71" fmla="*/ 12700 h 278"/>
              <a:gd name="T72" fmla="*/ 193675 w 278"/>
              <a:gd name="T73" fmla="*/ 0 h 278"/>
              <a:gd name="T74" fmla="*/ 209550 w 278"/>
              <a:gd name="T75" fmla="*/ 0 h 278"/>
              <a:gd name="T76" fmla="*/ 209550 w 278"/>
              <a:gd name="T77" fmla="*/ 0 h 27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78" h="278">
                <a:moveTo>
                  <a:pt x="132" y="0"/>
                </a:moveTo>
                <a:lnTo>
                  <a:pt x="132" y="8"/>
                </a:lnTo>
                <a:lnTo>
                  <a:pt x="146" y="8"/>
                </a:lnTo>
                <a:lnTo>
                  <a:pt x="146" y="20"/>
                </a:lnTo>
                <a:lnTo>
                  <a:pt x="158" y="20"/>
                </a:lnTo>
                <a:lnTo>
                  <a:pt x="158" y="16"/>
                </a:lnTo>
                <a:lnTo>
                  <a:pt x="156" y="14"/>
                </a:lnTo>
                <a:lnTo>
                  <a:pt x="158" y="14"/>
                </a:lnTo>
                <a:lnTo>
                  <a:pt x="178" y="14"/>
                </a:lnTo>
                <a:lnTo>
                  <a:pt x="178" y="8"/>
                </a:lnTo>
                <a:lnTo>
                  <a:pt x="188" y="8"/>
                </a:lnTo>
                <a:lnTo>
                  <a:pt x="188" y="14"/>
                </a:lnTo>
                <a:lnTo>
                  <a:pt x="212" y="14"/>
                </a:lnTo>
                <a:lnTo>
                  <a:pt x="212" y="10"/>
                </a:lnTo>
                <a:lnTo>
                  <a:pt x="220" y="10"/>
                </a:lnTo>
                <a:lnTo>
                  <a:pt x="216" y="32"/>
                </a:lnTo>
                <a:lnTo>
                  <a:pt x="220" y="32"/>
                </a:lnTo>
                <a:lnTo>
                  <a:pt x="220" y="20"/>
                </a:lnTo>
                <a:lnTo>
                  <a:pt x="232" y="20"/>
                </a:lnTo>
                <a:lnTo>
                  <a:pt x="250" y="28"/>
                </a:lnTo>
                <a:lnTo>
                  <a:pt x="252" y="36"/>
                </a:lnTo>
                <a:lnTo>
                  <a:pt x="266" y="38"/>
                </a:lnTo>
                <a:lnTo>
                  <a:pt x="270" y="44"/>
                </a:lnTo>
                <a:lnTo>
                  <a:pt x="270" y="68"/>
                </a:lnTo>
                <a:lnTo>
                  <a:pt x="278" y="68"/>
                </a:lnTo>
                <a:lnTo>
                  <a:pt x="278" y="112"/>
                </a:lnTo>
                <a:lnTo>
                  <a:pt x="264" y="112"/>
                </a:lnTo>
                <a:lnTo>
                  <a:pt x="264" y="130"/>
                </a:lnTo>
                <a:lnTo>
                  <a:pt x="270" y="130"/>
                </a:lnTo>
                <a:lnTo>
                  <a:pt x="268" y="184"/>
                </a:lnTo>
                <a:lnTo>
                  <a:pt x="240" y="184"/>
                </a:lnTo>
                <a:lnTo>
                  <a:pt x="238" y="186"/>
                </a:lnTo>
                <a:lnTo>
                  <a:pt x="238" y="192"/>
                </a:lnTo>
                <a:lnTo>
                  <a:pt x="230" y="194"/>
                </a:lnTo>
                <a:lnTo>
                  <a:pt x="226" y="198"/>
                </a:lnTo>
                <a:lnTo>
                  <a:pt x="216" y="202"/>
                </a:lnTo>
                <a:lnTo>
                  <a:pt x="212" y="206"/>
                </a:lnTo>
                <a:lnTo>
                  <a:pt x="206" y="208"/>
                </a:lnTo>
                <a:lnTo>
                  <a:pt x="204" y="212"/>
                </a:lnTo>
                <a:lnTo>
                  <a:pt x="196" y="214"/>
                </a:lnTo>
                <a:lnTo>
                  <a:pt x="184" y="232"/>
                </a:lnTo>
                <a:lnTo>
                  <a:pt x="176" y="240"/>
                </a:lnTo>
                <a:lnTo>
                  <a:pt x="172" y="242"/>
                </a:lnTo>
                <a:lnTo>
                  <a:pt x="166" y="250"/>
                </a:lnTo>
                <a:lnTo>
                  <a:pt x="160" y="254"/>
                </a:lnTo>
                <a:lnTo>
                  <a:pt x="156" y="266"/>
                </a:lnTo>
                <a:lnTo>
                  <a:pt x="150" y="268"/>
                </a:lnTo>
                <a:lnTo>
                  <a:pt x="148" y="272"/>
                </a:lnTo>
                <a:lnTo>
                  <a:pt x="152" y="276"/>
                </a:lnTo>
                <a:lnTo>
                  <a:pt x="150" y="278"/>
                </a:lnTo>
                <a:lnTo>
                  <a:pt x="142" y="274"/>
                </a:lnTo>
                <a:lnTo>
                  <a:pt x="140" y="270"/>
                </a:lnTo>
                <a:lnTo>
                  <a:pt x="138" y="268"/>
                </a:lnTo>
                <a:lnTo>
                  <a:pt x="120" y="268"/>
                </a:lnTo>
                <a:lnTo>
                  <a:pt x="110" y="260"/>
                </a:lnTo>
                <a:lnTo>
                  <a:pt x="84" y="262"/>
                </a:lnTo>
                <a:lnTo>
                  <a:pt x="80" y="266"/>
                </a:lnTo>
                <a:lnTo>
                  <a:pt x="80" y="232"/>
                </a:lnTo>
                <a:lnTo>
                  <a:pt x="48" y="232"/>
                </a:lnTo>
                <a:lnTo>
                  <a:pt x="24" y="230"/>
                </a:lnTo>
                <a:lnTo>
                  <a:pt x="24" y="180"/>
                </a:lnTo>
                <a:lnTo>
                  <a:pt x="0" y="178"/>
                </a:lnTo>
                <a:lnTo>
                  <a:pt x="0" y="118"/>
                </a:lnTo>
                <a:lnTo>
                  <a:pt x="0" y="100"/>
                </a:lnTo>
                <a:lnTo>
                  <a:pt x="4" y="96"/>
                </a:lnTo>
                <a:lnTo>
                  <a:pt x="10" y="98"/>
                </a:lnTo>
                <a:lnTo>
                  <a:pt x="12" y="96"/>
                </a:lnTo>
                <a:lnTo>
                  <a:pt x="38" y="96"/>
                </a:lnTo>
                <a:lnTo>
                  <a:pt x="88" y="14"/>
                </a:lnTo>
                <a:lnTo>
                  <a:pt x="94" y="14"/>
                </a:lnTo>
                <a:lnTo>
                  <a:pt x="94" y="8"/>
                </a:lnTo>
                <a:lnTo>
                  <a:pt x="122" y="8"/>
                </a:lnTo>
                <a:lnTo>
                  <a:pt x="122" y="0"/>
                </a:lnTo>
                <a:lnTo>
                  <a:pt x="132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8" name="Freeform 72"/>
          <p:cNvSpPr>
            <a:spLocks/>
          </p:cNvSpPr>
          <p:nvPr/>
        </p:nvSpPr>
        <p:spPr bwMode="auto">
          <a:xfrm>
            <a:off x="2842260" y="3712528"/>
            <a:ext cx="50800" cy="31750"/>
          </a:xfrm>
          <a:custGeom>
            <a:avLst/>
            <a:gdLst>
              <a:gd name="T0" fmla="*/ 50800 w 32"/>
              <a:gd name="T1" fmla="*/ 0 h 20"/>
              <a:gd name="T2" fmla="*/ 50800 w 32"/>
              <a:gd name="T3" fmla="*/ 9525 h 20"/>
              <a:gd name="T4" fmla="*/ 44450 w 32"/>
              <a:gd name="T5" fmla="*/ 12700 h 20"/>
              <a:gd name="T6" fmla="*/ 41275 w 32"/>
              <a:gd name="T7" fmla="*/ 19050 h 20"/>
              <a:gd name="T8" fmla="*/ 44450 w 32"/>
              <a:gd name="T9" fmla="*/ 15875 h 20"/>
              <a:gd name="T10" fmla="*/ 44450 w 32"/>
              <a:gd name="T11" fmla="*/ 19050 h 20"/>
              <a:gd name="T12" fmla="*/ 41275 w 32"/>
              <a:gd name="T13" fmla="*/ 22225 h 20"/>
              <a:gd name="T14" fmla="*/ 38100 w 32"/>
              <a:gd name="T15" fmla="*/ 22225 h 20"/>
              <a:gd name="T16" fmla="*/ 41275 w 32"/>
              <a:gd name="T17" fmla="*/ 25400 h 20"/>
              <a:gd name="T18" fmla="*/ 41275 w 32"/>
              <a:gd name="T19" fmla="*/ 31750 h 20"/>
              <a:gd name="T20" fmla="*/ 22225 w 32"/>
              <a:gd name="T21" fmla="*/ 31750 h 20"/>
              <a:gd name="T22" fmla="*/ 22225 w 32"/>
              <a:gd name="T23" fmla="*/ 12700 h 20"/>
              <a:gd name="T24" fmla="*/ 0 w 32"/>
              <a:gd name="T25" fmla="*/ 12700 h 20"/>
              <a:gd name="T26" fmla="*/ 0 w 32"/>
              <a:gd name="T27" fmla="*/ 0 h 20"/>
              <a:gd name="T28" fmla="*/ 50800 w 32"/>
              <a:gd name="T29" fmla="*/ 0 h 20"/>
              <a:gd name="T30" fmla="*/ 50800 w 32"/>
              <a:gd name="T31" fmla="*/ 0 h 20"/>
              <a:gd name="T32" fmla="*/ 50800 w 32"/>
              <a:gd name="T33" fmla="*/ 0 h 20"/>
              <a:gd name="T34" fmla="*/ 50800 w 32"/>
              <a:gd name="T35" fmla="*/ 0 h 2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2" h="20">
                <a:moveTo>
                  <a:pt x="32" y="0"/>
                </a:moveTo>
                <a:lnTo>
                  <a:pt x="32" y="6"/>
                </a:lnTo>
                <a:lnTo>
                  <a:pt x="28" y="8"/>
                </a:lnTo>
                <a:lnTo>
                  <a:pt x="26" y="12"/>
                </a:lnTo>
                <a:lnTo>
                  <a:pt x="28" y="10"/>
                </a:lnTo>
                <a:lnTo>
                  <a:pt x="28" y="12"/>
                </a:lnTo>
                <a:lnTo>
                  <a:pt x="26" y="14"/>
                </a:lnTo>
                <a:lnTo>
                  <a:pt x="24" y="14"/>
                </a:lnTo>
                <a:lnTo>
                  <a:pt x="26" y="16"/>
                </a:lnTo>
                <a:lnTo>
                  <a:pt x="26" y="20"/>
                </a:lnTo>
                <a:lnTo>
                  <a:pt x="14" y="20"/>
                </a:lnTo>
                <a:lnTo>
                  <a:pt x="14" y="8"/>
                </a:lnTo>
                <a:lnTo>
                  <a:pt x="0" y="8"/>
                </a:lnTo>
                <a:lnTo>
                  <a:pt x="0" y="0"/>
                </a:lnTo>
                <a:lnTo>
                  <a:pt x="32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9" name="Freeform 73"/>
          <p:cNvSpPr>
            <a:spLocks/>
          </p:cNvSpPr>
          <p:nvPr/>
        </p:nvSpPr>
        <p:spPr bwMode="auto">
          <a:xfrm>
            <a:off x="2699385" y="943928"/>
            <a:ext cx="377825" cy="403225"/>
          </a:xfrm>
          <a:custGeom>
            <a:avLst/>
            <a:gdLst>
              <a:gd name="T0" fmla="*/ 38100 w 238"/>
              <a:gd name="T1" fmla="*/ 117475 h 254"/>
              <a:gd name="T2" fmla="*/ 44450 w 238"/>
              <a:gd name="T3" fmla="*/ 120650 h 254"/>
              <a:gd name="T4" fmla="*/ 57150 w 238"/>
              <a:gd name="T5" fmla="*/ 114300 h 254"/>
              <a:gd name="T6" fmla="*/ 69850 w 238"/>
              <a:gd name="T7" fmla="*/ 95250 h 254"/>
              <a:gd name="T8" fmla="*/ 107950 w 238"/>
              <a:gd name="T9" fmla="*/ 114300 h 254"/>
              <a:gd name="T10" fmla="*/ 120650 w 238"/>
              <a:gd name="T11" fmla="*/ 104775 h 254"/>
              <a:gd name="T12" fmla="*/ 133350 w 238"/>
              <a:gd name="T13" fmla="*/ 114300 h 254"/>
              <a:gd name="T14" fmla="*/ 136525 w 238"/>
              <a:gd name="T15" fmla="*/ 117475 h 254"/>
              <a:gd name="T16" fmla="*/ 149225 w 238"/>
              <a:gd name="T17" fmla="*/ 123825 h 254"/>
              <a:gd name="T18" fmla="*/ 161925 w 238"/>
              <a:gd name="T19" fmla="*/ 123825 h 254"/>
              <a:gd name="T20" fmla="*/ 168275 w 238"/>
              <a:gd name="T21" fmla="*/ 114300 h 254"/>
              <a:gd name="T22" fmla="*/ 184150 w 238"/>
              <a:gd name="T23" fmla="*/ 88900 h 254"/>
              <a:gd name="T24" fmla="*/ 193675 w 238"/>
              <a:gd name="T25" fmla="*/ 85725 h 254"/>
              <a:gd name="T26" fmla="*/ 206375 w 238"/>
              <a:gd name="T27" fmla="*/ 79375 h 254"/>
              <a:gd name="T28" fmla="*/ 212725 w 238"/>
              <a:gd name="T29" fmla="*/ 60325 h 254"/>
              <a:gd name="T30" fmla="*/ 215900 w 238"/>
              <a:gd name="T31" fmla="*/ 53975 h 254"/>
              <a:gd name="T32" fmla="*/ 219075 w 238"/>
              <a:gd name="T33" fmla="*/ 34925 h 254"/>
              <a:gd name="T34" fmla="*/ 231775 w 238"/>
              <a:gd name="T35" fmla="*/ 22225 h 254"/>
              <a:gd name="T36" fmla="*/ 238125 w 238"/>
              <a:gd name="T37" fmla="*/ 19050 h 254"/>
              <a:gd name="T38" fmla="*/ 257175 w 238"/>
              <a:gd name="T39" fmla="*/ 3175 h 254"/>
              <a:gd name="T40" fmla="*/ 282575 w 238"/>
              <a:gd name="T41" fmla="*/ 6350 h 254"/>
              <a:gd name="T42" fmla="*/ 288925 w 238"/>
              <a:gd name="T43" fmla="*/ 6350 h 254"/>
              <a:gd name="T44" fmla="*/ 298450 w 238"/>
              <a:gd name="T45" fmla="*/ 15875 h 254"/>
              <a:gd name="T46" fmla="*/ 314325 w 238"/>
              <a:gd name="T47" fmla="*/ 22225 h 254"/>
              <a:gd name="T48" fmla="*/ 330200 w 238"/>
              <a:gd name="T49" fmla="*/ 22225 h 254"/>
              <a:gd name="T50" fmla="*/ 352425 w 238"/>
              <a:gd name="T51" fmla="*/ 25400 h 254"/>
              <a:gd name="T52" fmla="*/ 352425 w 238"/>
              <a:gd name="T53" fmla="*/ 47625 h 254"/>
              <a:gd name="T54" fmla="*/ 349250 w 238"/>
              <a:gd name="T55" fmla="*/ 57150 h 254"/>
              <a:gd name="T56" fmla="*/ 346075 w 238"/>
              <a:gd name="T57" fmla="*/ 66675 h 254"/>
              <a:gd name="T58" fmla="*/ 333375 w 238"/>
              <a:gd name="T59" fmla="*/ 79375 h 254"/>
              <a:gd name="T60" fmla="*/ 339725 w 238"/>
              <a:gd name="T61" fmla="*/ 95250 h 254"/>
              <a:gd name="T62" fmla="*/ 330200 w 238"/>
              <a:gd name="T63" fmla="*/ 101600 h 254"/>
              <a:gd name="T64" fmla="*/ 333375 w 238"/>
              <a:gd name="T65" fmla="*/ 123825 h 254"/>
              <a:gd name="T66" fmla="*/ 333375 w 238"/>
              <a:gd name="T67" fmla="*/ 130175 h 254"/>
              <a:gd name="T68" fmla="*/ 330200 w 238"/>
              <a:gd name="T69" fmla="*/ 139700 h 254"/>
              <a:gd name="T70" fmla="*/ 330200 w 238"/>
              <a:gd name="T71" fmla="*/ 152400 h 254"/>
              <a:gd name="T72" fmla="*/ 346075 w 238"/>
              <a:gd name="T73" fmla="*/ 158750 h 254"/>
              <a:gd name="T74" fmla="*/ 355600 w 238"/>
              <a:gd name="T75" fmla="*/ 241300 h 254"/>
              <a:gd name="T76" fmla="*/ 365125 w 238"/>
              <a:gd name="T77" fmla="*/ 250825 h 254"/>
              <a:gd name="T78" fmla="*/ 377825 w 238"/>
              <a:gd name="T79" fmla="*/ 260350 h 254"/>
              <a:gd name="T80" fmla="*/ 365125 w 238"/>
              <a:gd name="T81" fmla="*/ 273050 h 254"/>
              <a:gd name="T82" fmla="*/ 365125 w 238"/>
              <a:gd name="T83" fmla="*/ 307975 h 254"/>
              <a:gd name="T84" fmla="*/ 320675 w 238"/>
              <a:gd name="T85" fmla="*/ 352425 h 254"/>
              <a:gd name="T86" fmla="*/ 295275 w 238"/>
              <a:gd name="T87" fmla="*/ 342900 h 254"/>
              <a:gd name="T88" fmla="*/ 276225 w 238"/>
              <a:gd name="T89" fmla="*/ 352425 h 254"/>
              <a:gd name="T90" fmla="*/ 285750 w 238"/>
              <a:gd name="T91" fmla="*/ 361950 h 254"/>
              <a:gd name="T92" fmla="*/ 228600 w 238"/>
              <a:gd name="T93" fmla="*/ 390525 h 254"/>
              <a:gd name="T94" fmla="*/ 225425 w 238"/>
              <a:gd name="T95" fmla="*/ 403225 h 254"/>
              <a:gd name="T96" fmla="*/ 104775 w 238"/>
              <a:gd name="T97" fmla="*/ 352425 h 254"/>
              <a:gd name="T98" fmla="*/ 98425 w 238"/>
              <a:gd name="T99" fmla="*/ 346075 h 254"/>
              <a:gd name="T100" fmla="*/ 82550 w 238"/>
              <a:gd name="T101" fmla="*/ 336550 h 254"/>
              <a:gd name="T102" fmla="*/ 0 w 238"/>
              <a:gd name="T103" fmla="*/ 177800 h 254"/>
              <a:gd name="T104" fmla="*/ 34925 w 238"/>
              <a:gd name="T105" fmla="*/ 117475 h 254"/>
              <a:gd name="T106" fmla="*/ 34925 w 238"/>
              <a:gd name="T107" fmla="*/ 117475 h 25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38" h="254">
                <a:moveTo>
                  <a:pt x="22" y="74"/>
                </a:moveTo>
                <a:lnTo>
                  <a:pt x="24" y="74"/>
                </a:lnTo>
                <a:lnTo>
                  <a:pt x="26" y="72"/>
                </a:lnTo>
                <a:lnTo>
                  <a:pt x="28" y="76"/>
                </a:lnTo>
                <a:lnTo>
                  <a:pt x="30" y="76"/>
                </a:lnTo>
                <a:lnTo>
                  <a:pt x="36" y="72"/>
                </a:lnTo>
                <a:lnTo>
                  <a:pt x="38" y="64"/>
                </a:lnTo>
                <a:lnTo>
                  <a:pt x="44" y="60"/>
                </a:lnTo>
                <a:lnTo>
                  <a:pt x="48" y="66"/>
                </a:lnTo>
                <a:lnTo>
                  <a:pt x="68" y="72"/>
                </a:lnTo>
                <a:lnTo>
                  <a:pt x="72" y="68"/>
                </a:lnTo>
                <a:lnTo>
                  <a:pt x="76" y="66"/>
                </a:lnTo>
                <a:lnTo>
                  <a:pt x="80" y="66"/>
                </a:lnTo>
                <a:lnTo>
                  <a:pt x="84" y="72"/>
                </a:lnTo>
                <a:lnTo>
                  <a:pt x="82" y="74"/>
                </a:lnTo>
                <a:lnTo>
                  <a:pt x="86" y="74"/>
                </a:lnTo>
                <a:lnTo>
                  <a:pt x="88" y="78"/>
                </a:lnTo>
                <a:lnTo>
                  <a:pt x="94" y="78"/>
                </a:lnTo>
                <a:lnTo>
                  <a:pt x="96" y="80"/>
                </a:lnTo>
                <a:lnTo>
                  <a:pt x="102" y="78"/>
                </a:lnTo>
                <a:lnTo>
                  <a:pt x="102" y="72"/>
                </a:lnTo>
                <a:lnTo>
                  <a:pt x="106" y="72"/>
                </a:lnTo>
                <a:lnTo>
                  <a:pt x="110" y="56"/>
                </a:lnTo>
                <a:lnTo>
                  <a:pt x="116" y="56"/>
                </a:lnTo>
                <a:lnTo>
                  <a:pt x="116" y="54"/>
                </a:lnTo>
                <a:lnTo>
                  <a:pt x="122" y="54"/>
                </a:lnTo>
                <a:lnTo>
                  <a:pt x="126" y="52"/>
                </a:lnTo>
                <a:lnTo>
                  <a:pt x="130" y="50"/>
                </a:lnTo>
                <a:lnTo>
                  <a:pt x="130" y="44"/>
                </a:lnTo>
                <a:lnTo>
                  <a:pt x="134" y="38"/>
                </a:lnTo>
                <a:lnTo>
                  <a:pt x="134" y="36"/>
                </a:lnTo>
                <a:lnTo>
                  <a:pt x="136" y="34"/>
                </a:lnTo>
                <a:lnTo>
                  <a:pt x="136" y="26"/>
                </a:lnTo>
                <a:lnTo>
                  <a:pt x="138" y="22"/>
                </a:lnTo>
                <a:lnTo>
                  <a:pt x="144" y="18"/>
                </a:lnTo>
                <a:lnTo>
                  <a:pt x="146" y="14"/>
                </a:lnTo>
                <a:lnTo>
                  <a:pt x="148" y="14"/>
                </a:lnTo>
                <a:lnTo>
                  <a:pt x="150" y="12"/>
                </a:lnTo>
                <a:lnTo>
                  <a:pt x="158" y="10"/>
                </a:lnTo>
                <a:lnTo>
                  <a:pt x="162" y="2"/>
                </a:lnTo>
                <a:lnTo>
                  <a:pt x="166" y="0"/>
                </a:lnTo>
                <a:lnTo>
                  <a:pt x="178" y="4"/>
                </a:lnTo>
                <a:lnTo>
                  <a:pt x="180" y="2"/>
                </a:lnTo>
                <a:lnTo>
                  <a:pt x="182" y="4"/>
                </a:lnTo>
                <a:lnTo>
                  <a:pt x="186" y="6"/>
                </a:lnTo>
                <a:lnTo>
                  <a:pt x="188" y="10"/>
                </a:lnTo>
                <a:lnTo>
                  <a:pt x="194" y="6"/>
                </a:lnTo>
                <a:lnTo>
                  <a:pt x="198" y="14"/>
                </a:lnTo>
                <a:lnTo>
                  <a:pt x="204" y="12"/>
                </a:lnTo>
                <a:lnTo>
                  <a:pt x="208" y="14"/>
                </a:lnTo>
                <a:lnTo>
                  <a:pt x="214" y="12"/>
                </a:lnTo>
                <a:lnTo>
                  <a:pt x="222" y="16"/>
                </a:lnTo>
                <a:lnTo>
                  <a:pt x="220" y="22"/>
                </a:lnTo>
                <a:lnTo>
                  <a:pt x="222" y="30"/>
                </a:lnTo>
                <a:lnTo>
                  <a:pt x="218" y="34"/>
                </a:lnTo>
                <a:lnTo>
                  <a:pt x="220" y="36"/>
                </a:lnTo>
                <a:lnTo>
                  <a:pt x="218" y="40"/>
                </a:lnTo>
                <a:lnTo>
                  <a:pt x="218" y="42"/>
                </a:lnTo>
                <a:lnTo>
                  <a:pt x="210" y="46"/>
                </a:lnTo>
                <a:lnTo>
                  <a:pt x="210" y="50"/>
                </a:lnTo>
                <a:lnTo>
                  <a:pt x="210" y="54"/>
                </a:lnTo>
                <a:lnTo>
                  <a:pt x="214" y="60"/>
                </a:lnTo>
                <a:lnTo>
                  <a:pt x="210" y="62"/>
                </a:lnTo>
                <a:lnTo>
                  <a:pt x="208" y="64"/>
                </a:lnTo>
                <a:lnTo>
                  <a:pt x="210" y="66"/>
                </a:lnTo>
                <a:lnTo>
                  <a:pt x="210" y="78"/>
                </a:lnTo>
                <a:lnTo>
                  <a:pt x="214" y="80"/>
                </a:lnTo>
                <a:lnTo>
                  <a:pt x="210" y="82"/>
                </a:lnTo>
                <a:lnTo>
                  <a:pt x="210" y="86"/>
                </a:lnTo>
                <a:lnTo>
                  <a:pt x="208" y="88"/>
                </a:lnTo>
                <a:lnTo>
                  <a:pt x="210" y="94"/>
                </a:lnTo>
                <a:lnTo>
                  <a:pt x="208" y="96"/>
                </a:lnTo>
                <a:lnTo>
                  <a:pt x="210" y="100"/>
                </a:lnTo>
                <a:lnTo>
                  <a:pt x="218" y="100"/>
                </a:lnTo>
                <a:lnTo>
                  <a:pt x="218" y="152"/>
                </a:lnTo>
                <a:lnTo>
                  <a:pt x="224" y="152"/>
                </a:lnTo>
                <a:lnTo>
                  <a:pt x="224" y="158"/>
                </a:lnTo>
                <a:lnTo>
                  <a:pt x="230" y="158"/>
                </a:lnTo>
                <a:lnTo>
                  <a:pt x="230" y="164"/>
                </a:lnTo>
                <a:lnTo>
                  <a:pt x="238" y="164"/>
                </a:lnTo>
                <a:lnTo>
                  <a:pt x="238" y="172"/>
                </a:lnTo>
                <a:lnTo>
                  <a:pt x="230" y="172"/>
                </a:lnTo>
                <a:lnTo>
                  <a:pt x="230" y="186"/>
                </a:lnTo>
                <a:lnTo>
                  <a:pt x="230" y="194"/>
                </a:lnTo>
                <a:lnTo>
                  <a:pt x="202" y="216"/>
                </a:lnTo>
                <a:lnTo>
                  <a:pt x="202" y="222"/>
                </a:lnTo>
                <a:lnTo>
                  <a:pt x="186" y="222"/>
                </a:lnTo>
                <a:lnTo>
                  <a:pt x="186" y="216"/>
                </a:lnTo>
                <a:lnTo>
                  <a:pt x="174" y="214"/>
                </a:lnTo>
                <a:lnTo>
                  <a:pt x="174" y="222"/>
                </a:lnTo>
                <a:lnTo>
                  <a:pt x="180" y="222"/>
                </a:lnTo>
                <a:lnTo>
                  <a:pt x="180" y="228"/>
                </a:lnTo>
                <a:lnTo>
                  <a:pt x="174" y="228"/>
                </a:lnTo>
                <a:lnTo>
                  <a:pt x="144" y="246"/>
                </a:lnTo>
                <a:lnTo>
                  <a:pt x="146" y="252"/>
                </a:lnTo>
                <a:lnTo>
                  <a:pt x="142" y="254"/>
                </a:lnTo>
                <a:lnTo>
                  <a:pt x="140" y="254"/>
                </a:lnTo>
                <a:lnTo>
                  <a:pt x="66" y="222"/>
                </a:lnTo>
                <a:lnTo>
                  <a:pt x="58" y="218"/>
                </a:lnTo>
                <a:lnTo>
                  <a:pt x="62" y="218"/>
                </a:lnTo>
                <a:lnTo>
                  <a:pt x="62" y="214"/>
                </a:lnTo>
                <a:lnTo>
                  <a:pt x="52" y="212"/>
                </a:lnTo>
                <a:lnTo>
                  <a:pt x="0" y="158"/>
                </a:lnTo>
                <a:lnTo>
                  <a:pt x="0" y="112"/>
                </a:lnTo>
                <a:lnTo>
                  <a:pt x="2" y="108"/>
                </a:lnTo>
                <a:lnTo>
                  <a:pt x="22" y="7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0" name="Freeform 74"/>
          <p:cNvSpPr>
            <a:spLocks/>
          </p:cNvSpPr>
          <p:nvPr/>
        </p:nvSpPr>
        <p:spPr bwMode="auto">
          <a:xfrm>
            <a:off x="3255010" y="620078"/>
            <a:ext cx="593725" cy="355600"/>
          </a:xfrm>
          <a:custGeom>
            <a:avLst/>
            <a:gdLst>
              <a:gd name="T0" fmla="*/ 590550 w 374"/>
              <a:gd name="T1" fmla="*/ 9525 h 224"/>
              <a:gd name="T2" fmla="*/ 590550 w 374"/>
              <a:gd name="T3" fmla="*/ 19050 h 224"/>
              <a:gd name="T4" fmla="*/ 581025 w 374"/>
              <a:gd name="T5" fmla="*/ 25400 h 224"/>
              <a:gd name="T6" fmla="*/ 577850 w 374"/>
              <a:gd name="T7" fmla="*/ 34925 h 224"/>
              <a:gd name="T8" fmla="*/ 577850 w 374"/>
              <a:gd name="T9" fmla="*/ 53975 h 224"/>
              <a:gd name="T10" fmla="*/ 565150 w 374"/>
              <a:gd name="T11" fmla="*/ 57150 h 224"/>
              <a:gd name="T12" fmla="*/ 561975 w 374"/>
              <a:gd name="T13" fmla="*/ 63500 h 224"/>
              <a:gd name="T14" fmla="*/ 581025 w 374"/>
              <a:gd name="T15" fmla="*/ 82550 h 224"/>
              <a:gd name="T16" fmla="*/ 561975 w 374"/>
              <a:gd name="T17" fmla="*/ 76200 h 224"/>
              <a:gd name="T18" fmla="*/ 549275 w 374"/>
              <a:gd name="T19" fmla="*/ 95250 h 224"/>
              <a:gd name="T20" fmla="*/ 533400 w 374"/>
              <a:gd name="T21" fmla="*/ 104775 h 224"/>
              <a:gd name="T22" fmla="*/ 508000 w 374"/>
              <a:gd name="T23" fmla="*/ 111125 h 224"/>
              <a:gd name="T24" fmla="*/ 495300 w 374"/>
              <a:gd name="T25" fmla="*/ 130175 h 224"/>
              <a:gd name="T26" fmla="*/ 492125 w 374"/>
              <a:gd name="T27" fmla="*/ 136525 h 224"/>
              <a:gd name="T28" fmla="*/ 485775 w 374"/>
              <a:gd name="T29" fmla="*/ 142875 h 224"/>
              <a:gd name="T30" fmla="*/ 473075 w 374"/>
              <a:gd name="T31" fmla="*/ 139700 h 224"/>
              <a:gd name="T32" fmla="*/ 441325 w 374"/>
              <a:gd name="T33" fmla="*/ 155575 h 224"/>
              <a:gd name="T34" fmla="*/ 444500 w 374"/>
              <a:gd name="T35" fmla="*/ 168275 h 224"/>
              <a:gd name="T36" fmla="*/ 434975 w 374"/>
              <a:gd name="T37" fmla="*/ 180975 h 224"/>
              <a:gd name="T38" fmla="*/ 431800 w 374"/>
              <a:gd name="T39" fmla="*/ 190500 h 224"/>
              <a:gd name="T40" fmla="*/ 425450 w 374"/>
              <a:gd name="T41" fmla="*/ 190500 h 224"/>
              <a:gd name="T42" fmla="*/ 419100 w 374"/>
              <a:gd name="T43" fmla="*/ 212725 h 224"/>
              <a:gd name="T44" fmla="*/ 406400 w 374"/>
              <a:gd name="T45" fmla="*/ 228600 h 224"/>
              <a:gd name="T46" fmla="*/ 390525 w 374"/>
              <a:gd name="T47" fmla="*/ 234950 h 224"/>
              <a:gd name="T48" fmla="*/ 374650 w 374"/>
              <a:gd name="T49" fmla="*/ 231775 h 224"/>
              <a:gd name="T50" fmla="*/ 381000 w 374"/>
              <a:gd name="T51" fmla="*/ 247650 h 224"/>
              <a:gd name="T52" fmla="*/ 358775 w 374"/>
              <a:gd name="T53" fmla="*/ 263525 h 224"/>
              <a:gd name="T54" fmla="*/ 358775 w 374"/>
              <a:gd name="T55" fmla="*/ 292100 h 224"/>
              <a:gd name="T56" fmla="*/ 361950 w 374"/>
              <a:gd name="T57" fmla="*/ 301625 h 224"/>
              <a:gd name="T58" fmla="*/ 346075 w 374"/>
              <a:gd name="T59" fmla="*/ 314325 h 224"/>
              <a:gd name="T60" fmla="*/ 339725 w 374"/>
              <a:gd name="T61" fmla="*/ 327025 h 224"/>
              <a:gd name="T62" fmla="*/ 327025 w 374"/>
              <a:gd name="T63" fmla="*/ 355600 h 224"/>
              <a:gd name="T64" fmla="*/ 292100 w 374"/>
              <a:gd name="T65" fmla="*/ 333375 h 224"/>
              <a:gd name="T66" fmla="*/ 269875 w 374"/>
              <a:gd name="T67" fmla="*/ 333375 h 224"/>
              <a:gd name="T68" fmla="*/ 250825 w 374"/>
              <a:gd name="T69" fmla="*/ 320675 h 224"/>
              <a:gd name="T70" fmla="*/ 228600 w 374"/>
              <a:gd name="T71" fmla="*/ 323850 h 224"/>
              <a:gd name="T72" fmla="*/ 215900 w 374"/>
              <a:gd name="T73" fmla="*/ 333375 h 224"/>
              <a:gd name="T74" fmla="*/ 187325 w 374"/>
              <a:gd name="T75" fmla="*/ 342900 h 224"/>
              <a:gd name="T76" fmla="*/ 158750 w 374"/>
              <a:gd name="T77" fmla="*/ 339725 h 224"/>
              <a:gd name="T78" fmla="*/ 133350 w 374"/>
              <a:gd name="T79" fmla="*/ 314325 h 224"/>
              <a:gd name="T80" fmla="*/ 114300 w 374"/>
              <a:gd name="T81" fmla="*/ 292100 h 224"/>
              <a:gd name="T82" fmla="*/ 107950 w 374"/>
              <a:gd name="T83" fmla="*/ 276225 h 224"/>
              <a:gd name="T84" fmla="*/ 92075 w 374"/>
              <a:gd name="T85" fmla="*/ 254000 h 224"/>
              <a:gd name="T86" fmla="*/ 60325 w 374"/>
              <a:gd name="T87" fmla="*/ 219075 h 224"/>
              <a:gd name="T88" fmla="*/ 41275 w 374"/>
              <a:gd name="T89" fmla="*/ 222250 h 224"/>
              <a:gd name="T90" fmla="*/ 15875 w 374"/>
              <a:gd name="T91" fmla="*/ 219075 h 224"/>
              <a:gd name="T92" fmla="*/ 0 w 374"/>
              <a:gd name="T93" fmla="*/ 193675 h 224"/>
              <a:gd name="T94" fmla="*/ 9525 w 374"/>
              <a:gd name="T95" fmla="*/ 155575 h 224"/>
              <a:gd name="T96" fmla="*/ 19050 w 374"/>
              <a:gd name="T97" fmla="*/ 136525 h 224"/>
              <a:gd name="T98" fmla="*/ 38100 w 374"/>
              <a:gd name="T99" fmla="*/ 127000 h 224"/>
              <a:gd name="T100" fmla="*/ 47625 w 374"/>
              <a:gd name="T101" fmla="*/ 117475 h 224"/>
              <a:gd name="T102" fmla="*/ 76200 w 374"/>
              <a:gd name="T103" fmla="*/ 98425 h 224"/>
              <a:gd name="T104" fmla="*/ 85725 w 374"/>
              <a:gd name="T105" fmla="*/ 73025 h 224"/>
              <a:gd name="T106" fmla="*/ 187325 w 374"/>
              <a:gd name="T107" fmla="*/ 9525 h 224"/>
              <a:gd name="T108" fmla="*/ 584200 w 374"/>
              <a:gd name="T109" fmla="*/ 0 h 2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74" h="224">
                <a:moveTo>
                  <a:pt x="368" y="0"/>
                </a:moveTo>
                <a:lnTo>
                  <a:pt x="372" y="4"/>
                </a:lnTo>
                <a:lnTo>
                  <a:pt x="372" y="6"/>
                </a:lnTo>
                <a:lnTo>
                  <a:pt x="374" y="8"/>
                </a:lnTo>
                <a:lnTo>
                  <a:pt x="372" y="8"/>
                </a:lnTo>
                <a:lnTo>
                  <a:pt x="372" y="12"/>
                </a:lnTo>
                <a:lnTo>
                  <a:pt x="370" y="14"/>
                </a:lnTo>
                <a:lnTo>
                  <a:pt x="368" y="18"/>
                </a:lnTo>
                <a:lnTo>
                  <a:pt x="366" y="16"/>
                </a:lnTo>
                <a:lnTo>
                  <a:pt x="366" y="20"/>
                </a:lnTo>
                <a:lnTo>
                  <a:pt x="364" y="20"/>
                </a:lnTo>
                <a:lnTo>
                  <a:pt x="364" y="22"/>
                </a:lnTo>
                <a:lnTo>
                  <a:pt x="360" y="26"/>
                </a:lnTo>
                <a:lnTo>
                  <a:pt x="358" y="28"/>
                </a:lnTo>
                <a:lnTo>
                  <a:pt x="364" y="34"/>
                </a:lnTo>
                <a:lnTo>
                  <a:pt x="360" y="34"/>
                </a:lnTo>
                <a:lnTo>
                  <a:pt x="366" y="40"/>
                </a:lnTo>
                <a:lnTo>
                  <a:pt x="356" y="36"/>
                </a:lnTo>
                <a:lnTo>
                  <a:pt x="356" y="38"/>
                </a:lnTo>
                <a:lnTo>
                  <a:pt x="356" y="40"/>
                </a:lnTo>
                <a:lnTo>
                  <a:pt x="354" y="40"/>
                </a:lnTo>
                <a:lnTo>
                  <a:pt x="358" y="46"/>
                </a:lnTo>
                <a:lnTo>
                  <a:pt x="364" y="46"/>
                </a:lnTo>
                <a:lnTo>
                  <a:pt x="366" y="52"/>
                </a:lnTo>
                <a:lnTo>
                  <a:pt x="360" y="52"/>
                </a:lnTo>
                <a:lnTo>
                  <a:pt x="360" y="54"/>
                </a:lnTo>
                <a:lnTo>
                  <a:pt x="354" y="48"/>
                </a:lnTo>
                <a:lnTo>
                  <a:pt x="352" y="52"/>
                </a:lnTo>
                <a:lnTo>
                  <a:pt x="354" y="56"/>
                </a:lnTo>
                <a:lnTo>
                  <a:pt x="346" y="60"/>
                </a:lnTo>
                <a:lnTo>
                  <a:pt x="336" y="56"/>
                </a:lnTo>
                <a:lnTo>
                  <a:pt x="334" y="58"/>
                </a:lnTo>
                <a:lnTo>
                  <a:pt x="336" y="66"/>
                </a:lnTo>
                <a:lnTo>
                  <a:pt x="328" y="64"/>
                </a:lnTo>
                <a:lnTo>
                  <a:pt x="326" y="70"/>
                </a:lnTo>
                <a:lnTo>
                  <a:pt x="320" y="70"/>
                </a:lnTo>
                <a:lnTo>
                  <a:pt x="320" y="76"/>
                </a:lnTo>
                <a:lnTo>
                  <a:pt x="316" y="80"/>
                </a:lnTo>
                <a:lnTo>
                  <a:pt x="312" y="82"/>
                </a:lnTo>
                <a:lnTo>
                  <a:pt x="310" y="80"/>
                </a:lnTo>
                <a:lnTo>
                  <a:pt x="308" y="84"/>
                </a:lnTo>
                <a:lnTo>
                  <a:pt x="310" y="86"/>
                </a:lnTo>
                <a:lnTo>
                  <a:pt x="306" y="84"/>
                </a:lnTo>
                <a:lnTo>
                  <a:pt x="304" y="86"/>
                </a:lnTo>
                <a:lnTo>
                  <a:pt x="306" y="90"/>
                </a:lnTo>
                <a:lnTo>
                  <a:pt x="304" y="96"/>
                </a:lnTo>
                <a:lnTo>
                  <a:pt x="298" y="94"/>
                </a:lnTo>
                <a:lnTo>
                  <a:pt x="298" y="88"/>
                </a:lnTo>
                <a:lnTo>
                  <a:pt x="294" y="98"/>
                </a:lnTo>
                <a:lnTo>
                  <a:pt x="288" y="96"/>
                </a:lnTo>
                <a:lnTo>
                  <a:pt x="278" y="98"/>
                </a:lnTo>
                <a:lnTo>
                  <a:pt x="280" y="102"/>
                </a:lnTo>
                <a:lnTo>
                  <a:pt x="284" y="102"/>
                </a:lnTo>
                <a:lnTo>
                  <a:pt x="280" y="106"/>
                </a:lnTo>
                <a:lnTo>
                  <a:pt x="276" y="106"/>
                </a:lnTo>
                <a:lnTo>
                  <a:pt x="276" y="110"/>
                </a:lnTo>
                <a:lnTo>
                  <a:pt x="274" y="114"/>
                </a:lnTo>
                <a:lnTo>
                  <a:pt x="276" y="116"/>
                </a:lnTo>
                <a:lnTo>
                  <a:pt x="272" y="116"/>
                </a:lnTo>
                <a:lnTo>
                  <a:pt x="272" y="120"/>
                </a:lnTo>
                <a:lnTo>
                  <a:pt x="274" y="122"/>
                </a:lnTo>
                <a:lnTo>
                  <a:pt x="270" y="124"/>
                </a:lnTo>
                <a:lnTo>
                  <a:pt x="268" y="120"/>
                </a:lnTo>
                <a:lnTo>
                  <a:pt x="264" y="120"/>
                </a:lnTo>
                <a:lnTo>
                  <a:pt x="258" y="130"/>
                </a:lnTo>
                <a:lnTo>
                  <a:pt x="264" y="134"/>
                </a:lnTo>
                <a:lnTo>
                  <a:pt x="264" y="142"/>
                </a:lnTo>
                <a:lnTo>
                  <a:pt x="260" y="144"/>
                </a:lnTo>
                <a:lnTo>
                  <a:pt x="256" y="144"/>
                </a:lnTo>
                <a:lnTo>
                  <a:pt x="248" y="140"/>
                </a:lnTo>
                <a:lnTo>
                  <a:pt x="248" y="144"/>
                </a:lnTo>
                <a:lnTo>
                  <a:pt x="246" y="148"/>
                </a:lnTo>
                <a:lnTo>
                  <a:pt x="240" y="146"/>
                </a:lnTo>
                <a:lnTo>
                  <a:pt x="240" y="144"/>
                </a:lnTo>
                <a:lnTo>
                  <a:pt x="236" y="146"/>
                </a:lnTo>
                <a:lnTo>
                  <a:pt x="238" y="148"/>
                </a:lnTo>
                <a:lnTo>
                  <a:pt x="240" y="150"/>
                </a:lnTo>
                <a:lnTo>
                  <a:pt x="240" y="156"/>
                </a:lnTo>
                <a:lnTo>
                  <a:pt x="232" y="158"/>
                </a:lnTo>
                <a:lnTo>
                  <a:pt x="232" y="162"/>
                </a:lnTo>
                <a:lnTo>
                  <a:pt x="226" y="166"/>
                </a:lnTo>
                <a:lnTo>
                  <a:pt x="226" y="176"/>
                </a:lnTo>
                <a:lnTo>
                  <a:pt x="228" y="180"/>
                </a:lnTo>
                <a:lnTo>
                  <a:pt x="226" y="184"/>
                </a:lnTo>
                <a:lnTo>
                  <a:pt x="228" y="186"/>
                </a:lnTo>
                <a:lnTo>
                  <a:pt x="226" y="188"/>
                </a:lnTo>
                <a:lnTo>
                  <a:pt x="228" y="190"/>
                </a:lnTo>
                <a:lnTo>
                  <a:pt x="224" y="194"/>
                </a:lnTo>
                <a:lnTo>
                  <a:pt x="224" y="198"/>
                </a:lnTo>
                <a:lnTo>
                  <a:pt x="218" y="198"/>
                </a:lnTo>
                <a:lnTo>
                  <a:pt x="218" y="200"/>
                </a:lnTo>
                <a:lnTo>
                  <a:pt x="214" y="204"/>
                </a:lnTo>
                <a:lnTo>
                  <a:pt x="214" y="206"/>
                </a:lnTo>
                <a:lnTo>
                  <a:pt x="208" y="208"/>
                </a:lnTo>
                <a:lnTo>
                  <a:pt x="206" y="216"/>
                </a:lnTo>
                <a:lnTo>
                  <a:pt x="206" y="224"/>
                </a:lnTo>
                <a:lnTo>
                  <a:pt x="196" y="220"/>
                </a:lnTo>
                <a:lnTo>
                  <a:pt x="192" y="210"/>
                </a:lnTo>
                <a:lnTo>
                  <a:pt x="184" y="210"/>
                </a:lnTo>
                <a:lnTo>
                  <a:pt x="184" y="208"/>
                </a:lnTo>
                <a:lnTo>
                  <a:pt x="172" y="214"/>
                </a:lnTo>
                <a:lnTo>
                  <a:pt x="170" y="210"/>
                </a:lnTo>
                <a:lnTo>
                  <a:pt x="160" y="208"/>
                </a:lnTo>
                <a:lnTo>
                  <a:pt x="158" y="204"/>
                </a:lnTo>
                <a:lnTo>
                  <a:pt x="158" y="202"/>
                </a:lnTo>
                <a:lnTo>
                  <a:pt x="154" y="200"/>
                </a:lnTo>
                <a:lnTo>
                  <a:pt x="150" y="204"/>
                </a:lnTo>
                <a:lnTo>
                  <a:pt x="144" y="204"/>
                </a:lnTo>
                <a:lnTo>
                  <a:pt x="144" y="208"/>
                </a:lnTo>
                <a:lnTo>
                  <a:pt x="140" y="210"/>
                </a:lnTo>
                <a:lnTo>
                  <a:pt x="136" y="210"/>
                </a:lnTo>
                <a:lnTo>
                  <a:pt x="132" y="210"/>
                </a:lnTo>
                <a:lnTo>
                  <a:pt x="124" y="218"/>
                </a:lnTo>
                <a:lnTo>
                  <a:pt x="118" y="216"/>
                </a:lnTo>
                <a:lnTo>
                  <a:pt x="114" y="216"/>
                </a:lnTo>
                <a:lnTo>
                  <a:pt x="106" y="208"/>
                </a:lnTo>
                <a:lnTo>
                  <a:pt x="100" y="214"/>
                </a:lnTo>
                <a:lnTo>
                  <a:pt x="90" y="206"/>
                </a:lnTo>
                <a:lnTo>
                  <a:pt x="86" y="204"/>
                </a:lnTo>
                <a:lnTo>
                  <a:pt x="84" y="198"/>
                </a:lnTo>
                <a:lnTo>
                  <a:pt x="74" y="198"/>
                </a:lnTo>
                <a:lnTo>
                  <a:pt x="70" y="190"/>
                </a:lnTo>
                <a:lnTo>
                  <a:pt x="72" y="184"/>
                </a:lnTo>
                <a:lnTo>
                  <a:pt x="68" y="180"/>
                </a:lnTo>
                <a:lnTo>
                  <a:pt x="70" y="178"/>
                </a:lnTo>
                <a:lnTo>
                  <a:pt x="68" y="174"/>
                </a:lnTo>
                <a:lnTo>
                  <a:pt x="70" y="170"/>
                </a:lnTo>
                <a:lnTo>
                  <a:pt x="58" y="162"/>
                </a:lnTo>
                <a:lnTo>
                  <a:pt x="58" y="160"/>
                </a:lnTo>
                <a:lnTo>
                  <a:pt x="54" y="156"/>
                </a:lnTo>
                <a:lnTo>
                  <a:pt x="50" y="142"/>
                </a:lnTo>
                <a:lnTo>
                  <a:pt x="38" y="138"/>
                </a:lnTo>
                <a:lnTo>
                  <a:pt x="34" y="138"/>
                </a:lnTo>
                <a:lnTo>
                  <a:pt x="34" y="140"/>
                </a:lnTo>
                <a:lnTo>
                  <a:pt x="26" y="140"/>
                </a:lnTo>
                <a:lnTo>
                  <a:pt x="24" y="138"/>
                </a:lnTo>
                <a:lnTo>
                  <a:pt x="16" y="140"/>
                </a:lnTo>
                <a:lnTo>
                  <a:pt x="10" y="138"/>
                </a:lnTo>
                <a:lnTo>
                  <a:pt x="8" y="140"/>
                </a:lnTo>
                <a:lnTo>
                  <a:pt x="4" y="136"/>
                </a:lnTo>
                <a:lnTo>
                  <a:pt x="0" y="122"/>
                </a:lnTo>
                <a:lnTo>
                  <a:pt x="6" y="106"/>
                </a:lnTo>
                <a:lnTo>
                  <a:pt x="6" y="98"/>
                </a:lnTo>
                <a:lnTo>
                  <a:pt x="10" y="96"/>
                </a:lnTo>
                <a:lnTo>
                  <a:pt x="12" y="88"/>
                </a:lnTo>
                <a:lnTo>
                  <a:pt x="12" y="86"/>
                </a:lnTo>
                <a:lnTo>
                  <a:pt x="18" y="86"/>
                </a:lnTo>
                <a:lnTo>
                  <a:pt x="24" y="84"/>
                </a:lnTo>
                <a:lnTo>
                  <a:pt x="24" y="80"/>
                </a:lnTo>
                <a:lnTo>
                  <a:pt x="24" y="76"/>
                </a:lnTo>
                <a:lnTo>
                  <a:pt x="26" y="70"/>
                </a:lnTo>
                <a:lnTo>
                  <a:pt x="30" y="74"/>
                </a:lnTo>
                <a:lnTo>
                  <a:pt x="32" y="68"/>
                </a:lnTo>
                <a:lnTo>
                  <a:pt x="44" y="68"/>
                </a:lnTo>
                <a:lnTo>
                  <a:pt x="48" y="62"/>
                </a:lnTo>
                <a:lnTo>
                  <a:pt x="44" y="62"/>
                </a:lnTo>
                <a:lnTo>
                  <a:pt x="40" y="48"/>
                </a:lnTo>
                <a:lnTo>
                  <a:pt x="54" y="46"/>
                </a:lnTo>
                <a:lnTo>
                  <a:pt x="76" y="42"/>
                </a:lnTo>
                <a:lnTo>
                  <a:pt x="76" y="6"/>
                </a:lnTo>
                <a:lnTo>
                  <a:pt x="118" y="6"/>
                </a:lnTo>
                <a:lnTo>
                  <a:pt x="36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1" name="Freeform 75"/>
          <p:cNvSpPr>
            <a:spLocks/>
          </p:cNvSpPr>
          <p:nvPr/>
        </p:nvSpPr>
        <p:spPr bwMode="auto">
          <a:xfrm>
            <a:off x="2956560" y="629603"/>
            <a:ext cx="419100" cy="254000"/>
          </a:xfrm>
          <a:custGeom>
            <a:avLst/>
            <a:gdLst>
              <a:gd name="T0" fmla="*/ 346075 w 264"/>
              <a:gd name="T1" fmla="*/ 9525 h 160"/>
              <a:gd name="T2" fmla="*/ 419100 w 264"/>
              <a:gd name="T3" fmla="*/ 0 h 160"/>
              <a:gd name="T4" fmla="*/ 384175 w 264"/>
              <a:gd name="T5" fmla="*/ 63500 h 160"/>
              <a:gd name="T6" fmla="*/ 368300 w 264"/>
              <a:gd name="T7" fmla="*/ 88900 h 160"/>
              <a:gd name="T8" fmla="*/ 368300 w 264"/>
              <a:gd name="T9" fmla="*/ 98425 h 160"/>
              <a:gd name="T10" fmla="*/ 346075 w 264"/>
              <a:gd name="T11" fmla="*/ 107950 h 160"/>
              <a:gd name="T12" fmla="*/ 336550 w 264"/>
              <a:gd name="T13" fmla="*/ 111125 h 160"/>
              <a:gd name="T14" fmla="*/ 336550 w 264"/>
              <a:gd name="T15" fmla="*/ 123825 h 160"/>
              <a:gd name="T16" fmla="*/ 317500 w 264"/>
              <a:gd name="T17" fmla="*/ 127000 h 160"/>
              <a:gd name="T18" fmla="*/ 314325 w 264"/>
              <a:gd name="T19" fmla="*/ 142875 h 160"/>
              <a:gd name="T20" fmla="*/ 307975 w 264"/>
              <a:gd name="T21" fmla="*/ 146050 h 160"/>
              <a:gd name="T22" fmla="*/ 298450 w 264"/>
              <a:gd name="T23" fmla="*/ 184150 h 160"/>
              <a:gd name="T24" fmla="*/ 311150 w 264"/>
              <a:gd name="T25" fmla="*/ 212725 h 160"/>
              <a:gd name="T26" fmla="*/ 295275 w 264"/>
              <a:gd name="T27" fmla="*/ 234950 h 160"/>
              <a:gd name="T28" fmla="*/ 279400 w 264"/>
              <a:gd name="T29" fmla="*/ 241300 h 160"/>
              <a:gd name="T30" fmla="*/ 263525 w 264"/>
              <a:gd name="T31" fmla="*/ 250825 h 160"/>
              <a:gd name="T32" fmla="*/ 247650 w 264"/>
              <a:gd name="T33" fmla="*/ 254000 h 160"/>
              <a:gd name="T34" fmla="*/ 215900 w 264"/>
              <a:gd name="T35" fmla="*/ 241300 h 160"/>
              <a:gd name="T36" fmla="*/ 177800 w 264"/>
              <a:gd name="T37" fmla="*/ 219075 h 160"/>
              <a:gd name="T38" fmla="*/ 158750 w 264"/>
              <a:gd name="T39" fmla="*/ 193675 h 160"/>
              <a:gd name="T40" fmla="*/ 155575 w 264"/>
              <a:gd name="T41" fmla="*/ 180975 h 160"/>
              <a:gd name="T42" fmla="*/ 139700 w 264"/>
              <a:gd name="T43" fmla="*/ 149225 h 160"/>
              <a:gd name="T44" fmla="*/ 146050 w 264"/>
              <a:gd name="T45" fmla="*/ 111125 h 160"/>
              <a:gd name="T46" fmla="*/ 127000 w 264"/>
              <a:gd name="T47" fmla="*/ 101600 h 160"/>
              <a:gd name="T48" fmla="*/ 114300 w 264"/>
              <a:gd name="T49" fmla="*/ 107950 h 160"/>
              <a:gd name="T50" fmla="*/ 120650 w 264"/>
              <a:gd name="T51" fmla="*/ 117475 h 160"/>
              <a:gd name="T52" fmla="*/ 95250 w 264"/>
              <a:gd name="T53" fmla="*/ 101600 h 160"/>
              <a:gd name="T54" fmla="*/ 31750 w 264"/>
              <a:gd name="T55" fmla="*/ 79375 h 160"/>
              <a:gd name="T56" fmla="*/ 31750 w 264"/>
              <a:gd name="T57" fmla="*/ 63500 h 160"/>
              <a:gd name="T58" fmla="*/ 22225 w 264"/>
              <a:gd name="T59" fmla="*/ 47625 h 160"/>
              <a:gd name="T60" fmla="*/ 9525 w 264"/>
              <a:gd name="T61" fmla="*/ 34925 h 160"/>
              <a:gd name="T62" fmla="*/ 9525 w 264"/>
              <a:gd name="T63" fmla="*/ 15875 h 160"/>
              <a:gd name="T64" fmla="*/ 9525 w 264"/>
              <a:gd name="T65" fmla="*/ 9525 h 160"/>
              <a:gd name="T66" fmla="*/ 9525 w 264"/>
              <a:gd name="T67" fmla="*/ 9525 h 16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64" h="160">
                <a:moveTo>
                  <a:pt x="6" y="6"/>
                </a:moveTo>
                <a:lnTo>
                  <a:pt x="218" y="6"/>
                </a:lnTo>
                <a:lnTo>
                  <a:pt x="218" y="0"/>
                </a:lnTo>
                <a:lnTo>
                  <a:pt x="264" y="0"/>
                </a:lnTo>
                <a:lnTo>
                  <a:pt x="264" y="36"/>
                </a:lnTo>
                <a:lnTo>
                  <a:pt x="242" y="40"/>
                </a:lnTo>
                <a:lnTo>
                  <a:pt x="228" y="42"/>
                </a:lnTo>
                <a:lnTo>
                  <a:pt x="232" y="56"/>
                </a:lnTo>
                <a:lnTo>
                  <a:pt x="236" y="56"/>
                </a:lnTo>
                <a:lnTo>
                  <a:pt x="232" y="62"/>
                </a:lnTo>
                <a:lnTo>
                  <a:pt x="220" y="62"/>
                </a:lnTo>
                <a:lnTo>
                  <a:pt x="218" y="68"/>
                </a:lnTo>
                <a:lnTo>
                  <a:pt x="214" y="64"/>
                </a:lnTo>
                <a:lnTo>
                  <a:pt x="212" y="70"/>
                </a:lnTo>
                <a:lnTo>
                  <a:pt x="212" y="74"/>
                </a:lnTo>
                <a:lnTo>
                  <a:pt x="212" y="78"/>
                </a:lnTo>
                <a:lnTo>
                  <a:pt x="206" y="80"/>
                </a:lnTo>
                <a:lnTo>
                  <a:pt x="200" y="80"/>
                </a:lnTo>
                <a:lnTo>
                  <a:pt x="200" y="82"/>
                </a:lnTo>
                <a:lnTo>
                  <a:pt x="198" y="90"/>
                </a:lnTo>
                <a:lnTo>
                  <a:pt x="194" y="92"/>
                </a:lnTo>
                <a:lnTo>
                  <a:pt x="194" y="100"/>
                </a:lnTo>
                <a:lnTo>
                  <a:pt x="188" y="116"/>
                </a:lnTo>
                <a:lnTo>
                  <a:pt x="192" y="130"/>
                </a:lnTo>
                <a:lnTo>
                  <a:pt x="196" y="134"/>
                </a:lnTo>
                <a:lnTo>
                  <a:pt x="192" y="140"/>
                </a:lnTo>
                <a:lnTo>
                  <a:pt x="186" y="148"/>
                </a:lnTo>
                <a:lnTo>
                  <a:pt x="180" y="150"/>
                </a:lnTo>
                <a:lnTo>
                  <a:pt x="176" y="152"/>
                </a:lnTo>
                <a:lnTo>
                  <a:pt x="172" y="154"/>
                </a:lnTo>
                <a:lnTo>
                  <a:pt x="166" y="158"/>
                </a:lnTo>
                <a:lnTo>
                  <a:pt x="162" y="160"/>
                </a:lnTo>
                <a:lnTo>
                  <a:pt x="156" y="160"/>
                </a:lnTo>
                <a:lnTo>
                  <a:pt x="148" y="154"/>
                </a:lnTo>
                <a:lnTo>
                  <a:pt x="136" y="152"/>
                </a:lnTo>
                <a:lnTo>
                  <a:pt x="112" y="158"/>
                </a:lnTo>
                <a:lnTo>
                  <a:pt x="112" y="138"/>
                </a:lnTo>
                <a:lnTo>
                  <a:pt x="100" y="132"/>
                </a:lnTo>
                <a:lnTo>
                  <a:pt x="100" y="122"/>
                </a:lnTo>
                <a:lnTo>
                  <a:pt x="102" y="118"/>
                </a:lnTo>
                <a:lnTo>
                  <a:pt x="98" y="114"/>
                </a:lnTo>
                <a:lnTo>
                  <a:pt x="92" y="104"/>
                </a:lnTo>
                <a:lnTo>
                  <a:pt x="88" y="94"/>
                </a:lnTo>
                <a:lnTo>
                  <a:pt x="94" y="76"/>
                </a:lnTo>
                <a:lnTo>
                  <a:pt x="92" y="70"/>
                </a:lnTo>
                <a:lnTo>
                  <a:pt x="84" y="62"/>
                </a:lnTo>
                <a:lnTo>
                  <a:pt x="80" y="64"/>
                </a:lnTo>
                <a:lnTo>
                  <a:pt x="72" y="68"/>
                </a:lnTo>
                <a:lnTo>
                  <a:pt x="76" y="68"/>
                </a:lnTo>
                <a:lnTo>
                  <a:pt x="76" y="74"/>
                </a:lnTo>
                <a:lnTo>
                  <a:pt x="60" y="74"/>
                </a:lnTo>
                <a:lnTo>
                  <a:pt x="60" y="64"/>
                </a:lnTo>
                <a:lnTo>
                  <a:pt x="22" y="52"/>
                </a:lnTo>
                <a:lnTo>
                  <a:pt x="20" y="50"/>
                </a:lnTo>
                <a:lnTo>
                  <a:pt x="20" y="48"/>
                </a:lnTo>
                <a:lnTo>
                  <a:pt x="20" y="40"/>
                </a:lnTo>
                <a:lnTo>
                  <a:pt x="16" y="36"/>
                </a:lnTo>
                <a:lnTo>
                  <a:pt x="14" y="30"/>
                </a:lnTo>
                <a:lnTo>
                  <a:pt x="8" y="28"/>
                </a:lnTo>
                <a:lnTo>
                  <a:pt x="6" y="22"/>
                </a:lnTo>
                <a:lnTo>
                  <a:pt x="0" y="18"/>
                </a:lnTo>
                <a:lnTo>
                  <a:pt x="6" y="10"/>
                </a:lnTo>
                <a:lnTo>
                  <a:pt x="6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2" name="Freeform 76"/>
          <p:cNvSpPr>
            <a:spLocks/>
          </p:cNvSpPr>
          <p:nvPr/>
        </p:nvSpPr>
        <p:spPr bwMode="auto">
          <a:xfrm>
            <a:off x="2712085" y="639128"/>
            <a:ext cx="422275" cy="431800"/>
          </a:xfrm>
          <a:custGeom>
            <a:avLst/>
            <a:gdLst>
              <a:gd name="T0" fmla="*/ 254000 w 266"/>
              <a:gd name="T1" fmla="*/ 6350 h 272"/>
              <a:gd name="T2" fmla="*/ 257175 w 266"/>
              <a:gd name="T3" fmla="*/ 34925 h 272"/>
              <a:gd name="T4" fmla="*/ 276225 w 266"/>
              <a:gd name="T5" fmla="*/ 53975 h 272"/>
              <a:gd name="T6" fmla="*/ 279400 w 266"/>
              <a:gd name="T7" fmla="*/ 73025 h 272"/>
              <a:gd name="T8" fmla="*/ 365125 w 266"/>
              <a:gd name="T9" fmla="*/ 107950 h 272"/>
              <a:gd name="T10" fmla="*/ 358775 w 266"/>
              <a:gd name="T11" fmla="*/ 98425 h 272"/>
              <a:gd name="T12" fmla="*/ 390525 w 266"/>
              <a:gd name="T13" fmla="*/ 101600 h 272"/>
              <a:gd name="T14" fmla="*/ 390525 w 266"/>
              <a:gd name="T15" fmla="*/ 155575 h 272"/>
              <a:gd name="T16" fmla="*/ 403225 w 266"/>
              <a:gd name="T17" fmla="*/ 184150 h 272"/>
              <a:gd name="T18" fmla="*/ 422275 w 266"/>
              <a:gd name="T19" fmla="*/ 241300 h 272"/>
              <a:gd name="T20" fmla="*/ 368300 w 266"/>
              <a:gd name="T21" fmla="*/ 273050 h 272"/>
              <a:gd name="T22" fmla="*/ 368300 w 266"/>
              <a:gd name="T23" fmla="*/ 320675 h 272"/>
              <a:gd name="T24" fmla="*/ 346075 w 266"/>
              <a:gd name="T25" fmla="*/ 323850 h 272"/>
              <a:gd name="T26" fmla="*/ 317500 w 266"/>
              <a:gd name="T27" fmla="*/ 327025 h 272"/>
              <a:gd name="T28" fmla="*/ 295275 w 266"/>
              <a:gd name="T29" fmla="*/ 314325 h 272"/>
              <a:gd name="T30" fmla="*/ 276225 w 266"/>
              <a:gd name="T31" fmla="*/ 311150 h 272"/>
              <a:gd name="T32" fmla="*/ 250825 w 266"/>
              <a:gd name="T33" fmla="*/ 304800 h 272"/>
              <a:gd name="T34" fmla="*/ 225425 w 266"/>
              <a:gd name="T35" fmla="*/ 323850 h 272"/>
              <a:gd name="T36" fmla="*/ 215900 w 266"/>
              <a:gd name="T37" fmla="*/ 333375 h 272"/>
              <a:gd name="T38" fmla="*/ 203200 w 266"/>
              <a:gd name="T39" fmla="*/ 358775 h 272"/>
              <a:gd name="T40" fmla="*/ 193675 w 266"/>
              <a:gd name="T41" fmla="*/ 374650 h 272"/>
              <a:gd name="T42" fmla="*/ 180975 w 266"/>
              <a:gd name="T43" fmla="*/ 390525 h 272"/>
              <a:gd name="T44" fmla="*/ 161925 w 266"/>
              <a:gd name="T45" fmla="*/ 393700 h 272"/>
              <a:gd name="T46" fmla="*/ 149225 w 266"/>
              <a:gd name="T47" fmla="*/ 428625 h 272"/>
              <a:gd name="T48" fmla="*/ 127000 w 266"/>
              <a:gd name="T49" fmla="*/ 428625 h 272"/>
              <a:gd name="T50" fmla="*/ 120650 w 266"/>
              <a:gd name="T51" fmla="*/ 419100 h 272"/>
              <a:gd name="T52" fmla="*/ 101600 w 266"/>
              <a:gd name="T53" fmla="*/ 412750 h 272"/>
              <a:gd name="T54" fmla="*/ 57150 w 266"/>
              <a:gd name="T55" fmla="*/ 400050 h 272"/>
              <a:gd name="T56" fmla="*/ 34925 w 266"/>
              <a:gd name="T57" fmla="*/ 425450 h 272"/>
              <a:gd name="T58" fmla="*/ 25400 w 266"/>
              <a:gd name="T59" fmla="*/ 422275 h 272"/>
              <a:gd name="T60" fmla="*/ 92075 w 266"/>
              <a:gd name="T61" fmla="*/ 323850 h 272"/>
              <a:gd name="T62" fmla="*/ 79375 w 266"/>
              <a:gd name="T63" fmla="*/ 234950 h 272"/>
              <a:gd name="T64" fmla="*/ 38100 w 266"/>
              <a:gd name="T65" fmla="*/ 209550 h 272"/>
              <a:gd name="T66" fmla="*/ 31750 w 266"/>
              <a:gd name="T67" fmla="*/ 184150 h 272"/>
              <a:gd name="T68" fmla="*/ 38100 w 266"/>
              <a:gd name="T69" fmla="*/ 165100 h 272"/>
              <a:gd name="T70" fmla="*/ 63500 w 266"/>
              <a:gd name="T71" fmla="*/ 149225 h 272"/>
              <a:gd name="T72" fmla="*/ 66675 w 266"/>
              <a:gd name="T73" fmla="*/ 120650 h 272"/>
              <a:gd name="T74" fmla="*/ 47625 w 266"/>
              <a:gd name="T75" fmla="*/ 85725 h 272"/>
              <a:gd name="T76" fmla="*/ 28575 w 266"/>
              <a:gd name="T77" fmla="*/ 76200 h 272"/>
              <a:gd name="T78" fmla="*/ 12700 w 266"/>
              <a:gd name="T79" fmla="*/ 63500 h 272"/>
              <a:gd name="T80" fmla="*/ 6350 w 266"/>
              <a:gd name="T81" fmla="*/ 34925 h 272"/>
              <a:gd name="T82" fmla="*/ 38100 w 266"/>
              <a:gd name="T83" fmla="*/ 12700 h 272"/>
              <a:gd name="T84" fmla="*/ 184150 w 266"/>
              <a:gd name="T85" fmla="*/ 0 h 27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6" h="272">
                <a:moveTo>
                  <a:pt x="116" y="0"/>
                </a:moveTo>
                <a:lnTo>
                  <a:pt x="160" y="0"/>
                </a:lnTo>
                <a:lnTo>
                  <a:pt x="160" y="4"/>
                </a:lnTo>
                <a:lnTo>
                  <a:pt x="154" y="12"/>
                </a:lnTo>
                <a:lnTo>
                  <a:pt x="160" y="16"/>
                </a:lnTo>
                <a:lnTo>
                  <a:pt x="162" y="22"/>
                </a:lnTo>
                <a:lnTo>
                  <a:pt x="168" y="24"/>
                </a:lnTo>
                <a:lnTo>
                  <a:pt x="170" y="30"/>
                </a:lnTo>
                <a:lnTo>
                  <a:pt x="174" y="34"/>
                </a:lnTo>
                <a:lnTo>
                  <a:pt x="174" y="42"/>
                </a:lnTo>
                <a:lnTo>
                  <a:pt x="174" y="44"/>
                </a:lnTo>
                <a:lnTo>
                  <a:pt x="176" y="46"/>
                </a:lnTo>
                <a:lnTo>
                  <a:pt x="214" y="58"/>
                </a:lnTo>
                <a:lnTo>
                  <a:pt x="214" y="68"/>
                </a:lnTo>
                <a:lnTo>
                  <a:pt x="230" y="68"/>
                </a:lnTo>
                <a:lnTo>
                  <a:pt x="230" y="62"/>
                </a:lnTo>
                <a:lnTo>
                  <a:pt x="226" y="62"/>
                </a:lnTo>
                <a:lnTo>
                  <a:pt x="234" y="58"/>
                </a:lnTo>
                <a:lnTo>
                  <a:pt x="238" y="56"/>
                </a:lnTo>
                <a:lnTo>
                  <a:pt x="246" y="64"/>
                </a:lnTo>
                <a:lnTo>
                  <a:pt x="248" y="70"/>
                </a:lnTo>
                <a:lnTo>
                  <a:pt x="242" y="88"/>
                </a:lnTo>
                <a:lnTo>
                  <a:pt x="246" y="98"/>
                </a:lnTo>
                <a:lnTo>
                  <a:pt x="252" y="108"/>
                </a:lnTo>
                <a:lnTo>
                  <a:pt x="256" y="112"/>
                </a:lnTo>
                <a:lnTo>
                  <a:pt x="254" y="116"/>
                </a:lnTo>
                <a:lnTo>
                  <a:pt x="254" y="126"/>
                </a:lnTo>
                <a:lnTo>
                  <a:pt x="266" y="132"/>
                </a:lnTo>
                <a:lnTo>
                  <a:pt x="266" y="152"/>
                </a:lnTo>
                <a:lnTo>
                  <a:pt x="246" y="156"/>
                </a:lnTo>
                <a:lnTo>
                  <a:pt x="234" y="164"/>
                </a:lnTo>
                <a:lnTo>
                  <a:pt x="232" y="172"/>
                </a:lnTo>
                <a:lnTo>
                  <a:pt x="234" y="190"/>
                </a:lnTo>
                <a:lnTo>
                  <a:pt x="232" y="192"/>
                </a:lnTo>
                <a:lnTo>
                  <a:pt x="232" y="202"/>
                </a:lnTo>
                <a:lnTo>
                  <a:pt x="228" y="202"/>
                </a:lnTo>
                <a:lnTo>
                  <a:pt x="226" y="206"/>
                </a:lnTo>
                <a:lnTo>
                  <a:pt x="218" y="204"/>
                </a:lnTo>
                <a:lnTo>
                  <a:pt x="214" y="208"/>
                </a:lnTo>
                <a:lnTo>
                  <a:pt x="206" y="204"/>
                </a:lnTo>
                <a:lnTo>
                  <a:pt x="200" y="206"/>
                </a:lnTo>
                <a:lnTo>
                  <a:pt x="196" y="204"/>
                </a:lnTo>
                <a:lnTo>
                  <a:pt x="190" y="206"/>
                </a:lnTo>
                <a:lnTo>
                  <a:pt x="186" y="198"/>
                </a:lnTo>
                <a:lnTo>
                  <a:pt x="180" y="202"/>
                </a:lnTo>
                <a:lnTo>
                  <a:pt x="178" y="198"/>
                </a:lnTo>
                <a:lnTo>
                  <a:pt x="174" y="196"/>
                </a:lnTo>
                <a:lnTo>
                  <a:pt x="172" y="194"/>
                </a:lnTo>
                <a:lnTo>
                  <a:pt x="170" y="196"/>
                </a:lnTo>
                <a:lnTo>
                  <a:pt x="158" y="192"/>
                </a:lnTo>
                <a:lnTo>
                  <a:pt x="154" y="194"/>
                </a:lnTo>
                <a:lnTo>
                  <a:pt x="150" y="202"/>
                </a:lnTo>
                <a:lnTo>
                  <a:pt x="142" y="204"/>
                </a:lnTo>
                <a:lnTo>
                  <a:pt x="140" y="206"/>
                </a:lnTo>
                <a:lnTo>
                  <a:pt x="138" y="206"/>
                </a:lnTo>
                <a:lnTo>
                  <a:pt x="136" y="210"/>
                </a:lnTo>
                <a:lnTo>
                  <a:pt x="130" y="214"/>
                </a:lnTo>
                <a:lnTo>
                  <a:pt x="128" y="218"/>
                </a:lnTo>
                <a:lnTo>
                  <a:pt x="128" y="226"/>
                </a:lnTo>
                <a:lnTo>
                  <a:pt x="126" y="228"/>
                </a:lnTo>
                <a:lnTo>
                  <a:pt x="126" y="230"/>
                </a:lnTo>
                <a:lnTo>
                  <a:pt x="122" y="236"/>
                </a:lnTo>
                <a:lnTo>
                  <a:pt x="122" y="242"/>
                </a:lnTo>
                <a:lnTo>
                  <a:pt x="118" y="244"/>
                </a:lnTo>
                <a:lnTo>
                  <a:pt x="114" y="246"/>
                </a:lnTo>
                <a:lnTo>
                  <a:pt x="108" y="246"/>
                </a:lnTo>
                <a:lnTo>
                  <a:pt x="108" y="248"/>
                </a:lnTo>
                <a:lnTo>
                  <a:pt x="102" y="248"/>
                </a:lnTo>
                <a:lnTo>
                  <a:pt x="98" y="264"/>
                </a:lnTo>
                <a:lnTo>
                  <a:pt x="94" y="264"/>
                </a:lnTo>
                <a:lnTo>
                  <a:pt x="94" y="270"/>
                </a:lnTo>
                <a:lnTo>
                  <a:pt x="88" y="272"/>
                </a:lnTo>
                <a:lnTo>
                  <a:pt x="86" y="270"/>
                </a:lnTo>
                <a:lnTo>
                  <a:pt x="80" y="270"/>
                </a:lnTo>
                <a:lnTo>
                  <a:pt x="78" y="266"/>
                </a:lnTo>
                <a:lnTo>
                  <a:pt x="74" y="266"/>
                </a:lnTo>
                <a:lnTo>
                  <a:pt x="76" y="264"/>
                </a:lnTo>
                <a:lnTo>
                  <a:pt x="72" y="258"/>
                </a:lnTo>
                <a:lnTo>
                  <a:pt x="68" y="258"/>
                </a:lnTo>
                <a:lnTo>
                  <a:pt x="64" y="260"/>
                </a:lnTo>
                <a:lnTo>
                  <a:pt x="60" y="264"/>
                </a:lnTo>
                <a:lnTo>
                  <a:pt x="40" y="258"/>
                </a:lnTo>
                <a:lnTo>
                  <a:pt x="36" y="252"/>
                </a:lnTo>
                <a:lnTo>
                  <a:pt x="30" y="256"/>
                </a:lnTo>
                <a:lnTo>
                  <a:pt x="28" y="264"/>
                </a:lnTo>
                <a:lnTo>
                  <a:pt x="22" y="268"/>
                </a:lnTo>
                <a:lnTo>
                  <a:pt x="20" y="268"/>
                </a:lnTo>
                <a:lnTo>
                  <a:pt x="18" y="264"/>
                </a:lnTo>
                <a:lnTo>
                  <a:pt x="16" y="266"/>
                </a:lnTo>
                <a:lnTo>
                  <a:pt x="14" y="266"/>
                </a:lnTo>
                <a:lnTo>
                  <a:pt x="50" y="204"/>
                </a:lnTo>
                <a:lnTo>
                  <a:pt x="58" y="204"/>
                </a:lnTo>
                <a:lnTo>
                  <a:pt x="56" y="146"/>
                </a:lnTo>
                <a:lnTo>
                  <a:pt x="52" y="146"/>
                </a:lnTo>
                <a:lnTo>
                  <a:pt x="50" y="148"/>
                </a:lnTo>
                <a:lnTo>
                  <a:pt x="36" y="150"/>
                </a:lnTo>
                <a:lnTo>
                  <a:pt x="24" y="142"/>
                </a:lnTo>
                <a:lnTo>
                  <a:pt x="24" y="132"/>
                </a:lnTo>
                <a:lnTo>
                  <a:pt x="22" y="126"/>
                </a:lnTo>
                <a:lnTo>
                  <a:pt x="22" y="118"/>
                </a:lnTo>
                <a:lnTo>
                  <a:pt x="20" y="116"/>
                </a:lnTo>
                <a:lnTo>
                  <a:pt x="20" y="110"/>
                </a:lnTo>
                <a:lnTo>
                  <a:pt x="24" y="108"/>
                </a:lnTo>
                <a:lnTo>
                  <a:pt x="24" y="104"/>
                </a:lnTo>
                <a:lnTo>
                  <a:pt x="32" y="98"/>
                </a:lnTo>
                <a:lnTo>
                  <a:pt x="34" y="94"/>
                </a:lnTo>
                <a:lnTo>
                  <a:pt x="40" y="94"/>
                </a:lnTo>
                <a:lnTo>
                  <a:pt x="42" y="90"/>
                </a:lnTo>
                <a:lnTo>
                  <a:pt x="48" y="78"/>
                </a:lnTo>
                <a:lnTo>
                  <a:pt x="42" y="76"/>
                </a:lnTo>
                <a:lnTo>
                  <a:pt x="36" y="64"/>
                </a:lnTo>
                <a:lnTo>
                  <a:pt x="36" y="62"/>
                </a:lnTo>
                <a:lnTo>
                  <a:pt x="30" y="54"/>
                </a:lnTo>
                <a:lnTo>
                  <a:pt x="28" y="54"/>
                </a:lnTo>
                <a:lnTo>
                  <a:pt x="20" y="52"/>
                </a:lnTo>
                <a:lnTo>
                  <a:pt x="18" y="48"/>
                </a:lnTo>
                <a:lnTo>
                  <a:pt x="12" y="46"/>
                </a:lnTo>
                <a:lnTo>
                  <a:pt x="12" y="40"/>
                </a:lnTo>
                <a:lnTo>
                  <a:pt x="8" y="40"/>
                </a:lnTo>
                <a:lnTo>
                  <a:pt x="0" y="30"/>
                </a:lnTo>
                <a:lnTo>
                  <a:pt x="0" y="26"/>
                </a:lnTo>
                <a:lnTo>
                  <a:pt x="4" y="22"/>
                </a:lnTo>
                <a:lnTo>
                  <a:pt x="18" y="12"/>
                </a:lnTo>
                <a:lnTo>
                  <a:pt x="20" y="8"/>
                </a:lnTo>
                <a:lnTo>
                  <a:pt x="24" y="8"/>
                </a:lnTo>
                <a:lnTo>
                  <a:pt x="34" y="0"/>
                </a:lnTo>
                <a:lnTo>
                  <a:pt x="11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3" name="Freeform 77"/>
          <p:cNvSpPr>
            <a:spLocks/>
          </p:cNvSpPr>
          <p:nvPr/>
        </p:nvSpPr>
        <p:spPr bwMode="auto">
          <a:xfrm>
            <a:off x="3235960" y="839153"/>
            <a:ext cx="361950" cy="492125"/>
          </a:xfrm>
          <a:custGeom>
            <a:avLst/>
            <a:gdLst>
              <a:gd name="T0" fmla="*/ 44450 w 228"/>
              <a:gd name="T1" fmla="*/ 3175 h 310"/>
              <a:gd name="T2" fmla="*/ 73025 w 228"/>
              <a:gd name="T3" fmla="*/ 3175 h 310"/>
              <a:gd name="T4" fmla="*/ 98425 w 228"/>
              <a:gd name="T5" fmla="*/ 6350 h 310"/>
              <a:gd name="T6" fmla="*/ 111125 w 228"/>
              <a:gd name="T7" fmla="*/ 38100 h 310"/>
              <a:gd name="T8" fmla="*/ 130175 w 228"/>
              <a:gd name="T9" fmla="*/ 63500 h 310"/>
              <a:gd name="T10" fmla="*/ 130175 w 228"/>
              <a:gd name="T11" fmla="*/ 82550 h 310"/>
              <a:gd name="T12" fmla="*/ 155575 w 228"/>
              <a:gd name="T13" fmla="*/ 104775 h 310"/>
              <a:gd name="T14" fmla="*/ 187325 w 228"/>
              <a:gd name="T15" fmla="*/ 111125 h 310"/>
              <a:gd name="T16" fmla="*/ 215900 w 228"/>
              <a:gd name="T17" fmla="*/ 127000 h 310"/>
              <a:gd name="T18" fmla="*/ 241300 w 228"/>
              <a:gd name="T19" fmla="*/ 114300 h 310"/>
              <a:gd name="T20" fmla="*/ 257175 w 228"/>
              <a:gd name="T21" fmla="*/ 104775 h 310"/>
              <a:gd name="T22" fmla="*/ 269875 w 228"/>
              <a:gd name="T23" fmla="*/ 104775 h 310"/>
              <a:gd name="T24" fmla="*/ 292100 w 228"/>
              <a:gd name="T25" fmla="*/ 120650 h 310"/>
              <a:gd name="T26" fmla="*/ 323850 w 228"/>
              <a:gd name="T27" fmla="*/ 114300 h 310"/>
              <a:gd name="T28" fmla="*/ 352425 w 228"/>
              <a:gd name="T29" fmla="*/ 152400 h 310"/>
              <a:gd name="T30" fmla="*/ 355600 w 228"/>
              <a:gd name="T31" fmla="*/ 165100 h 310"/>
              <a:gd name="T32" fmla="*/ 231775 w 228"/>
              <a:gd name="T33" fmla="*/ 428625 h 310"/>
              <a:gd name="T34" fmla="*/ 142875 w 228"/>
              <a:gd name="T35" fmla="*/ 422275 h 310"/>
              <a:gd name="T36" fmla="*/ 107950 w 228"/>
              <a:gd name="T37" fmla="*/ 450850 h 310"/>
              <a:gd name="T38" fmla="*/ 76200 w 228"/>
              <a:gd name="T39" fmla="*/ 485775 h 310"/>
              <a:gd name="T40" fmla="*/ 15875 w 228"/>
              <a:gd name="T41" fmla="*/ 396875 h 310"/>
              <a:gd name="T42" fmla="*/ 28575 w 228"/>
              <a:gd name="T43" fmla="*/ 384175 h 310"/>
              <a:gd name="T44" fmla="*/ 47625 w 228"/>
              <a:gd name="T45" fmla="*/ 371475 h 310"/>
              <a:gd name="T46" fmla="*/ 57150 w 228"/>
              <a:gd name="T47" fmla="*/ 361950 h 310"/>
              <a:gd name="T48" fmla="*/ 66675 w 228"/>
              <a:gd name="T49" fmla="*/ 355600 h 310"/>
              <a:gd name="T50" fmla="*/ 69850 w 228"/>
              <a:gd name="T51" fmla="*/ 349250 h 310"/>
              <a:gd name="T52" fmla="*/ 60325 w 228"/>
              <a:gd name="T53" fmla="*/ 330200 h 310"/>
              <a:gd name="T54" fmla="*/ 50800 w 228"/>
              <a:gd name="T55" fmla="*/ 317500 h 310"/>
              <a:gd name="T56" fmla="*/ 38100 w 228"/>
              <a:gd name="T57" fmla="*/ 282575 h 310"/>
              <a:gd name="T58" fmla="*/ 44450 w 228"/>
              <a:gd name="T59" fmla="*/ 254000 h 310"/>
              <a:gd name="T60" fmla="*/ 28575 w 228"/>
              <a:gd name="T61" fmla="*/ 225425 h 310"/>
              <a:gd name="T62" fmla="*/ 19050 w 228"/>
              <a:gd name="T63" fmla="*/ 212725 h 310"/>
              <a:gd name="T64" fmla="*/ 25400 w 228"/>
              <a:gd name="T65" fmla="*/ 206375 h 310"/>
              <a:gd name="T66" fmla="*/ 34925 w 228"/>
              <a:gd name="T67" fmla="*/ 196850 h 310"/>
              <a:gd name="T68" fmla="*/ 38100 w 228"/>
              <a:gd name="T69" fmla="*/ 184150 h 310"/>
              <a:gd name="T70" fmla="*/ 44450 w 228"/>
              <a:gd name="T71" fmla="*/ 142875 h 310"/>
              <a:gd name="T72" fmla="*/ 60325 w 228"/>
              <a:gd name="T73" fmla="*/ 107950 h 310"/>
              <a:gd name="T74" fmla="*/ 50800 w 228"/>
              <a:gd name="T75" fmla="*/ 92075 h 310"/>
              <a:gd name="T76" fmla="*/ 50800 w 228"/>
              <a:gd name="T77" fmla="*/ 69850 h 310"/>
              <a:gd name="T78" fmla="*/ 6350 w 228"/>
              <a:gd name="T79" fmla="*/ 44450 h 310"/>
              <a:gd name="T80" fmla="*/ 15875 w 228"/>
              <a:gd name="T81" fmla="*/ 25400 h 310"/>
              <a:gd name="T82" fmla="*/ 31750 w 228"/>
              <a:gd name="T83" fmla="*/ 3175 h 31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28" h="310">
                <a:moveTo>
                  <a:pt x="20" y="2"/>
                </a:moveTo>
                <a:lnTo>
                  <a:pt x="22" y="0"/>
                </a:lnTo>
                <a:lnTo>
                  <a:pt x="28" y="2"/>
                </a:lnTo>
                <a:lnTo>
                  <a:pt x="36" y="0"/>
                </a:lnTo>
                <a:lnTo>
                  <a:pt x="38" y="2"/>
                </a:lnTo>
                <a:lnTo>
                  <a:pt x="46" y="2"/>
                </a:lnTo>
                <a:lnTo>
                  <a:pt x="46" y="0"/>
                </a:lnTo>
                <a:lnTo>
                  <a:pt x="50" y="0"/>
                </a:lnTo>
                <a:lnTo>
                  <a:pt x="62" y="4"/>
                </a:lnTo>
                <a:lnTo>
                  <a:pt x="66" y="18"/>
                </a:lnTo>
                <a:lnTo>
                  <a:pt x="70" y="22"/>
                </a:lnTo>
                <a:lnTo>
                  <a:pt x="70" y="24"/>
                </a:lnTo>
                <a:lnTo>
                  <a:pt x="82" y="32"/>
                </a:lnTo>
                <a:lnTo>
                  <a:pt x="80" y="36"/>
                </a:lnTo>
                <a:lnTo>
                  <a:pt x="82" y="40"/>
                </a:lnTo>
                <a:lnTo>
                  <a:pt x="80" y="42"/>
                </a:lnTo>
                <a:lnTo>
                  <a:pt x="84" y="46"/>
                </a:lnTo>
                <a:lnTo>
                  <a:pt x="82" y="52"/>
                </a:lnTo>
                <a:lnTo>
                  <a:pt x="86" y="60"/>
                </a:lnTo>
                <a:lnTo>
                  <a:pt x="96" y="60"/>
                </a:lnTo>
                <a:lnTo>
                  <a:pt x="98" y="66"/>
                </a:lnTo>
                <a:lnTo>
                  <a:pt x="102" y="68"/>
                </a:lnTo>
                <a:lnTo>
                  <a:pt x="112" y="76"/>
                </a:lnTo>
                <a:lnTo>
                  <a:pt x="118" y="70"/>
                </a:lnTo>
                <a:lnTo>
                  <a:pt x="126" y="78"/>
                </a:lnTo>
                <a:lnTo>
                  <a:pt x="130" y="78"/>
                </a:lnTo>
                <a:lnTo>
                  <a:pt x="136" y="80"/>
                </a:lnTo>
                <a:lnTo>
                  <a:pt x="144" y="72"/>
                </a:lnTo>
                <a:lnTo>
                  <a:pt x="148" y="72"/>
                </a:lnTo>
                <a:lnTo>
                  <a:pt x="152" y="72"/>
                </a:lnTo>
                <a:lnTo>
                  <a:pt x="156" y="70"/>
                </a:lnTo>
                <a:lnTo>
                  <a:pt x="156" y="66"/>
                </a:lnTo>
                <a:lnTo>
                  <a:pt x="162" y="66"/>
                </a:lnTo>
                <a:lnTo>
                  <a:pt x="166" y="62"/>
                </a:lnTo>
                <a:lnTo>
                  <a:pt x="170" y="64"/>
                </a:lnTo>
                <a:lnTo>
                  <a:pt x="170" y="66"/>
                </a:lnTo>
                <a:lnTo>
                  <a:pt x="172" y="70"/>
                </a:lnTo>
                <a:lnTo>
                  <a:pt x="182" y="72"/>
                </a:lnTo>
                <a:lnTo>
                  <a:pt x="184" y="76"/>
                </a:lnTo>
                <a:lnTo>
                  <a:pt x="196" y="70"/>
                </a:lnTo>
                <a:lnTo>
                  <a:pt x="196" y="72"/>
                </a:lnTo>
                <a:lnTo>
                  <a:pt x="204" y="72"/>
                </a:lnTo>
                <a:lnTo>
                  <a:pt x="208" y="82"/>
                </a:lnTo>
                <a:lnTo>
                  <a:pt x="218" y="86"/>
                </a:lnTo>
                <a:lnTo>
                  <a:pt x="222" y="96"/>
                </a:lnTo>
                <a:lnTo>
                  <a:pt x="218" y="100"/>
                </a:lnTo>
                <a:lnTo>
                  <a:pt x="218" y="102"/>
                </a:lnTo>
                <a:lnTo>
                  <a:pt x="224" y="104"/>
                </a:lnTo>
                <a:lnTo>
                  <a:pt x="228" y="108"/>
                </a:lnTo>
                <a:lnTo>
                  <a:pt x="210" y="118"/>
                </a:lnTo>
                <a:lnTo>
                  <a:pt x="146" y="270"/>
                </a:lnTo>
                <a:lnTo>
                  <a:pt x="140" y="268"/>
                </a:lnTo>
                <a:lnTo>
                  <a:pt x="96" y="262"/>
                </a:lnTo>
                <a:lnTo>
                  <a:pt x="90" y="266"/>
                </a:lnTo>
                <a:lnTo>
                  <a:pt x="86" y="268"/>
                </a:lnTo>
                <a:lnTo>
                  <a:pt x="80" y="272"/>
                </a:lnTo>
                <a:lnTo>
                  <a:pt x="68" y="284"/>
                </a:lnTo>
                <a:lnTo>
                  <a:pt x="64" y="292"/>
                </a:lnTo>
                <a:lnTo>
                  <a:pt x="48" y="300"/>
                </a:lnTo>
                <a:lnTo>
                  <a:pt x="48" y="306"/>
                </a:lnTo>
                <a:lnTo>
                  <a:pt x="44" y="310"/>
                </a:lnTo>
                <a:lnTo>
                  <a:pt x="10" y="252"/>
                </a:lnTo>
                <a:lnTo>
                  <a:pt x="10" y="250"/>
                </a:lnTo>
                <a:lnTo>
                  <a:pt x="12" y="246"/>
                </a:lnTo>
                <a:lnTo>
                  <a:pt x="16" y="244"/>
                </a:lnTo>
                <a:lnTo>
                  <a:pt x="18" y="242"/>
                </a:lnTo>
                <a:lnTo>
                  <a:pt x="24" y="240"/>
                </a:lnTo>
                <a:lnTo>
                  <a:pt x="28" y="234"/>
                </a:lnTo>
                <a:lnTo>
                  <a:pt x="30" y="234"/>
                </a:lnTo>
                <a:lnTo>
                  <a:pt x="30" y="230"/>
                </a:lnTo>
                <a:lnTo>
                  <a:pt x="32" y="230"/>
                </a:lnTo>
                <a:lnTo>
                  <a:pt x="36" y="228"/>
                </a:lnTo>
                <a:lnTo>
                  <a:pt x="38" y="228"/>
                </a:lnTo>
                <a:lnTo>
                  <a:pt x="38" y="224"/>
                </a:lnTo>
                <a:lnTo>
                  <a:pt x="42" y="224"/>
                </a:lnTo>
                <a:lnTo>
                  <a:pt x="42" y="222"/>
                </a:lnTo>
                <a:lnTo>
                  <a:pt x="40" y="222"/>
                </a:lnTo>
                <a:lnTo>
                  <a:pt x="44" y="220"/>
                </a:lnTo>
                <a:lnTo>
                  <a:pt x="42" y="214"/>
                </a:lnTo>
                <a:lnTo>
                  <a:pt x="44" y="214"/>
                </a:lnTo>
                <a:lnTo>
                  <a:pt x="38" y="208"/>
                </a:lnTo>
                <a:lnTo>
                  <a:pt x="36" y="204"/>
                </a:lnTo>
                <a:lnTo>
                  <a:pt x="30" y="200"/>
                </a:lnTo>
                <a:lnTo>
                  <a:pt x="32" y="200"/>
                </a:lnTo>
                <a:lnTo>
                  <a:pt x="28" y="192"/>
                </a:lnTo>
                <a:lnTo>
                  <a:pt x="28" y="184"/>
                </a:lnTo>
                <a:lnTo>
                  <a:pt x="24" y="178"/>
                </a:lnTo>
                <a:lnTo>
                  <a:pt x="24" y="168"/>
                </a:lnTo>
                <a:lnTo>
                  <a:pt x="28" y="164"/>
                </a:lnTo>
                <a:lnTo>
                  <a:pt x="28" y="160"/>
                </a:lnTo>
                <a:lnTo>
                  <a:pt x="24" y="150"/>
                </a:lnTo>
                <a:lnTo>
                  <a:pt x="22" y="146"/>
                </a:lnTo>
                <a:lnTo>
                  <a:pt x="18" y="142"/>
                </a:lnTo>
                <a:lnTo>
                  <a:pt x="18" y="140"/>
                </a:lnTo>
                <a:lnTo>
                  <a:pt x="12" y="140"/>
                </a:lnTo>
                <a:lnTo>
                  <a:pt x="12" y="134"/>
                </a:lnTo>
                <a:lnTo>
                  <a:pt x="10" y="134"/>
                </a:lnTo>
                <a:lnTo>
                  <a:pt x="12" y="130"/>
                </a:lnTo>
                <a:lnTo>
                  <a:pt x="16" y="130"/>
                </a:lnTo>
                <a:lnTo>
                  <a:pt x="18" y="128"/>
                </a:lnTo>
                <a:lnTo>
                  <a:pt x="18" y="124"/>
                </a:lnTo>
                <a:lnTo>
                  <a:pt x="22" y="124"/>
                </a:lnTo>
                <a:lnTo>
                  <a:pt x="24" y="122"/>
                </a:lnTo>
                <a:lnTo>
                  <a:pt x="22" y="120"/>
                </a:lnTo>
                <a:lnTo>
                  <a:pt x="24" y="116"/>
                </a:lnTo>
                <a:lnTo>
                  <a:pt x="26" y="116"/>
                </a:lnTo>
                <a:lnTo>
                  <a:pt x="30" y="100"/>
                </a:lnTo>
                <a:lnTo>
                  <a:pt x="28" y="90"/>
                </a:lnTo>
                <a:lnTo>
                  <a:pt x="32" y="82"/>
                </a:lnTo>
                <a:lnTo>
                  <a:pt x="40" y="72"/>
                </a:lnTo>
                <a:lnTo>
                  <a:pt x="38" y="68"/>
                </a:lnTo>
                <a:lnTo>
                  <a:pt x="38" y="62"/>
                </a:lnTo>
                <a:lnTo>
                  <a:pt x="36" y="62"/>
                </a:lnTo>
                <a:lnTo>
                  <a:pt x="32" y="58"/>
                </a:lnTo>
                <a:lnTo>
                  <a:pt x="36" y="48"/>
                </a:lnTo>
                <a:lnTo>
                  <a:pt x="30" y="46"/>
                </a:lnTo>
                <a:lnTo>
                  <a:pt x="32" y="44"/>
                </a:lnTo>
                <a:lnTo>
                  <a:pt x="22" y="42"/>
                </a:lnTo>
                <a:lnTo>
                  <a:pt x="8" y="28"/>
                </a:lnTo>
                <a:lnTo>
                  <a:pt x="4" y="28"/>
                </a:lnTo>
                <a:lnTo>
                  <a:pt x="0" y="20"/>
                </a:lnTo>
                <a:lnTo>
                  <a:pt x="4" y="18"/>
                </a:lnTo>
                <a:lnTo>
                  <a:pt x="10" y="16"/>
                </a:lnTo>
                <a:lnTo>
                  <a:pt x="16" y="8"/>
                </a:lnTo>
                <a:lnTo>
                  <a:pt x="20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4" name="Freeform 78"/>
          <p:cNvSpPr>
            <a:spLocks/>
          </p:cNvSpPr>
          <p:nvPr/>
        </p:nvSpPr>
        <p:spPr bwMode="auto">
          <a:xfrm>
            <a:off x="3029585" y="870903"/>
            <a:ext cx="276225" cy="368300"/>
          </a:xfrm>
          <a:custGeom>
            <a:avLst/>
            <a:gdLst>
              <a:gd name="T0" fmla="*/ 142875 w 174"/>
              <a:gd name="T1" fmla="*/ 0 h 232"/>
              <a:gd name="T2" fmla="*/ 174625 w 174"/>
              <a:gd name="T3" fmla="*/ 12700 h 232"/>
              <a:gd name="T4" fmla="*/ 190500 w 174"/>
              <a:gd name="T5" fmla="*/ 9525 h 232"/>
              <a:gd name="T6" fmla="*/ 206375 w 174"/>
              <a:gd name="T7" fmla="*/ 0 h 232"/>
              <a:gd name="T8" fmla="*/ 219075 w 174"/>
              <a:gd name="T9" fmla="*/ 12700 h 232"/>
              <a:gd name="T10" fmla="*/ 257175 w 174"/>
              <a:gd name="T11" fmla="*/ 38100 h 232"/>
              <a:gd name="T12" fmla="*/ 263525 w 174"/>
              <a:gd name="T13" fmla="*/ 44450 h 232"/>
              <a:gd name="T14" fmla="*/ 263525 w 174"/>
              <a:gd name="T15" fmla="*/ 66675 h 232"/>
              <a:gd name="T16" fmla="*/ 266700 w 174"/>
              <a:gd name="T17" fmla="*/ 76200 h 232"/>
              <a:gd name="T18" fmla="*/ 257175 w 174"/>
              <a:gd name="T19" fmla="*/ 98425 h 232"/>
              <a:gd name="T20" fmla="*/ 254000 w 174"/>
              <a:gd name="T21" fmla="*/ 127000 h 232"/>
              <a:gd name="T22" fmla="*/ 244475 w 174"/>
              <a:gd name="T23" fmla="*/ 152400 h 232"/>
              <a:gd name="T24" fmla="*/ 244475 w 174"/>
              <a:gd name="T25" fmla="*/ 161925 h 232"/>
              <a:gd name="T26" fmla="*/ 234950 w 174"/>
              <a:gd name="T27" fmla="*/ 165100 h 232"/>
              <a:gd name="T28" fmla="*/ 231775 w 174"/>
              <a:gd name="T29" fmla="*/ 174625 h 232"/>
              <a:gd name="T30" fmla="*/ 222250 w 174"/>
              <a:gd name="T31" fmla="*/ 180975 h 232"/>
              <a:gd name="T32" fmla="*/ 225425 w 174"/>
              <a:gd name="T33" fmla="*/ 190500 h 232"/>
              <a:gd name="T34" fmla="*/ 234950 w 174"/>
              <a:gd name="T35" fmla="*/ 193675 h 232"/>
              <a:gd name="T36" fmla="*/ 244475 w 174"/>
              <a:gd name="T37" fmla="*/ 206375 h 232"/>
              <a:gd name="T38" fmla="*/ 250825 w 174"/>
              <a:gd name="T39" fmla="*/ 228600 h 232"/>
              <a:gd name="T40" fmla="*/ 244475 w 174"/>
              <a:gd name="T41" fmla="*/ 250825 h 232"/>
              <a:gd name="T42" fmla="*/ 250825 w 174"/>
              <a:gd name="T43" fmla="*/ 273050 h 232"/>
              <a:gd name="T44" fmla="*/ 254000 w 174"/>
              <a:gd name="T45" fmla="*/ 285750 h 232"/>
              <a:gd name="T46" fmla="*/ 266700 w 174"/>
              <a:gd name="T47" fmla="*/ 298450 h 232"/>
              <a:gd name="T48" fmla="*/ 273050 w 174"/>
              <a:gd name="T49" fmla="*/ 307975 h 232"/>
              <a:gd name="T50" fmla="*/ 269875 w 174"/>
              <a:gd name="T51" fmla="*/ 320675 h 232"/>
              <a:gd name="T52" fmla="*/ 273050 w 174"/>
              <a:gd name="T53" fmla="*/ 323850 h 232"/>
              <a:gd name="T54" fmla="*/ 266700 w 174"/>
              <a:gd name="T55" fmla="*/ 330200 h 232"/>
              <a:gd name="T56" fmla="*/ 257175 w 174"/>
              <a:gd name="T57" fmla="*/ 333375 h 232"/>
              <a:gd name="T58" fmla="*/ 254000 w 174"/>
              <a:gd name="T59" fmla="*/ 339725 h 232"/>
              <a:gd name="T60" fmla="*/ 244475 w 174"/>
              <a:gd name="T61" fmla="*/ 349250 h 232"/>
              <a:gd name="T62" fmla="*/ 231775 w 174"/>
              <a:gd name="T63" fmla="*/ 355600 h 232"/>
              <a:gd name="T64" fmla="*/ 222250 w 174"/>
              <a:gd name="T65" fmla="*/ 365125 h 232"/>
              <a:gd name="T66" fmla="*/ 107950 w 174"/>
              <a:gd name="T67" fmla="*/ 368300 h 232"/>
              <a:gd name="T68" fmla="*/ 92075 w 174"/>
              <a:gd name="T69" fmla="*/ 358775 h 232"/>
              <a:gd name="T70" fmla="*/ 34925 w 174"/>
              <a:gd name="T71" fmla="*/ 368300 h 232"/>
              <a:gd name="T72" fmla="*/ 47625 w 174"/>
              <a:gd name="T73" fmla="*/ 346075 h 232"/>
              <a:gd name="T74" fmla="*/ 34925 w 174"/>
              <a:gd name="T75" fmla="*/ 333375 h 232"/>
              <a:gd name="T76" fmla="*/ 25400 w 174"/>
              <a:gd name="T77" fmla="*/ 323850 h 232"/>
              <a:gd name="T78" fmla="*/ 15875 w 174"/>
              <a:gd name="T79" fmla="*/ 314325 h 232"/>
              <a:gd name="T80" fmla="*/ 3175 w 174"/>
              <a:gd name="T81" fmla="*/ 231775 h 232"/>
              <a:gd name="T82" fmla="*/ 3175 w 174"/>
              <a:gd name="T83" fmla="*/ 222250 h 232"/>
              <a:gd name="T84" fmla="*/ 3175 w 174"/>
              <a:gd name="T85" fmla="*/ 209550 h 232"/>
              <a:gd name="T86" fmla="*/ 9525 w 174"/>
              <a:gd name="T87" fmla="*/ 200025 h 232"/>
              <a:gd name="T88" fmla="*/ 3175 w 174"/>
              <a:gd name="T89" fmla="*/ 177800 h 232"/>
              <a:gd name="T90" fmla="*/ 3175 w 174"/>
              <a:gd name="T91" fmla="*/ 171450 h 232"/>
              <a:gd name="T92" fmla="*/ 3175 w 174"/>
              <a:gd name="T93" fmla="*/ 158750 h 232"/>
              <a:gd name="T94" fmla="*/ 3175 w 174"/>
              <a:gd name="T95" fmla="*/ 146050 h 232"/>
              <a:gd name="T96" fmla="*/ 15875 w 174"/>
              <a:gd name="T97" fmla="*/ 136525 h 232"/>
              <a:gd name="T98" fmla="*/ 15875 w 174"/>
              <a:gd name="T99" fmla="*/ 127000 h 232"/>
              <a:gd name="T100" fmla="*/ 19050 w 174"/>
              <a:gd name="T101" fmla="*/ 107950 h 232"/>
              <a:gd name="T102" fmla="*/ 28575 w 174"/>
              <a:gd name="T103" fmla="*/ 92075 h 232"/>
              <a:gd name="T104" fmla="*/ 44450 w 174"/>
              <a:gd name="T105" fmla="*/ 88900 h 232"/>
              <a:gd name="T106" fmla="*/ 50800 w 174"/>
              <a:gd name="T107" fmla="*/ 73025 h 232"/>
              <a:gd name="T108" fmla="*/ 50800 w 174"/>
              <a:gd name="T109" fmla="*/ 41275 h 232"/>
              <a:gd name="T110" fmla="*/ 73025 w 174"/>
              <a:gd name="T111" fmla="*/ 15875 h 232"/>
              <a:gd name="T112" fmla="*/ 104775 w 174"/>
              <a:gd name="T113" fmla="*/ 9525 h 232"/>
              <a:gd name="T114" fmla="*/ 104775 w 174"/>
              <a:gd name="T115" fmla="*/ 9525 h 23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74" h="232">
                <a:moveTo>
                  <a:pt x="66" y="6"/>
                </a:moveTo>
                <a:lnTo>
                  <a:pt x="90" y="0"/>
                </a:lnTo>
                <a:lnTo>
                  <a:pt x="102" y="2"/>
                </a:lnTo>
                <a:lnTo>
                  <a:pt x="110" y="8"/>
                </a:lnTo>
                <a:lnTo>
                  <a:pt x="116" y="8"/>
                </a:lnTo>
                <a:lnTo>
                  <a:pt x="120" y="6"/>
                </a:lnTo>
                <a:lnTo>
                  <a:pt x="126" y="2"/>
                </a:lnTo>
                <a:lnTo>
                  <a:pt x="130" y="0"/>
                </a:lnTo>
                <a:lnTo>
                  <a:pt x="134" y="8"/>
                </a:lnTo>
                <a:lnTo>
                  <a:pt x="138" y="8"/>
                </a:lnTo>
                <a:lnTo>
                  <a:pt x="152" y="22"/>
                </a:lnTo>
                <a:lnTo>
                  <a:pt x="162" y="24"/>
                </a:lnTo>
                <a:lnTo>
                  <a:pt x="160" y="26"/>
                </a:lnTo>
                <a:lnTo>
                  <a:pt x="166" y="28"/>
                </a:lnTo>
                <a:lnTo>
                  <a:pt x="162" y="38"/>
                </a:lnTo>
                <a:lnTo>
                  <a:pt x="166" y="42"/>
                </a:lnTo>
                <a:lnTo>
                  <a:pt x="168" y="42"/>
                </a:lnTo>
                <a:lnTo>
                  <a:pt x="168" y="48"/>
                </a:lnTo>
                <a:lnTo>
                  <a:pt x="170" y="52"/>
                </a:lnTo>
                <a:lnTo>
                  <a:pt x="162" y="62"/>
                </a:lnTo>
                <a:lnTo>
                  <a:pt x="158" y="70"/>
                </a:lnTo>
                <a:lnTo>
                  <a:pt x="160" y="80"/>
                </a:lnTo>
                <a:lnTo>
                  <a:pt x="156" y="96"/>
                </a:lnTo>
                <a:lnTo>
                  <a:pt x="154" y="96"/>
                </a:lnTo>
                <a:lnTo>
                  <a:pt x="152" y="100"/>
                </a:lnTo>
                <a:lnTo>
                  <a:pt x="154" y="102"/>
                </a:lnTo>
                <a:lnTo>
                  <a:pt x="152" y="104"/>
                </a:lnTo>
                <a:lnTo>
                  <a:pt x="148" y="104"/>
                </a:lnTo>
                <a:lnTo>
                  <a:pt x="148" y="108"/>
                </a:lnTo>
                <a:lnTo>
                  <a:pt x="146" y="110"/>
                </a:lnTo>
                <a:lnTo>
                  <a:pt x="142" y="110"/>
                </a:lnTo>
                <a:lnTo>
                  <a:pt x="140" y="114"/>
                </a:lnTo>
                <a:lnTo>
                  <a:pt x="142" y="114"/>
                </a:lnTo>
                <a:lnTo>
                  <a:pt x="142" y="120"/>
                </a:lnTo>
                <a:lnTo>
                  <a:pt x="148" y="120"/>
                </a:lnTo>
                <a:lnTo>
                  <a:pt x="148" y="122"/>
                </a:lnTo>
                <a:lnTo>
                  <a:pt x="152" y="126"/>
                </a:lnTo>
                <a:lnTo>
                  <a:pt x="154" y="130"/>
                </a:lnTo>
                <a:lnTo>
                  <a:pt x="158" y="140"/>
                </a:lnTo>
                <a:lnTo>
                  <a:pt x="158" y="144"/>
                </a:lnTo>
                <a:lnTo>
                  <a:pt x="154" y="148"/>
                </a:lnTo>
                <a:lnTo>
                  <a:pt x="154" y="158"/>
                </a:lnTo>
                <a:lnTo>
                  <a:pt x="158" y="164"/>
                </a:lnTo>
                <a:lnTo>
                  <a:pt x="158" y="172"/>
                </a:lnTo>
                <a:lnTo>
                  <a:pt x="162" y="180"/>
                </a:lnTo>
                <a:lnTo>
                  <a:pt x="160" y="180"/>
                </a:lnTo>
                <a:lnTo>
                  <a:pt x="166" y="184"/>
                </a:lnTo>
                <a:lnTo>
                  <a:pt x="168" y="188"/>
                </a:lnTo>
                <a:lnTo>
                  <a:pt x="174" y="194"/>
                </a:lnTo>
                <a:lnTo>
                  <a:pt x="172" y="194"/>
                </a:lnTo>
                <a:lnTo>
                  <a:pt x="174" y="200"/>
                </a:lnTo>
                <a:lnTo>
                  <a:pt x="170" y="202"/>
                </a:lnTo>
                <a:lnTo>
                  <a:pt x="172" y="202"/>
                </a:lnTo>
                <a:lnTo>
                  <a:pt x="172" y="204"/>
                </a:lnTo>
                <a:lnTo>
                  <a:pt x="168" y="204"/>
                </a:lnTo>
                <a:lnTo>
                  <a:pt x="168" y="208"/>
                </a:lnTo>
                <a:lnTo>
                  <a:pt x="166" y="208"/>
                </a:lnTo>
                <a:lnTo>
                  <a:pt x="162" y="210"/>
                </a:lnTo>
                <a:lnTo>
                  <a:pt x="160" y="210"/>
                </a:lnTo>
                <a:lnTo>
                  <a:pt x="160" y="214"/>
                </a:lnTo>
                <a:lnTo>
                  <a:pt x="158" y="214"/>
                </a:lnTo>
                <a:lnTo>
                  <a:pt x="154" y="220"/>
                </a:lnTo>
                <a:lnTo>
                  <a:pt x="148" y="222"/>
                </a:lnTo>
                <a:lnTo>
                  <a:pt x="146" y="224"/>
                </a:lnTo>
                <a:lnTo>
                  <a:pt x="142" y="226"/>
                </a:lnTo>
                <a:lnTo>
                  <a:pt x="140" y="230"/>
                </a:lnTo>
                <a:lnTo>
                  <a:pt x="140" y="232"/>
                </a:lnTo>
                <a:lnTo>
                  <a:pt x="68" y="232"/>
                </a:lnTo>
                <a:lnTo>
                  <a:pt x="68" y="226"/>
                </a:lnTo>
                <a:lnTo>
                  <a:pt x="58" y="226"/>
                </a:lnTo>
                <a:lnTo>
                  <a:pt x="58" y="232"/>
                </a:lnTo>
                <a:lnTo>
                  <a:pt x="22" y="232"/>
                </a:lnTo>
                <a:lnTo>
                  <a:pt x="22" y="218"/>
                </a:lnTo>
                <a:lnTo>
                  <a:pt x="30" y="218"/>
                </a:lnTo>
                <a:lnTo>
                  <a:pt x="30" y="210"/>
                </a:lnTo>
                <a:lnTo>
                  <a:pt x="22" y="210"/>
                </a:lnTo>
                <a:lnTo>
                  <a:pt x="22" y="204"/>
                </a:lnTo>
                <a:lnTo>
                  <a:pt x="16" y="204"/>
                </a:lnTo>
                <a:lnTo>
                  <a:pt x="16" y="198"/>
                </a:lnTo>
                <a:lnTo>
                  <a:pt x="10" y="198"/>
                </a:lnTo>
                <a:lnTo>
                  <a:pt x="10" y="146"/>
                </a:lnTo>
                <a:lnTo>
                  <a:pt x="2" y="146"/>
                </a:lnTo>
                <a:lnTo>
                  <a:pt x="0" y="142"/>
                </a:lnTo>
                <a:lnTo>
                  <a:pt x="2" y="140"/>
                </a:lnTo>
                <a:lnTo>
                  <a:pt x="0" y="134"/>
                </a:lnTo>
                <a:lnTo>
                  <a:pt x="2" y="132"/>
                </a:lnTo>
                <a:lnTo>
                  <a:pt x="2" y="128"/>
                </a:lnTo>
                <a:lnTo>
                  <a:pt x="6" y="126"/>
                </a:lnTo>
                <a:lnTo>
                  <a:pt x="2" y="124"/>
                </a:lnTo>
                <a:lnTo>
                  <a:pt x="2" y="112"/>
                </a:lnTo>
                <a:lnTo>
                  <a:pt x="0" y="110"/>
                </a:lnTo>
                <a:lnTo>
                  <a:pt x="2" y="108"/>
                </a:lnTo>
                <a:lnTo>
                  <a:pt x="6" y="106"/>
                </a:lnTo>
                <a:lnTo>
                  <a:pt x="2" y="100"/>
                </a:lnTo>
                <a:lnTo>
                  <a:pt x="2" y="96"/>
                </a:lnTo>
                <a:lnTo>
                  <a:pt x="2" y="92"/>
                </a:lnTo>
                <a:lnTo>
                  <a:pt x="10" y="88"/>
                </a:lnTo>
                <a:lnTo>
                  <a:pt x="10" y="86"/>
                </a:lnTo>
                <a:lnTo>
                  <a:pt x="12" y="82"/>
                </a:lnTo>
                <a:lnTo>
                  <a:pt x="10" y="80"/>
                </a:lnTo>
                <a:lnTo>
                  <a:pt x="14" y="76"/>
                </a:lnTo>
                <a:lnTo>
                  <a:pt x="12" y="68"/>
                </a:lnTo>
                <a:lnTo>
                  <a:pt x="14" y="62"/>
                </a:lnTo>
                <a:lnTo>
                  <a:pt x="18" y="58"/>
                </a:lnTo>
                <a:lnTo>
                  <a:pt x="26" y="60"/>
                </a:lnTo>
                <a:lnTo>
                  <a:pt x="28" y="56"/>
                </a:lnTo>
                <a:lnTo>
                  <a:pt x="32" y="56"/>
                </a:lnTo>
                <a:lnTo>
                  <a:pt x="32" y="46"/>
                </a:lnTo>
                <a:lnTo>
                  <a:pt x="34" y="44"/>
                </a:lnTo>
                <a:lnTo>
                  <a:pt x="32" y="26"/>
                </a:lnTo>
                <a:lnTo>
                  <a:pt x="34" y="18"/>
                </a:lnTo>
                <a:lnTo>
                  <a:pt x="46" y="10"/>
                </a:lnTo>
                <a:lnTo>
                  <a:pt x="66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5" name="Freeform 79"/>
          <p:cNvSpPr>
            <a:spLocks/>
          </p:cNvSpPr>
          <p:nvPr/>
        </p:nvSpPr>
        <p:spPr bwMode="auto">
          <a:xfrm>
            <a:off x="2832735" y="1229678"/>
            <a:ext cx="473075" cy="517525"/>
          </a:xfrm>
          <a:custGeom>
            <a:avLst/>
            <a:gdLst>
              <a:gd name="T0" fmla="*/ 288925 w 298"/>
              <a:gd name="T1" fmla="*/ 9525 h 326"/>
              <a:gd name="T2" fmla="*/ 304800 w 298"/>
              <a:gd name="T3" fmla="*/ 0 h 326"/>
              <a:gd name="T4" fmla="*/ 419100 w 298"/>
              <a:gd name="T5" fmla="*/ 9525 h 326"/>
              <a:gd name="T6" fmla="*/ 466725 w 298"/>
              <a:gd name="T7" fmla="*/ 117475 h 326"/>
              <a:gd name="T8" fmla="*/ 441325 w 298"/>
              <a:gd name="T9" fmla="*/ 123825 h 326"/>
              <a:gd name="T10" fmla="*/ 431800 w 298"/>
              <a:gd name="T11" fmla="*/ 139700 h 326"/>
              <a:gd name="T12" fmla="*/ 428625 w 298"/>
              <a:gd name="T13" fmla="*/ 168275 h 326"/>
              <a:gd name="T14" fmla="*/ 415925 w 298"/>
              <a:gd name="T15" fmla="*/ 184150 h 326"/>
              <a:gd name="T16" fmla="*/ 428625 w 298"/>
              <a:gd name="T17" fmla="*/ 196850 h 326"/>
              <a:gd name="T18" fmla="*/ 438150 w 298"/>
              <a:gd name="T19" fmla="*/ 225425 h 326"/>
              <a:gd name="T20" fmla="*/ 447675 w 298"/>
              <a:gd name="T21" fmla="*/ 254000 h 326"/>
              <a:gd name="T22" fmla="*/ 463550 w 298"/>
              <a:gd name="T23" fmla="*/ 257175 h 326"/>
              <a:gd name="T24" fmla="*/ 469900 w 298"/>
              <a:gd name="T25" fmla="*/ 269875 h 326"/>
              <a:gd name="T26" fmla="*/ 209550 w 298"/>
              <a:gd name="T27" fmla="*/ 517525 h 326"/>
              <a:gd name="T28" fmla="*/ 6350 w 298"/>
              <a:gd name="T29" fmla="*/ 412750 h 326"/>
              <a:gd name="T30" fmla="*/ 38100 w 298"/>
              <a:gd name="T31" fmla="*/ 393700 h 326"/>
              <a:gd name="T32" fmla="*/ 60325 w 298"/>
              <a:gd name="T33" fmla="*/ 396875 h 326"/>
              <a:gd name="T34" fmla="*/ 73025 w 298"/>
              <a:gd name="T35" fmla="*/ 396875 h 326"/>
              <a:gd name="T36" fmla="*/ 92075 w 298"/>
              <a:gd name="T37" fmla="*/ 374650 h 326"/>
              <a:gd name="T38" fmla="*/ 104775 w 298"/>
              <a:gd name="T39" fmla="*/ 361950 h 326"/>
              <a:gd name="T40" fmla="*/ 98425 w 298"/>
              <a:gd name="T41" fmla="*/ 355600 h 326"/>
              <a:gd name="T42" fmla="*/ 120650 w 298"/>
              <a:gd name="T43" fmla="*/ 333375 h 326"/>
              <a:gd name="T44" fmla="*/ 120650 w 298"/>
              <a:gd name="T45" fmla="*/ 314325 h 326"/>
              <a:gd name="T46" fmla="*/ 127000 w 298"/>
              <a:gd name="T47" fmla="*/ 298450 h 326"/>
              <a:gd name="T48" fmla="*/ 149225 w 298"/>
              <a:gd name="T49" fmla="*/ 282575 h 326"/>
              <a:gd name="T50" fmla="*/ 142875 w 298"/>
              <a:gd name="T51" fmla="*/ 285750 h 326"/>
              <a:gd name="T52" fmla="*/ 133350 w 298"/>
              <a:gd name="T53" fmla="*/ 269875 h 326"/>
              <a:gd name="T54" fmla="*/ 142875 w 298"/>
              <a:gd name="T55" fmla="*/ 266700 h 326"/>
              <a:gd name="T56" fmla="*/ 130175 w 298"/>
              <a:gd name="T57" fmla="*/ 276225 h 326"/>
              <a:gd name="T58" fmla="*/ 127000 w 298"/>
              <a:gd name="T59" fmla="*/ 263525 h 326"/>
              <a:gd name="T60" fmla="*/ 120650 w 298"/>
              <a:gd name="T61" fmla="*/ 234950 h 326"/>
              <a:gd name="T62" fmla="*/ 123825 w 298"/>
              <a:gd name="T63" fmla="*/ 228600 h 326"/>
              <a:gd name="T64" fmla="*/ 111125 w 298"/>
              <a:gd name="T65" fmla="*/ 212725 h 326"/>
              <a:gd name="T66" fmla="*/ 92075 w 298"/>
              <a:gd name="T67" fmla="*/ 193675 h 326"/>
              <a:gd name="T68" fmla="*/ 92075 w 298"/>
              <a:gd name="T69" fmla="*/ 187325 h 326"/>
              <a:gd name="T70" fmla="*/ 92075 w 298"/>
              <a:gd name="T71" fmla="*/ 165100 h 326"/>
              <a:gd name="T72" fmla="*/ 92075 w 298"/>
              <a:gd name="T73" fmla="*/ 152400 h 326"/>
              <a:gd name="T74" fmla="*/ 98425 w 298"/>
              <a:gd name="T75" fmla="*/ 136525 h 326"/>
              <a:gd name="T76" fmla="*/ 92075 w 298"/>
              <a:gd name="T77" fmla="*/ 127000 h 326"/>
              <a:gd name="T78" fmla="*/ 85725 w 298"/>
              <a:gd name="T79" fmla="*/ 120650 h 326"/>
              <a:gd name="T80" fmla="*/ 92075 w 298"/>
              <a:gd name="T81" fmla="*/ 117475 h 326"/>
              <a:gd name="T82" fmla="*/ 95250 w 298"/>
              <a:gd name="T83" fmla="*/ 104775 h 326"/>
              <a:gd name="T84" fmla="*/ 152400 w 298"/>
              <a:gd name="T85" fmla="*/ 76200 h 326"/>
              <a:gd name="T86" fmla="*/ 142875 w 298"/>
              <a:gd name="T87" fmla="*/ 66675 h 326"/>
              <a:gd name="T88" fmla="*/ 161925 w 298"/>
              <a:gd name="T89" fmla="*/ 57150 h 326"/>
              <a:gd name="T90" fmla="*/ 187325 w 298"/>
              <a:gd name="T91" fmla="*/ 66675 h 326"/>
              <a:gd name="T92" fmla="*/ 231775 w 298"/>
              <a:gd name="T93" fmla="*/ 22225 h 326"/>
              <a:gd name="T94" fmla="*/ 231775 w 298"/>
              <a:gd name="T95" fmla="*/ 9525 h 326"/>
              <a:gd name="T96" fmla="*/ 231775 w 298"/>
              <a:gd name="T97" fmla="*/ 9525 h 32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98" h="326">
                <a:moveTo>
                  <a:pt x="146" y="6"/>
                </a:moveTo>
                <a:lnTo>
                  <a:pt x="182" y="6"/>
                </a:lnTo>
                <a:lnTo>
                  <a:pt x="182" y="0"/>
                </a:lnTo>
                <a:lnTo>
                  <a:pt x="192" y="0"/>
                </a:lnTo>
                <a:lnTo>
                  <a:pt x="192" y="6"/>
                </a:lnTo>
                <a:lnTo>
                  <a:pt x="264" y="6"/>
                </a:lnTo>
                <a:lnTo>
                  <a:pt x="298" y="64"/>
                </a:lnTo>
                <a:lnTo>
                  <a:pt x="294" y="74"/>
                </a:lnTo>
                <a:lnTo>
                  <a:pt x="282" y="76"/>
                </a:lnTo>
                <a:lnTo>
                  <a:pt x="278" y="78"/>
                </a:lnTo>
                <a:lnTo>
                  <a:pt x="278" y="84"/>
                </a:lnTo>
                <a:lnTo>
                  <a:pt x="272" y="88"/>
                </a:lnTo>
                <a:lnTo>
                  <a:pt x="270" y="98"/>
                </a:lnTo>
                <a:lnTo>
                  <a:pt x="270" y="106"/>
                </a:lnTo>
                <a:lnTo>
                  <a:pt x="264" y="114"/>
                </a:lnTo>
                <a:lnTo>
                  <a:pt x="262" y="116"/>
                </a:lnTo>
                <a:lnTo>
                  <a:pt x="266" y="122"/>
                </a:lnTo>
                <a:lnTo>
                  <a:pt x="270" y="124"/>
                </a:lnTo>
                <a:lnTo>
                  <a:pt x="274" y="128"/>
                </a:lnTo>
                <a:lnTo>
                  <a:pt x="276" y="142"/>
                </a:lnTo>
                <a:lnTo>
                  <a:pt x="276" y="150"/>
                </a:lnTo>
                <a:lnTo>
                  <a:pt x="282" y="160"/>
                </a:lnTo>
                <a:lnTo>
                  <a:pt x="286" y="162"/>
                </a:lnTo>
                <a:lnTo>
                  <a:pt x="292" y="162"/>
                </a:lnTo>
                <a:lnTo>
                  <a:pt x="292" y="166"/>
                </a:lnTo>
                <a:lnTo>
                  <a:pt x="296" y="170"/>
                </a:lnTo>
                <a:lnTo>
                  <a:pt x="164" y="304"/>
                </a:lnTo>
                <a:lnTo>
                  <a:pt x="132" y="326"/>
                </a:lnTo>
                <a:lnTo>
                  <a:pt x="0" y="270"/>
                </a:lnTo>
                <a:lnTo>
                  <a:pt x="4" y="260"/>
                </a:lnTo>
                <a:lnTo>
                  <a:pt x="12" y="254"/>
                </a:lnTo>
                <a:lnTo>
                  <a:pt x="24" y="248"/>
                </a:lnTo>
                <a:lnTo>
                  <a:pt x="34" y="254"/>
                </a:lnTo>
                <a:lnTo>
                  <a:pt x="38" y="250"/>
                </a:lnTo>
                <a:lnTo>
                  <a:pt x="42" y="248"/>
                </a:lnTo>
                <a:lnTo>
                  <a:pt x="46" y="250"/>
                </a:lnTo>
                <a:lnTo>
                  <a:pt x="50" y="250"/>
                </a:lnTo>
                <a:lnTo>
                  <a:pt x="58" y="236"/>
                </a:lnTo>
                <a:lnTo>
                  <a:pt x="64" y="234"/>
                </a:lnTo>
                <a:lnTo>
                  <a:pt x="66" y="228"/>
                </a:lnTo>
                <a:lnTo>
                  <a:pt x="62" y="228"/>
                </a:lnTo>
                <a:lnTo>
                  <a:pt x="62" y="224"/>
                </a:lnTo>
                <a:lnTo>
                  <a:pt x="76" y="216"/>
                </a:lnTo>
                <a:lnTo>
                  <a:pt x="76" y="210"/>
                </a:lnTo>
                <a:lnTo>
                  <a:pt x="74" y="204"/>
                </a:lnTo>
                <a:lnTo>
                  <a:pt x="76" y="198"/>
                </a:lnTo>
                <a:lnTo>
                  <a:pt x="74" y="194"/>
                </a:lnTo>
                <a:lnTo>
                  <a:pt x="80" y="188"/>
                </a:lnTo>
                <a:lnTo>
                  <a:pt x="92" y="184"/>
                </a:lnTo>
                <a:lnTo>
                  <a:pt x="94" y="178"/>
                </a:lnTo>
                <a:lnTo>
                  <a:pt x="90" y="176"/>
                </a:lnTo>
                <a:lnTo>
                  <a:pt x="90" y="180"/>
                </a:lnTo>
                <a:lnTo>
                  <a:pt x="86" y="180"/>
                </a:lnTo>
                <a:lnTo>
                  <a:pt x="84" y="170"/>
                </a:lnTo>
                <a:lnTo>
                  <a:pt x="90" y="170"/>
                </a:lnTo>
                <a:lnTo>
                  <a:pt x="90" y="168"/>
                </a:lnTo>
                <a:lnTo>
                  <a:pt x="82" y="168"/>
                </a:lnTo>
                <a:lnTo>
                  <a:pt x="82" y="174"/>
                </a:lnTo>
                <a:lnTo>
                  <a:pt x="78" y="168"/>
                </a:lnTo>
                <a:lnTo>
                  <a:pt x="80" y="166"/>
                </a:lnTo>
                <a:lnTo>
                  <a:pt x="74" y="156"/>
                </a:lnTo>
                <a:lnTo>
                  <a:pt x="76" y="148"/>
                </a:lnTo>
                <a:lnTo>
                  <a:pt x="78" y="148"/>
                </a:lnTo>
                <a:lnTo>
                  <a:pt x="78" y="144"/>
                </a:lnTo>
                <a:lnTo>
                  <a:pt x="72" y="140"/>
                </a:lnTo>
                <a:lnTo>
                  <a:pt x="70" y="134"/>
                </a:lnTo>
                <a:lnTo>
                  <a:pt x="64" y="136"/>
                </a:lnTo>
                <a:lnTo>
                  <a:pt x="58" y="122"/>
                </a:lnTo>
                <a:lnTo>
                  <a:pt x="56" y="122"/>
                </a:lnTo>
                <a:lnTo>
                  <a:pt x="58" y="118"/>
                </a:lnTo>
                <a:lnTo>
                  <a:pt x="56" y="114"/>
                </a:lnTo>
                <a:lnTo>
                  <a:pt x="58" y="104"/>
                </a:lnTo>
                <a:lnTo>
                  <a:pt x="54" y="102"/>
                </a:lnTo>
                <a:lnTo>
                  <a:pt x="58" y="96"/>
                </a:lnTo>
                <a:lnTo>
                  <a:pt x="58" y="90"/>
                </a:lnTo>
                <a:lnTo>
                  <a:pt x="62" y="86"/>
                </a:lnTo>
                <a:lnTo>
                  <a:pt x="62" y="84"/>
                </a:lnTo>
                <a:lnTo>
                  <a:pt x="58" y="80"/>
                </a:lnTo>
                <a:lnTo>
                  <a:pt x="54" y="80"/>
                </a:lnTo>
                <a:lnTo>
                  <a:pt x="54" y="76"/>
                </a:lnTo>
                <a:lnTo>
                  <a:pt x="56" y="74"/>
                </a:lnTo>
                <a:lnTo>
                  <a:pt x="58" y="74"/>
                </a:lnTo>
                <a:lnTo>
                  <a:pt x="62" y="72"/>
                </a:lnTo>
                <a:lnTo>
                  <a:pt x="60" y="66"/>
                </a:lnTo>
                <a:lnTo>
                  <a:pt x="90" y="48"/>
                </a:lnTo>
                <a:lnTo>
                  <a:pt x="96" y="48"/>
                </a:lnTo>
                <a:lnTo>
                  <a:pt x="96" y="42"/>
                </a:lnTo>
                <a:lnTo>
                  <a:pt x="90" y="42"/>
                </a:lnTo>
                <a:lnTo>
                  <a:pt x="90" y="34"/>
                </a:lnTo>
                <a:lnTo>
                  <a:pt x="102" y="36"/>
                </a:lnTo>
                <a:lnTo>
                  <a:pt x="102" y="42"/>
                </a:lnTo>
                <a:lnTo>
                  <a:pt x="118" y="42"/>
                </a:lnTo>
                <a:lnTo>
                  <a:pt x="118" y="36"/>
                </a:lnTo>
                <a:lnTo>
                  <a:pt x="146" y="14"/>
                </a:lnTo>
                <a:lnTo>
                  <a:pt x="146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6" name="Freeform 80"/>
          <p:cNvSpPr>
            <a:spLocks/>
          </p:cNvSpPr>
          <p:nvPr/>
        </p:nvSpPr>
        <p:spPr bwMode="auto">
          <a:xfrm>
            <a:off x="3248660" y="1255078"/>
            <a:ext cx="349250" cy="368300"/>
          </a:xfrm>
          <a:custGeom>
            <a:avLst/>
            <a:gdLst>
              <a:gd name="T0" fmla="*/ 285750 w 220"/>
              <a:gd name="T1" fmla="*/ 38100 h 232"/>
              <a:gd name="T2" fmla="*/ 301625 w 220"/>
              <a:gd name="T3" fmla="*/ 79375 h 232"/>
              <a:gd name="T4" fmla="*/ 301625 w 220"/>
              <a:gd name="T5" fmla="*/ 127000 h 232"/>
              <a:gd name="T6" fmla="*/ 298450 w 220"/>
              <a:gd name="T7" fmla="*/ 139700 h 232"/>
              <a:gd name="T8" fmla="*/ 288925 w 220"/>
              <a:gd name="T9" fmla="*/ 209550 h 232"/>
              <a:gd name="T10" fmla="*/ 349250 w 220"/>
              <a:gd name="T11" fmla="*/ 288925 h 232"/>
              <a:gd name="T12" fmla="*/ 342900 w 220"/>
              <a:gd name="T13" fmla="*/ 307975 h 232"/>
              <a:gd name="T14" fmla="*/ 342900 w 220"/>
              <a:gd name="T15" fmla="*/ 317500 h 232"/>
              <a:gd name="T16" fmla="*/ 336550 w 220"/>
              <a:gd name="T17" fmla="*/ 320675 h 232"/>
              <a:gd name="T18" fmla="*/ 333375 w 220"/>
              <a:gd name="T19" fmla="*/ 333375 h 232"/>
              <a:gd name="T20" fmla="*/ 330200 w 220"/>
              <a:gd name="T21" fmla="*/ 336550 h 232"/>
              <a:gd name="T22" fmla="*/ 320675 w 220"/>
              <a:gd name="T23" fmla="*/ 352425 h 232"/>
              <a:gd name="T24" fmla="*/ 311150 w 220"/>
              <a:gd name="T25" fmla="*/ 358775 h 232"/>
              <a:gd name="T26" fmla="*/ 292100 w 220"/>
              <a:gd name="T27" fmla="*/ 358775 h 232"/>
              <a:gd name="T28" fmla="*/ 282575 w 220"/>
              <a:gd name="T29" fmla="*/ 365125 h 232"/>
              <a:gd name="T30" fmla="*/ 279400 w 220"/>
              <a:gd name="T31" fmla="*/ 368300 h 232"/>
              <a:gd name="T32" fmla="*/ 196850 w 220"/>
              <a:gd name="T33" fmla="*/ 288925 h 232"/>
              <a:gd name="T34" fmla="*/ 187325 w 220"/>
              <a:gd name="T35" fmla="*/ 295275 h 232"/>
              <a:gd name="T36" fmla="*/ 184150 w 220"/>
              <a:gd name="T37" fmla="*/ 288925 h 232"/>
              <a:gd name="T38" fmla="*/ 177800 w 220"/>
              <a:gd name="T39" fmla="*/ 295275 h 232"/>
              <a:gd name="T40" fmla="*/ 146050 w 220"/>
              <a:gd name="T41" fmla="*/ 295275 h 232"/>
              <a:gd name="T42" fmla="*/ 114300 w 220"/>
              <a:gd name="T43" fmla="*/ 298450 h 232"/>
              <a:gd name="T44" fmla="*/ 82550 w 220"/>
              <a:gd name="T45" fmla="*/ 273050 h 232"/>
              <a:gd name="T46" fmla="*/ 76200 w 220"/>
              <a:gd name="T47" fmla="*/ 263525 h 232"/>
              <a:gd name="T48" fmla="*/ 57150 w 220"/>
              <a:gd name="T49" fmla="*/ 254000 h 232"/>
              <a:gd name="T50" fmla="*/ 53975 w 220"/>
              <a:gd name="T51" fmla="*/ 244475 h 232"/>
              <a:gd name="T52" fmla="*/ 47625 w 220"/>
              <a:gd name="T53" fmla="*/ 238125 h 232"/>
              <a:gd name="T54" fmla="*/ 47625 w 220"/>
              <a:gd name="T55" fmla="*/ 231775 h 232"/>
              <a:gd name="T56" fmla="*/ 38100 w 220"/>
              <a:gd name="T57" fmla="*/ 231775 h 232"/>
              <a:gd name="T58" fmla="*/ 31750 w 220"/>
              <a:gd name="T59" fmla="*/ 228600 h 232"/>
              <a:gd name="T60" fmla="*/ 22225 w 220"/>
              <a:gd name="T61" fmla="*/ 212725 h 232"/>
              <a:gd name="T62" fmla="*/ 22225 w 220"/>
              <a:gd name="T63" fmla="*/ 200025 h 232"/>
              <a:gd name="T64" fmla="*/ 19050 w 220"/>
              <a:gd name="T65" fmla="*/ 177800 h 232"/>
              <a:gd name="T66" fmla="*/ 12700 w 220"/>
              <a:gd name="T67" fmla="*/ 171450 h 232"/>
              <a:gd name="T68" fmla="*/ 6350 w 220"/>
              <a:gd name="T69" fmla="*/ 168275 h 232"/>
              <a:gd name="T70" fmla="*/ 0 w 220"/>
              <a:gd name="T71" fmla="*/ 158750 h 232"/>
              <a:gd name="T72" fmla="*/ 3175 w 220"/>
              <a:gd name="T73" fmla="*/ 155575 h 232"/>
              <a:gd name="T74" fmla="*/ 12700 w 220"/>
              <a:gd name="T75" fmla="*/ 142875 h 232"/>
              <a:gd name="T76" fmla="*/ 12700 w 220"/>
              <a:gd name="T77" fmla="*/ 130175 h 232"/>
              <a:gd name="T78" fmla="*/ 15875 w 220"/>
              <a:gd name="T79" fmla="*/ 114300 h 232"/>
              <a:gd name="T80" fmla="*/ 25400 w 220"/>
              <a:gd name="T81" fmla="*/ 107950 h 232"/>
              <a:gd name="T82" fmla="*/ 25400 w 220"/>
              <a:gd name="T83" fmla="*/ 98425 h 232"/>
              <a:gd name="T84" fmla="*/ 31750 w 220"/>
              <a:gd name="T85" fmla="*/ 95250 h 232"/>
              <a:gd name="T86" fmla="*/ 50800 w 220"/>
              <a:gd name="T87" fmla="*/ 92075 h 232"/>
              <a:gd name="T88" fmla="*/ 57150 w 220"/>
              <a:gd name="T89" fmla="*/ 76200 h 232"/>
              <a:gd name="T90" fmla="*/ 63500 w 220"/>
              <a:gd name="T91" fmla="*/ 69850 h 232"/>
              <a:gd name="T92" fmla="*/ 63500 w 220"/>
              <a:gd name="T93" fmla="*/ 60325 h 232"/>
              <a:gd name="T94" fmla="*/ 88900 w 220"/>
              <a:gd name="T95" fmla="*/ 47625 h 232"/>
              <a:gd name="T96" fmla="*/ 95250 w 220"/>
              <a:gd name="T97" fmla="*/ 34925 h 232"/>
              <a:gd name="T98" fmla="*/ 114300 w 220"/>
              <a:gd name="T99" fmla="*/ 15875 h 232"/>
              <a:gd name="T100" fmla="*/ 123825 w 220"/>
              <a:gd name="T101" fmla="*/ 9525 h 232"/>
              <a:gd name="T102" fmla="*/ 130175 w 220"/>
              <a:gd name="T103" fmla="*/ 6350 h 232"/>
              <a:gd name="T104" fmla="*/ 139700 w 220"/>
              <a:gd name="T105" fmla="*/ 0 h 232"/>
              <a:gd name="T106" fmla="*/ 209550 w 220"/>
              <a:gd name="T107" fmla="*/ 9525 h 232"/>
              <a:gd name="T108" fmla="*/ 219075 w 220"/>
              <a:gd name="T109" fmla="*/ 12700 h 232"/>
              <a:gd name="T110" fmla="*/ 269875 w 220"/>
              <a:gd name="T111" fmla="*/ 31750 h 232"/>
              <a:gd name="T112" fmla="*/ 285750 w 220"/>
              <a:gd name="T113" fmla="*/ 38100 h 232"/>
              <a:gd name="T114" fmla="*/ 285750 w 220"/>
              <a:gd name="T115" fmla="*/ 38100 h 232"/>
              <a:gd name="T116" fmla="*/ 285750 w 220"/>
              <a:gd name="T117" fmla="*/ 38100 h 232"/>
              <a:gd name="T118" fmla="*/ 285750 w 220"/>
              <a:gd name="T119" fmla="*/ 38100 h 23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20" h="232">
                <a:moveTo>
                  <a:pt x="180" y="24"/>
                </a:moveTo>
                <a:lnTo>
                  <a:pt x="190" y="50"/>
                </a:lnTo>
                <a:lnTo>
                  <a:pt x="190" y="80"/>
                </a:lnTo>
                <a:lnTo>
                  <a:pt x="188" y="88"/>
                </a:lnTo>
                <a:lnTo>
                  <a:pt x="182" y="132"/>
                </a:lnTo>
                <a:lnTo>
                  <a:pt x="220" y="182"/>
                </a:lnTo>
                <a:lnTo>
                  <a:pt x="216" y="194"/>
                </a:lnTo>
                <a:lnTo>
                  <a:pt x="216" y="200"/>
                </a:lnTo>
                <a:lnTo>
                  <a:pt x="212" y="202"/>
                </a:lnTo>
                <a:lnTo>
                  <a:pt x="210" y="210"/>
                </a:lnTo>
                <a:lnTo>
                  <a:pt x="208" y="212"/>
                </a:lnTo>
                <a:lnTo>
                  <a:pt x="202" y="222"/>
                </a:lnTo>
                <a:lnTo>
                  <a:pt x="196" y="226"/>
                </a:lnTo>
                <a:lnTo>
                  <a:pt x="184" y="226"/>
                </a:lnTo>
                <a:lnTo>
                  <a:pt x="178" y="230"/>
                </a:lnTo>
                <a:lnTo>
                  <a:pt x="176" y="232"/>
                </a:lnTo>
                <a:lnTo>
                  <a:pt x="124" y="182"/>
                </a:lnTo>
                <a:lnTo>
                  <a:pt x="118" y="186"/>
                </a:lnTo>
                <a:lnTo>
                  <a:pt x="116" y="182"/>
                </a:lnTo>
                <a:lnTo>
                  <a:pt x="112" y="186"/>
                </a:lnTo>
                <a:lnTo>
                  <a:pt x="92" y="186"/>
                </a:lnTo>
                <a:lnTo>
                  <a:pt x="72" y="188"/>
                </a:lnTo>
                <a:lnTo>
                  <a:pt x="52" y="172"/>
                </a:lnTo>
                <a:lnTo>
                  <a:pt x="48" y="166"/>
                </a:lnTo>
                <a:lnTo>
                  <a:pt x="36" y="160"/>
                </a:lnTo>
                <a:lnTo>
                  <a:pt x="34" y="154"/>
                </a:lnTo>
                <a:lnTo>
                  <a:pt x="30" y="150"/>
                </a:lnTo>
                <a:lnTo>
                  <a:pt x="30" y="146"/>
                </a:lnTo>
                <a:lnTo>
                  <a:pt x="24" y="146"/>
                </a:lnTo>
                <a:lnTo>
                  <a:pt x="20" y="144"/>
                </a:lnTo>
                <a:lnTo>
                  <a:pt x="14" y="134"/>
                </a:lnTo>
                <a:lnTo>
                  <a:pt x="14" y="126"/>
                </a:lnTo>
                <a:lnTo>
                  <a:pt x="12" y="112"/>
                </a:lnTo>
                <a:lnTo>
                  <a:pt x="8" y="108"/>
                </a:lnTo>
                <a:lnTo>
                  <a:pt x="4" y="106"/>
                </a:lnTo>
                <a:lnTo>
                  <a:pt x="0" y="100"/>
                </a:lnTo>
                <a:lnTo>
                  <a:pt x="2" y="98"/>
                </a:lnTo>
                <a:lnTo>
                  <a:pt x="8" y="90"/>
                </a:lnTo>
                <a:lnTo>
                  <a:pt x="8" y="82"/>
                </a:lnTo>
                <a:lnTo>
                  <a:pt x="10" y="72"/>
                </a:lnTo>
                <a:lnTo>
                  <a:pt x="16" y="68"/>
                </a:lnTo>
                <a:lnTo>
                  <a:pt x="16" y="62"/>
                </a:lnTo>
                <a:lnTo>
                  <a:pt x="20" y="60"/>
                </a:lnTo>
                <a:lnTo>
                  <a:pt x="32" y="58"/>
                </a:lnTo>
                <a:lnTo>
                  <a:pt x="36" y="48"/>
                </a:lnTo>
                <a:lnTo>
                  <a:pt x="40" y="44"/>
                </a:lnTo>
                <a:lnTo>
                  <a:pt x="40" y="38"/>
                </a:lnTo>
                <a:lnTo>
                  <a:pt x="56" y="30"/>
                </a:lnTo>
                <a:lnTo>
                  <a:pt x="60" y="22"/>
                </a:lnTo>
                <a:lnTo>
                  <a:pt x="72" y="10"/>
                </a:lnTo>
                <a:lnTo>
                  <a:pt x="78" y="6"/>
                </a:lnTo>
                <a:lnTo>
                  <a:pt x="82" y="4"/>
                </a:lnTo>
                <a:lnTo>
                  <a:pt x="88" y="0"/>
                </a:lnTo>
                <a:lnTo>
                  <a:pt x="132" y="6"/>
                </a:lnTo>
                <a:lnTo>
                  <a:pt x="138" y="8"/>
                </a:lnTo>
                <a:lnTo>
                  <a:pt x="170" y="20"/>
                </a:lnTo>
                <a:lnTo>
                  <a:pt x="180" y="2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7" name="Freeform 81"/>
          <p:cNvSpPr>
            <a:spLocks/>
          </p:cNvSpPr>
          <p:nvPr/>
        </p:nvSpPr>
        <p:spPr bwMode="auto">
          <a:xfrm>
            <a:off x="2886710" y="5198428"/>
            <a:ext cx="536575" cy="384175"/>
          </a:xfrm>
          <a:custGeom>
            <a:avLst/>
            <a:gdLst>
              <a:gd name="T0" fmla="*/ 523875 w 338"/>
              <a:gd name="T1" fmla="*/ 41275 h 242"/>
              <a:gd name="T2" fmla="*/ 527050 w 338"/>
              <a:gd name="T3" fmla="*/ 60325 h 242"/>
              <a:gd name="T4" fmla="*/ 536575 w 338"/>
              <a:gd name="T5" fmla="*/ 76200 h 242"/>
              <a:gd name="T6" fmla="*/ 536575 w 338"/>
              <a:gd name="T7" fmla="*/ 92075 h 242"/>
              <a:gd name="T8" fmla="*/ 533400 w 338"/>
              <a:gd name="T9" fmla="*/ 101600 h 242"/>
              <a:gd name="T10" fmla="*/ 523875 w 338"/>
              <a:gd name="T11" fmla="*/ 130175 h 242"/>
              <a:gd name="T12" fmla="*/ 527050 w 338"/>
              <a:gd name="T13" fmla="*/ 136525 h 242"/>
              <a:gd name="T14" fmla="*/ 533400 w 338"/>
              <a:gd name="T15" fmla="*/ 139700 h 242"/>
              <a:gd name="T16" fmla="*/ 527050 w 338"/>
              <a:gd name="T17" fmla="*/ 146050 h 242"/>
              <a:gd name="T18" fmla="*/ 517525 w 338"/>
              <a:gd name="T19" fmla="*/ 168275 h 242"/>
              <a:gd name="T20" fmla="*/ 514350 w 338"/>
              <a:gd name="T21" fmla="*/ 177800 h 242"/>
              <a:gd name="T22" fmla="*/ 511175 w 338"/>
              <a:gd name="T23" fmla="*/ 187325 h 242"/>
              <a:gd name="T24" fmla="*/ 501650 w 338"/>
              <a:gd name="T25" fmla="*/ 190500 h 242"/>
              <a:gd name="T26" fmla="*/ 492125 w 338"/>
              <a:gd name="T27" fmla="*/ 231775 h 242"/>
              <a:gd name="T28" fmla="*/ 482600 w 338"/>
              <a:gd name="T29" fmla="*/ 238125 h 242"/>
              <a:gd name="T30" fmla="*/ 482600 w 338"/>
              <a:gd name="T31" fmla="*/ 263525 h 242"/>
              <a:gd name="T32" fmla="*/ 479425 w 338"/>
              <a:gd name="T33" fmla="*/ 269875 h 242"/>
              <a:gd name="T34" fmla="*/ 479425 w 338"/>
              <a:gd name="T35" fmla="*/ 276225 h 242"/>
              <a:gd name="T36" fmla="*/ 476250 w 338"/>
              <a:gd name="T37" fmla="*/ 288925 h 242"/>
              <a:gd name="T38" fmla="*/ 469900 w 338"/>
              <a:gd name="T39" fmla="*/ 295275 h 242"/>
              <a:gd name="T40" fmla="*/ 469900 w 338"/>
              <a:gd name="T41" fmla="*/ 298450 h 242"/>
              <a:gd name="T42" fmla="*/ 460375 w 338"/>
              <a:gd name="T43" fmla="*/ 314325 h 242"/>
              <a:gd name="T44" fmla="*/ 457200 w 338"/>
              <a:gd name="T45" fmla="*/ 317500 h 242"/>
              <a:gd name="T46" fmla="*/ 460375 w 338"/>
              <a:gd name="T47" fmla="*/ 371475 h 242"/>
              <a:gd name="T48" fmla="*/ 247650 w 338"/>
              <a:gd name="T49" fmla="*/ 368300 h 242"/>
              <a:gd name="T50" fmla="*/ 228600 w 338"/>
              <a:gd name="T51" fmla="*/ 384175 h 242"/>
              <a:gd name="T52" fmla="*/ 9525 w 338"/>
              <a:gd name="T53" fmla="*/ 365125 h 242"/>
              <a:gd name="T54" fmla="*/ 9525 w 338"/>
              <a:gd name="T55" fmla="*/ 288925 h 242"/>
              <a:gd name="T56" fmla="*/ 0 w 338"/>
              <a:gd name="T57" fmla="*/ 276225 h 242"/>
              <a:gd name="T58" fmla="*/ 12700 w 338"/>
              <a:gd name="T59" fmla="*/ 0 h 242"/>
              <a:gd name="T60" fmla="*/ 266700 w 338"/>
              <a:gd name="T61" fmla="*/ 15875 h 242"/>
              <a:gd name="T62" fmla="*/ 314325 w 338"/>
              <a:gd name="T63" fmla="*/ 19050 h 242"/>
              <a:gd name="T64" fmla="*/ 377825 w 338"/>
              <a:gd name="T65" fmla="*/ 3175 h 242"/>
              <a:gd name="T66" fmla="*/ 527050 w 338"/>
              <a:gd name="T67" fmla="*/ 6350 h 242"/>
              <a:gd name="T68" fmla="*/ 527050 w 338"/>
              <a:gd name="T69" fmla="*/ 6350 h 24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8" h="242">
                <a:moveTo>
                  <a:pt x="332" y="4"/>
                </a:moveTo>
                <a:lnTo>
                  <a:pt x="330" y="26"/>
                </a:lnTo>
                <a:lnTo>
                  <a:pt x="332" y="30"/>
                </a:lnTo>
                <a:lnTo>
                  <a:pt x="332" y="38"/>
                </a:lnTo>
                <a:lnTo>
                  <a:pt x="336" y="42"/>
                </a:lnTo>
                <a:lnTo>
                  <a:pt x="338" y="48"/>
                </a:lnTo>
                <a:lnTo>
                  <a:pt x="336" y="58"/>
                </a:lnTo>
                <a:lnTo>
                  <a:pt x="338" y="58"/>
                </a:lnTo>
                <a:lnTo>
                  <a:pt x="336" y="60"/>
                </a:lnTo>
                <a:lnTo>
                  <a:pt x="336" y="64"/>
                </a:lnTo>
                <a:lnTo>
                  <a:pt x="330" y="78"/>
                </a:lnTo>
                <a:lnTo>
                  <a:pt x="330" y="82"/>
                </a:lnTo>
                <a:lnTo>
                  <a:pt x="332" y="84"/>
                </a:lnTo>
                <a:lnTo>
                  <a:pt x="332" y="86"/>
                </a:lnTo>
                <a:lnTo>
                  <a:pt x="336" y="86"/>
                </a:lnTo>
                <a:lnTo>
                  <a:pt x="336" y="88"/>
                </a:lnTo>
                <a:lnTo>
                  <a:pt x="332" y="92"/>
                </a:lnTo>
                <a:lnTo>
                  <a:pt x="332" y="100"/>
                </a:lnTo>
                <a:lnTo>
                  <a:pt x="326" y="106"/>
                </a:lnTo>
                <a:lnTo>
                  <a:pt x="328" y="108"/>
                </a:lnTo>
                <a:lnTo>
                  <a:pt x="324" y="112"/>
                </a:lnTo>
                <a:lnTo>
                  <a:pt x="322" y="112"/>
                </a:lnTo>
                <a:lnTo>
                  <a:pt x="322" y="118"/>
                </a:lnTo>
                <a:lnTo>
                  <a:pt x="320" y="120"/>
                </a:lnTo>
                <a:lnTo>
                  <a:pt x="316" y="120"/>
                </a:lnTo>
                <a:lnTo>
                  <a:pt x="312" y="124"/>
                </a:lnTo>
                <a:lnTo>
                  <a:pt x="310" y="146"/>
                </a:lnTo>
                <a:lnTo>
                  <a:pt x="304" y="148"/>
                </a:lnTo>
                <a:lnTo>
                  <a:pt x="304" y="150"/>
                </a:lnTo>
                <a:lnTo>
                  <a:pt x="302" y="164"/>
                </a:lnTo>
                <a:lnTo>
                  <a:pt x="304" y="166"/>
                </a:lnTo>
                <a:lnTo>
                  <a:pt x="302" y="166"/>
                </a:lnTo>
                <a:lnTo>
                  <a:pt x="302" y="170"/>
                </a:lnTo>
                <a:lnTo>
                  <a:pt x="302" y="174"/>
                </a:lnTo>
                <a:lnTo>
                  <a:pt x="300" y="182"/>
                </a:lnTo>
                <a:lnTo>
                  <a:pt x="296" y="186"/>
                </a:lnTo>
                <a:lnTo>
                  <a:pt x="298" y="186"/>
                </a:lnTo>
                <a:lnTo>
                  <a:pt x="296" y="188"/>
                </a:lnTo>
                <a:lnTo>
                  <a:pt x="296" y="192"/>
                </a:lnTo>
                <a:lnTo>
                  <a:pt x="290" y="198"/>
                </a:lnTo>
                <a:lnTo>
                  <a:pt x="290" y="200"/>
                </a:lnTo>
                <a:lnTo>
                  <a:pt x="288" y="200"/>
                </a:lnTo>
                <a:lnTo>
                  <a:pt x="290" y="202"/>
                </a:lnTo>
                <a:lnTo>
                  <a:pt x="290" y="234"/>
                </a:lnTo>
                <a:lnTo>
                  <a:pt x="184" y="232"/>
                </a:lnTo>
                <a:lnTo>
                  <a:pt x="156" y="232"/>
                </a:lnTo>
                <a:lnTo>
                  <a:pt x="152" y="242"/>
                </a:lnTo>
                <a:lnTo>
                  <a:pt x="144" y="242"/>
                </a:lnTo>
                <a:lnTo>
                  <a:pt x="144" y="232"/>
                </a:lnTo>
                <a:lnTo>
                  <a:pt x="6" y="230"/>
                </a:lnTo>
                <a:lnTo>
                  <a:pt x="6" y="202"/>
                </a:lnTo>
                <a:lnTo>
                  <a:pt x="6" y="182"/>
                </a:lnTo>
                <a:lnTo>
                  <a:pt x="0" y="182"/>
                </a:lnTo>
                <a:lnTo>
                  <a:pt x="0" y="174"/>
                </a:lnTo>
                <a:lnTo>
                  <a:pt x="6" y="174"/>
                </a:lnTo>
                <a:lnTo>
                  <a:pt x="8" y="0"/>
                </a:lnTo>
                <a:lnTo>
                  <a:pt x="168" y="2"/>
                </a:lnTo>
                <a:lnTo>
                  <a:pt x="168" y="10"/>
                </a:lnTo>
                <a:lnTo>
                  <a:pt x="184" y="12"/>
                </a:lnTo>
                <a:lnTo>
                  <a:pt x="198" y="12"/>
                </a:lnTo>
                <a:lnTo>
                  <a:pt x="200" y="2"/>
                </a:lnTo>
                <a:lnTo>
                  <a:pt x="238" y="2"/>
                </a:lnTo>
                <a:lnTo>
                  <a:pt x="332" y="4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8" name="Freeform 82"/>
          <p:cNvSpPr>
            <a:spLocks/>
          </p:cNvSpPr>
          <p:nvPr/>
        </p:nvSpPr>
        <p:spPr bwMode="auto">
          <a:xfrm>
            <a:off x="3308985" y="4201478"/>
            <a:ext cx="460375" cy="358775"/>
          </a:xfrm>
          <a:custGeom>
            <a:avLst/>
            <a:gdLst>
              <a:gd name="T0" fmla="*/ 63500 w 290"/>
              <a:gd name="T1" fmla="*/ 15875 h 226"/>
              <a:gd name="T2" fmla="*/ 73025 w 290"/>
              <a:gd name="T3" fmla="*/ 9525 h 226"/>
              <a:gd name="T4" fmla="*/ 187325 w 290"/>
              <a:gd name="T5" fmla="*/ 19050 h 226"/>
              <a:gd name="T6" fmla="*/ 206375 w 290"/>
              <a:gd name="T7" fmla="*/ 9525 h 226"/>
              <a:gd name="T8" fmla="*/ 254000 w 290"/>
              <a:gd name="T9" fmla="*/ 0 h 226"/>
              <a:gd name="T10" fmla="*/ 260350 w 290"/>
              <a:gd name="T11" fmla="*/ 0 h 226"/>
              <a:gd name="T12" fmla="*/ 260350 w 290"/>
              <a:gd name="T13" fmla="*/ 6350 h 226"/>
              <a:gd name="T14" fmla="*/ 276225 w 290"/>
              <a:gd name="T15" fmla="*/ 22225 h 226"/>
              <a:gd name="T16" fmla="*/ 273050 w 290"/>
              <a:gd name="T17" fmla="*/ 31750 h 226"/>
              <a:gd name="T18" fmla="*/ 263525 w 290"/>
              <a:gd name="T19" fmla="*/ 34925 h 226"/>
              <a:gd name="T20" fmla="*/ 279400 w 290"/>
              <a:gd name="T21" fmla="*/ 34925 h 226"/>
              <a:gd name="T22" fmla="*/ 288925 w 290"/>
              <a:gd name="T23" fmla="*/ 34925 h 226"/>
              <a:gd name="T24" fmla="*/ 295275 w 290"/>
              <a:gd name="T25" fmla="*/ 38100 h 226"/>
              <a:gd name="T26" fmla="*/ 301625 w 290"/>
              <a:gd name="T27" fmla="*/ 44450 h 226"/>
              <a:gd name="T28" fmla="*/ 314325 w 290"/>
              <a:gd name="T29" fmla="*/ 60325 h 226"/>
              <a:gd name="T30" fmla="*/ 317500 w 290"/>
              <a:gd name="T31" fmla="*/ 47625 h 226"/>
              <a:gd name="T32" fmla="*/ 323850 w 290"/>
              <a:gd name="T33" fmla="*/ 69850 h 226"/>
              <a:gd name="T34" fmla="*/ 333375 w 290"/>
              <a:gd name="T35" fmla="*/ 73025 h 226"/>
              <a:gd name="T36" fmla="*/ 320675 w 290"/>
              <a:gd name="T37" fmla="*/ 73025 h 226"/>
              <a:gd name="T38" fmla="*/ 327025 w 290"/>
              <a:gd name="T39" fmla="*/ 76200 h 226"/>
              <a:gd name="T40" fmla="*/ 317500 w 290"/>
              <a:gd name="T41" fmla="*/ 104775 h 226"/>
              <a:gd name="T42" fmla="*/ 336550 w 290"/>
              <a:gd name="T43" fmla="*/ 117475 h 226"/>
              <a:gd name="T44" fmla="*/ 333375 w 290"/>
              <a:gd name="T45" fmla="*/ 133350 h 226"/>
              <a:gd name="T46" fmla="*/ 339725 w 290"/>
              <a:gd name="T47" fmla="*/ 142875 h 226"/>
              <a:gd name="T48" fmla="*/ 333375 w 290"/>
              <a:gd name="T49" fmla="*/ 142875 h 226"/>
              <a:gd name="T50" fmla="*/ 336550 w 290"/>
              <a:gd name="T51" fmla="*/ 158750 h 226"/>
              <a:gd name="T52" fmla="*/ 333375 w 290"/>
              <a:gd name="T53" fmla="*/ 165100 h 226"/>
              <a:gd name="T54" fmla="*/ 346075 w 290"/>
              <a:gd name="T55" fmla="*/ 161925 h 226"/>
              <a:gd name="T56" fmla="*/ 349250 w 290"/>
              <a:gd name="T57" fmla="*/ 168275 h 226"/>
              <a:gd name="T58" fmla="*/ 349250 w 290"/>
              <a:gd name="T59" fmla="*/ 177800 h 226"/>
              <a:gd name="T60" fmla="*/ 339725 w 290"/>
              <a:gd name="T61" fmla="*/ 174625 h 226"/>
              <a:gd name="T62" fmla="*/ 346075 w 290"/>
              <a:gd name="T63" fmla="*/ 184150 h 226"/>
              <a:gd name="T64" fmla="*/ 358775 w 290"/>
              <a:gd name="T65" fmla="*/ 212725 h 226"/>
              <a:gd name="T66" fmla="*/ 368300 w 290"/>
              <a:gd name="T67" fmla="*/ 225425 h 226"/>
              <a:gd name="T68" fmla="*/ 387350 w 290"/>
              <a:gd name="T69" fmla="*/ 234950 h 226"/>
              <a:gd name="T70" fmla="*/ 396875 w 290"/>
              <a:gd name="T71" fmla="*/ 228600 h 226"/>
              <a:gd name="T72" fmla="*/ 390525 w 290"/>
              <a:gd name="T73" fmla="*/ 238125 h 226"/>
              <a:gd name="T74" fmla="*/ 403225 w 290"/>
              <a:gd name="T75" fmla="*/ 247650 h 226"/>
              <a:gd name="T76" fmla="*/ 400050 w 290"/>
              <a:gd name="T77" fmla="*/ 254000 h 226"/>
              <a:gd name="T78" fmla="*/ 412750 w 290"/>
              <a:gd name="T79" fmla="*/ 257175 h 226"/>
              <a:gd name="T80" fmla="*/ 419100 w 290"/>
              <a:gd name="T81" fmla="*/ 263525 h 226"/>
              <a:gd name="T82" fmla="*/ 412750 w 290"/>
              <a:gd name="T83" fmla="*/ 269875 h 226"/>
              <a:gd name="T84" fmla="*/ 428625 w 290"/>
              <a:gd name="T85" fmla="*/ 285750 h 226"/>
              <a:gd name="T86" fmla="*/ 428625 w 290"/>
              <a:gd name="T87" fmla="*/ 295275 h 226"/>
              <a:gd name="T88" fmla="*/ 431800 w 290"/>
              <a:gd name="T89" fmla="*/ 301625 h 226"/>
              <a:gd name="T90" fmla="*/ 431800 w 290"/>
              <a:gd name="T91" fmla="*/ 307975 h 226"/>
              <a:gd name="T92" fmla="*/ 434975 w 290"/>
              <a:gd name="T93" fmla="*/ 317500 h 226"/>
              <a:gd name="T94" fmla="*/ 441325 w 290"/>
              <a:gd name="T95" fmla="*/ 317500 h 226"/>
              <a:gd name="T96" fmla="*/ 444500 w 290"/>
              <a:gd name="T97" fmla="*/ 323850 h 226"/>
              <a:gd name="T98" fmla="*/ 454025 w 290"/>
              <a:gd name="T99" fmla="*/ 323850 h 226"/>
              <a:gd name="T100" fmla="*/ 460375 w 290"/>
              <a:gd name="T101" fmla="*/ 330200 h 226"/>
              <a:gd name="T102" fmla="*/ 460375 w 290"/>
              <a:gd name="T103" fmla="*/ 349250 h 226"/>
              <a:gd name="T104" fmla="*/ 450850 w 290"/>
              <a:gd name="T105" fmla="*/ 352425 h 226"/>
              <a:gd name="T106" fmla="*/ 428625 w 290"/>
              <a:gd name="T107" fmla="*/ 355600 h 226"/>
              <a:gd name="T108" fmla="*/ 419100 w 290"/>
              <a:gd name="T109" fmla="*/ 358775 h 226"/>
              <a:gd name="T110" fmla="*/ 66675 w 290"/>
              <a:gd name="T111" fmla="*/ 355600 h 226"/>
              <a:gd name="T112" fmla="*/ 0 w 290"/>
              <a:gd name="T113" fmla="*/ 349250 h 226"/>
              <a:gd name="T114" fmla="*/ 3175 w 290"/>
              <a:gd name="T115" fmla="*/ 15875 h 226"/>
              <a:gd name="T116" fmla="*/ 3175 w 290"/>
              <a:gd name="T117" fmla="*/ 15875 h 2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0" h="226">
                <a:moveTo>
                  <a:pt x="2" y="10"/>
                </a:moveTo>
                <a:lnTo>
                  <a:pt x="40" y="10"/>
                </a:lnTo>
                <a:lnTo>
                  <a:pt x="40" y="6"/>
                </a:lnTo>
                <a:lnTo>
                  <a:pt x="46" y="6"/>
                </a:lnTo>
                <a:lnTo>
                  <a:pt x="46" y="10"/>
                </a:lnTo>
                <a:lnTo>
                  <a:pt x="118" y="12"/>
                </a:lnTo>
                <a:lnTo>
                  <a:pt x="118" y="6"/>
                </a:lnTo>
                <a:lnTo>
                  <a:pt x="130" y="6"/>
                </a:lnTo>
                <a:lnTo>
                  <a:pt x="130" y="0"/>
                </a:lnTo>
                <a:lnTo>
                  <a:pt x="160" y="0"/>
                </a:lnTo>
                <a:lnTo>
                  <a:pt x="162" y="2"/>
                </a:lnTo>
                <a:lnTo>
                  <a:pt x="164" y="0"/>
                </a:lnTo>
                <a:lnTo>
                  <a:pt x="166" y="2"/>
                </a:lnTo>
                <a:lnTo>
                  <a:pt x="164" y="4"/>
                </a:lnTo>
                <a:lnTo>
                  <a:pt x="166" y="8"/>
                </a:lnTo>
                <a:lnTo>
                  <a:pt x="174" y="14"/>
                </a:lnTo>
                <a:lnTo>
                  <a:pt x="172" y="18"/>
                </a:lnTo>
                <a:lnTo>
                  <a:pt x="172" y="20"/>
                </a:lnTo>
                <a:lnTo>
                  <a:pt x="170" y="20"/>
                </a:lnTo>
                <a:lnTo>
                  <a:pt x="166" y="22"/>
                </a:lnTo>
                <a:lnTo>
                  <a:pt x="176" y="24"/>
                </a:lnTo>
                <a:lnTo>
                  <a:pt x="176" y="22"/>
                </a:lnTo>
                <a:lnTo>
                  <a:pt x="178" y="20"/>
                </a:lnTo>
                <a:lnTo>
                  <a:pt x="182" y="22"/>
                </a:lnTo>
                <a:lnTo>
                  <a:pt x="186" y="26"/>
                </a:lnTo>
                <a:lnTo>
                  <a:pt x="186" y="24"/>
                </a:lnTo>
                <a:lnTo>
                  <a:pt x="192" y="24"/>
                </a:lnTo>
                <a:lnTo>
                  <a:pt x="190" y="28"/>
                </a:lnTo>
                <a:lnTo>
                  <a:pt x="196" y="38"/>
                </a:lnTo>
                <a:lnTo>
                  <a:pt x="198" y="38"/>
                </a:lnTo>
                <a:lnTo>
                  <a:pt x="198" y="32"/>
                </a:lnTo>
                <a:lnTo>
                  <a:pt x="200" y="30"/>
                </a:lnTo>
                <a:lnTo>
                  <a:pt x="206" y="40"/>
                </a:lnTo>
                <a:lnTo>
                  <a:pt x="204" y="44"/>
                </a:lnTo>
                <a:lnTo>
                  <a:pt x="212" y="42"/>
                </a:lnTo>
                <a:lnTo>
                  <a:pt x="210" y="46"/>
                </a:lnTo>
                <a:lnTo>
                  <a:pt x="206" y="44"/>
                </a:lnTo>
                <a:lnTo>
                  <a:pt x="202" y="46"/>
                </a:lnTo>
                <a:lnTo>
                  <a:pt x="204" y="48"/>
                </a:lnTo>
                <a:lnTo>
                  <a:pt x="206" y="48"/>
                </a:lnTo>
                <a:lnTo>
                  <a:pt x="206" y="62"/>
                </a:lnTo>
                <a:lnTo>
                  <a:pt x="200" y="66"/>
                </a:lnTo>
                <a:lnTo>
                  <a:pt x="204" y="70"/>
                </a:lnTo>
                <a:lnTo>
                  <a:pt x="212" y="74"/>
                </a:lnTo>
                <a:lnTo>
                  <a:pt x="206" y="80"/>
                </a:lnTo>
                <a:lnTo>
                  <a:pt x="210" y="84"/>
                </a:lnTo>
                <a:lnTo>
                  <a:pt x="214" y="84"/>
                </a:lnTo>
                <a:lnTo>
                  <a:pt x="214" y="90"/>
                </a:lnTo>
                <a:lnTo>
                  <a:pt x="212" y="88"/>
                </a:lnTo>
                <a:lnTo>
                  <a:pt x="210" y="90"/>
                </a:lnTo>
                <a:lnTo>
                  <a:pt x="210" y="96"/>
                </a:lnTo>
                <a:lnTo>
                  <a:pt x="212" y="100"/>
                </a:lnTo>
                <a:lnTo>
                  <a:pt x="214" y="100"/>
                </a:lnTo>
                <a:lnTo>
                  <a:pt x="210" y="104"/>
                </a:lnTo>
                <a:lnTo>
                  <a:pt x="212" y="104"/>
                </a:lnTo>
                <a:lnTo>
                  <a:pt x="218" y="102"/>
                </a:lnTo>
                <a:lnTo>
                  <a:pt x="216" y="106"/>
                </a:lnTo>
                <a:lnTo>
                  <a:pt x="220" y="106"/>
                </a:lnTo>
                <a:lnTo>
                  <a:pt x="220" y="108"/>
                </a:lnTo>
                <a:lnTo>
                  <a:pt x="220" y="112"/>
                </a:lnTo>
                <a:lnTo>
                  <a:pt x="216" y="108"/>
                </a:lnTo>
                <a:lnTo>
                  <a:pt x="214" y="110"/>
                </a:lnTo>
                <a:lnTo>
                  <a:pt x="212" y="116"/>
                </a:lnTo>
                <a:lnTo>
                  <a:pt x="218" y="116"/>
                </a:lnTo>
                <a:lnTo>
                  <a:pt x="218" y="124"/>
                </a:lnTo>
                <a:lnTo>
                  <a:pt x="226" y="134"/>
                </a:lnTo>
                <a:lnTo>
                  <a:pt x="230" y="136"/>
                </a:lnTo>
                <a:lnTo>
                  <a:pt x="232" y="142"/>
                </a:lnTo>
                <a:lnTo>
                  <a:pt x="240" y="144"/>
                </a:lnTo>
                <a:lnTo>
                  <a:pt x="244" y="148"/>
                </a:lnTo>
                <a:lnTo>
                  <a:pt x="244" y="142"/>
                </a:lnTo>
                <a:lnTo>
                  <a:pt x="250" y="144"/>
                </a:lnTo>
                <a:lnTo>
                  <a:pt x="246" y="146"/>
                </a:lnTo>
                <a:lnTo>
                  <a:pt x="246" y="150"/>
                </a:lnTo>
                <a:lnTo>
                  <a:pt x="256" y="152"/>
                </a:lnTo>
                <a:lnTo>
                  <a:pt x="254" y="156"/>
                </a:lnTo>
                <a:lnTo>
                  <a:pt x="254" y="154"/>
                </a:lnTo>
                <a:lnTo>
                  <a:pt x="252" y="160"/>
                </a:lnTo>
                <a:lnTo>
                  <a:pt x="256" y="160"/>
                </a:lnTo>
                <a:lnTo>
                  <a:pt x="260" y="162"/>
                </a:lnTo>
                <a:lnTo>
                  <a:pt x="260" y="166"/>
                </a:lnTo>
                <a:lnTo>
                  <a:pt x="264" y="166"/>
                </a:lnTo>
                <a:lnTo>
                  <a:pt x="260" y="168"/>
                </a:lnTo>
                <a:lnTo>
                  <a:pt x="260" y="170"/>
                </a:lnTo>
                <a:lnTo>
                  <a:pt x="266" y="180"/>
                </a:lnTo>
                <a:lnTo>
                  <a:pt x="270" y="180"/>
                </a:lnTo>
                <a:lnTo>
                  <a:pt x="270" y="184"/>
                </a:lnTo>
                <a:lnTo>
                  <a:pt x="270" y="186"/>
                </a:lnTo>
                <a:lnTo>
                  <a:pt x="274" y="188"/>
                </a:lnTo>
                <a:lnTo>
                  <a:pt x="272" y="190"/>
                </a:lnTo>
                <a:lnTo>
                  <a:pt x="272" y="192"/>
                </a:lnTo>
                <a:lnTo>
                  <a:pt x="272" y="194"/>
                </a:lnTo>
                <a:lnTo>
                  <a:pt x="276" y="194"/>
                </a:lnTo>
                <a:lnTo>
                  <a:pt x="274" y="200"/>
                </a:lnTo>
                <a:lnTo>
                  <a:pt x="276" y="200"/>
                </a:lnTo>
                <a:lnTo>
                  <a:pt x="278" y="200"/>
                </a:lnTo>
                <a:lnTo>
                  <a:pt x="278" y="202"/>
                </a:lnTo>
                <a:lnTo>
                  <a:pt x="280" y="204"/>
                </a:lnTo>
                <a:lnTo>
                  <a:pt x="284" y="200"/>
                </a:lnTo>
                <a:lnTo>
                  <a:pt x="286" y="204"/>
                </a:lnTo>
                <a:lnTo>
                  <a:pt x="286" y="206"/>
                </a:lnTo>
                <a:lnTo>
                  <a:pt x="290" y="208"/>
                </a:lnTo>
                <a:lnTo>
                  <a:pt x="284" y="214"/>
                </a:lnTo>
                <a:lnTo>
                  <a:pt x="290" y="220"/>
                </a:lnTo>
                <a:lnTo>
                  <a:pt x="286" y="224"/>
                </a:lnTo>
                <a:lnTo>
                  <a:pt x="284" y="222"/>
                </a:lnTo>
                <a:lnTo>
                  <a:pt x="280" y="224"/>
                </a:lnTo>
                <a:lnTo>
                  <a:pt x="270" y="224"/>
                </a:lnTo>
                <a:lnTo>
                  <a:pt x="270" y="226"/>
                </a:lnTo>
                <a:lnTo>
                  <a:pt x="264" y="226"/>
                </a:lnTo>
                <a:lnTo>
                  <a:pt x="86" y="224"/>
                </a:lnTo>
                <a:lnTo>
                  <a:pt x="42" y="224"/>
                </a:lnTo>
                <a:lnTo>
                  <a:pt x="46" y="220"/>
                </a:lnTo>
                <a:lnTo>
                  <a:pt x="0" y="220"/>
                </a:lnTo>
                <a:lnTo>
                  <a:pt x="2" y="82"/>
                </a:lnTo>
                <a:lnTo>
                  <a:pt x="2" y="1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9" name="Freeform 83"/>
          <p:cNvSpPr>
            <a:spLocks/>
          </p:cNvSpPr>
          <p:nvPr/>
        </p:nvSpPr>
        <p:spPr bwMode="auto">
          <a:xfrm>
            <a:off x="2943860" y="4328478"/>
            <a:ext cx="368300" cy="285750"/>
          </a:xfrm>
          <a:custGeom>
            <a:avLst/>
            <a:gdLst>
              <a:gd name="T0" fmla="*/ 368300 w 232"/>
              <a:gd name="T1" fmla="*/ 3175 h 180"/>
              <a:gd name="T2" fmla="*/ 365125 w 232"/>
              <a:gd name="T3" fmla="*/ 222250 h 180"/>
              <a:gd name="T4" fmla="*/ 365125 w 232"/>
              <a:gd name="T5" fmla="*/ 285750 h 180"/>
              <a:gd name="T6" fmla="*/ 165100 w 232"/>
              <a:gd name="T7" fmla="*/ 285750 h 180"/>
              <a:gd name="T8" fmla="*/ 152400 w 232"/>
              <a:gd name="T9" fmla="*/ 279400 h 180"/>
              <a:gd name="T10" fmla="*/ 149225 w 232"/>
              <a:gd name="T11" fmla="*/ 273050 h 180"/>
              <a:gd name="T12" fmla="*/ 139700 w 232"/>
              <a:gd name="T13" fmla="*/ 273050 h 180"/>
              <a:gd name="T14" fmla="*/ 130175 w 232"/>
              <a:gd name="T15" fmla="*/ 269875 h 180"/>
              <a:gd name="T16" fmla="*/ 130175 w 232"/>
              <a:gd name="T17" fmla="*/ 263525 h 180"/>
              <a:gd name="T18" fmla="*/ 120650 w 232"/>
              <a:gd name="T19" fmla="*/ 257175 h 180"/>
              <a:gd name="T20" fmla="*/ 117475 w 232"/>
              <a:gd name="T21" fmla="*/ 247650 h 180"/>
              <a:gd name="T22" fmla="*/ 117475 w 232"/>
              <a:gd name="T23" fmla="*/ 263525 h 180"/>
              <a:gd name="T24" fmla="*/ 107950 w 232"/>
              <a:gd name="T25" fmla="*/ 263525 h 180"/>
              <a:gd name="T26" fmla="*/ 107950 w 232"/>
              <a:gd name="T27" fmla="*/ 241300 h 180"/>
              <a:gd name="T28" fmla="*/ 107950 w 232"/>
              <a:gd name="T29" fmla="*/ 241300 h 180"/>
              <a:gd name="T30" fmla="*/ 82550 w 232"/>
              <a:gd name="T31" fmla="*/ 241300 h 180"/>
              <a:gd name="T32" fmla="*/ 57150 w 232"/>
              <a:gd name="T33" fmla="*/ 234950 h 180"/>
              <a:gd name="T34" fmla="*/ 47625 w 232"/>
              <a:gd name="T35" fmla="*/ 228600 h 180"/>
              <a:gd name="T36" fmla="*/ 38100 w 232"/>
              <a:gd name="T37" fmla="*/ 228600 h 180"/>
              <a:gd name="T38" fmla="*/ 34925 w 232"/>
              <a:gd name="T39" fmla="*/ 231775 h 180"/>
              <a:gd name="T40" fmla="*/ 22225 w 232"/>
              <a:gd name="T41" fmla="*/ 231775 h 180"/>
              <a:gd name="T42" fmla="*/ 19050 w 232"/>
              <a:gd name="T43" fmla="*/ 228600 h 180"/>
              <a:gd name="T44" fmla="*/ 22225 w 232"/>
              <a:gd name="T45" fmla="*/ 215900 h 180"/>
              <a:gd name="T46" fmla="*/ 34925 w 232"/>
              <a:gd name="T47" fmla="*/ 209550 h 180"/>
              <a:gd name="T48" fmla="*/ 25400 w 232"/>
              <a:gd name="T49" fmla="*/ 184150 h 180"/>
              <a:gd name="T50" fmla="*/ 34925 w 232"/>
              <a:gd name="T51" fmla="*/ 180975 h 180"/>
              <a:gd name="T52" fmla="*/ 25400 w 232"/>
              <a:gd name="T53" fmla="*/ 171450 h 180"/>
              <a:gd name="T54" fmla="*/ 31750 w 232"/>
              <a:gd name="T55" fmla="*/ 165100 h 180"/>
              <a:gd name="T56" fmla="*/ 38100 w 232"/>
              <a:gd name="T57" fmla="*/ 149225 h 180"/>
              <a:gd name="T58" fmla="*/ 41275 w 232"/>
              <a:gd name="T59" fmla="*/ 136525 h 180"/>
              <a:gd name="T60" fmla="*/ 34925 w 232"/>
              <a:gd name="T61" fmla="*/ 117475 h 180"/>
              <a:gd name="T62" fmla="*/ 38100 w 232"/>
              <a:gd name="T63" fmla="*/ 104775 h 180"/>
              <a:gd name="T64" fmla="*/ 25400 w 232"/>
              <a:gd name="T65" fmla="*/ 88900 h 180"/>
              <a:gd name="T66" fmla="*/ 31750 w 232"/>
              <a:gd name="T67" fmla="*/ 82550 h 180"/>
              <a:gd name="T68" fmla="*/ 12700 w 232"/>
              <a:gd name="T69" fmla="*/ 47625 h 180"/>
              <a:gd name="T70" fmla="*/ 15875 w 232"/>
              <a:gd name="T71" fmla="*/ 47625 h 180"/>
              <a:gd name="T72" fmla="*/ 15875 w 232"/>
              <a:gd name="T73" fmla="*/ 44450 h 180"/>
              <a:gd name="T74" fmla="*/ 9525 w 232"/>
              <a:gd name="T75" fmla="*/ 41275 h 180"/>
              <a:gd name="T76" fmla="*/ 9525 w 232"/>
              <a:gd name="T77" fmla="*/ 22225 h 180"/>
              <a:gd name="T78" fmla="*/ 9525 w 232"/>
              <a:gd name="T79" fmla="*/ 19050 h 180"/>
              <a:gd name="T80" fmla="*/ 3175 w 232"/>
              <a:gd name="T81" fmla="*/ 12700 h 180"/>
              <a:gd name="T82" fmla="*/ 0 w 232"/>
              <a:gd name="T83" fmla="*/ 0 h 180"/>
              <a:gd name="T84" fmla="*/ 368300 w 232"/>
              <a:gd name="T85" fmla="*/ 3175 h 180"/>
              <a:gd name="T86" fmla="*/ 368300 w 232"/>
              <a:gd name="T87" fmla="*/ 3175 h 180"/>
              <a:gd name="T88" fmla="*/ 368300 w 232"/>
              <a:gd name="T89" fmla="*/ 3175 h 180"/>
              <a:gd name="T90" fmla="*/ 368300 w 232"/>
              <a:gd name="T91" fmla="*/ 3175 h 18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32" h="180">
                <a:moveTo>
                  <a:pt x="232" y="2"/>
                </a:moveTo>
                <a:lnTo>
                  <a:pt x="230" y="140"/>
                </a:lnTo>
                <a:lnTo>
                  <a:pt x="230" y="180"/>
                </a:lnTo>
                <a:lnTo>
                  <a:pt x="104" y="180"/>
                </a:lnTo>
                <a:lnTo>
                  <a:pt x="96" y="176"/>
                </a:lnTo>
                <a:lnTo>
                  <a:pt x="94" y="172"/>
                </a:lnTo>
                <a:lnTo>
                  <a:pt x="88" y="172"/>
                </a:lnTo>
                <a:lnTo>
                  <a:pt x="82" y="170"/>
                </a:lnTo>
                <a:lnTo>
                  <a:pt x="82" y="166"/>
                </a:lnTo>
                <a:lnTo>
                  <a:pt x="76" y="162"/>
                </a:lnTo>
                <a:lnTo>
                  <a:pt x="74" y="156"/>
                </a:lnTo>
                <a:lnTo>
                  <a:pt x="74" y="166"/>
                </a:lnTo>
                <a:lnTo>
                  <a:pt x="68" y="166"/>
                </a:lnTo>
                <a:lnTo>
                  <a:pt x="68" y="152"/>
                </a:lnTo>
                <a:lnTo>
                  <a:pt x="52" y="152"/>
                </a:lnTo>
                <a:lnTo>
                  <a:pt x="36" y="148"/>
                </a:lnTo>
                <a:lnTo>
                  <a:pt x="30" y="144"/>
                </a:lnTo>
                <a:lnTo>
                  <a:pt x="24" y="144"/>
                </a:lnTo>
                <a:lnTo>
                  <a:pt x="22" y="146"/>
                </a:lnTo>
                <a:lnTo>
                  <a:pt x="14" y="146"/>
                </a:lnTo>
                <a:lnTo>
                  <a:pt x="12" y="144"/>
                </a:lnTo>
                <a:lnTo>
                  <a:pt x="14" y="136"/>
                </a:lnTo>
                <a:lnTo>
                  <a:pt x="22" y="132"/>
                </a:lnTo>
                <a:lnTo>
                  <a:pt x="16" y="116"/>
                </a:lnTo>
                <a:lnTo>
                  <a:pt x="22" y="114"/>
                </a:lnTo>
                <a:lnTo>
                  <a:pt x="16" y="108"/>
                </a:lnTo>
                <a:lnTo>
                  <a:pt x="20" y="104"/>
                </a:lnTo>
                <a:lnTo>
                  <a:pt x="24" y="94"/>
                </a:lnTo>
                <a:lnTo>
                  <a:pt x="26" y="86"/>
                </a:lnTo>
                <a:lnTo>
                  <a:pt x="22" y="74"/>
                </a:lnTo>
                <a:lnTo>
                  <a:pt x="24" y="66"/>
                </a:lnTo>
                <a:lnTo>
                  <a:pt x="16" y="56"/>
                </a:lnTo>
                <a:lnTo>
                  <a:pt x="20" y="5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6" y="26"/>
                </a:lnTo>
                <a:lnTo>
                  <a:pt x="6" y="14"/>
                </a:lnTo>
                <a:lnTo>
                  <a:pt x="6" y="12"/>
                </a:lnTo>
                <a:lnTo>
                  <a:pt x="2" y="8"/>
                </a:lnTo>
                <a:lnTo>
                  <a:pt x="0" y="0"/>
                </a:lnTo>
                <a:lnTo>
                  <a:pt x="232" y="2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0" name="Freeform 84"/>
          <p:cNvSpPr>
            <a:spLocks/>
          </p:cNvSpPr>
          <p:nvPr/>
        </p:nvSpPr>
        <p:spPr bwMode="auto">
          <a:xfrm>
            <a:off x="3108960" y="4550728"/>
            <a:ext cx="365125" cy="358775"/>
          </a:xfrm>
          <a:custGeom>
            <a:avLst/>
            <a:gdLst>
              <a:gd name="T0" fmla="*/ 336550 w 230"/>
              <a:gd name="T1" fmla="*/ 6350 h 226"/>
              <a:gd name="T2" fmla="*/ 333375 w 230"/>
              <a:gd name="T3" fmla="*/ 22225 h 226"/>
              <a:gd name="T4" fmla="*/ 342900 w 230"/>
              <a:gd name="T5" fmla="*/ 25400 h 226"/>
              <a:gd name="T6" fmla="*/ 342900 w 230"/>
              <a:gd name="T7" fmla="*/ 38100 h 226"/>
              <a:gd name="T8" fmla="*/ 346075 w 230"/>
              <a:gd name="T9" fmla="*/ 44450 h 226"/>
              <a:gd name="T10" fmla="*/ 346075 w 230"/>
              <a:gd name="T11" fmla="*/ 53975 h 226"/>
              <a:gd name="T12" fmla="*/ 352425 w 230"/>
              <a:gd name="T13" fmla="*/ 63500 h 226"/>
              <a:gd name="T14" fmla="*/ 355600 w 230"/>
              <a:gd name="T15" fmla="*/ 69850 h 226"/>
              <a:gd name="T16" fmla="*/ 358775 w 230"/>
              <a:gd name="T17" fmla="*/ 73025 h 226"/>
              <a:gd name="T18" fmla="*/ 361950 w 230"/>
              <a:gd name="T19" fmla="*/ 79375 h 226"/>
              <a:gd name="T20" fmla="*/ 358775 w 230"/>
              <a:gd name="T21" fmla="*/ 88900 h 226"/>
              <a:gd name="T22" fmla="*/ 365125 w 230"/>
              <a:gd name="T23" fmla="*/ 98425 h 226"/>
              <a:gd name="T24" fmla="*/ 365125 w 230"/>
              <a:gd name="T25" fmla="*/ 117475 h 226"/>
              <a:gd name="T26" fmla="*/ 365125 w 230"/>
              <a:gd name="T27" fmla="*/ 127000 h 226"/>
              <a:gd name="T28" fmla="*/ 355600 w 230"/>
              <a:gd name="T29" fmla="*/ 139700 h 226"/>
              <a:gd name="T30" fmla="*/ 352425 w 230"/>
              <a:gd name="T31" fmla="*/ 139700 h 226"/>
              <a:gd name="T32" fmla="*/ 355600 w 230"/>
              <a:gd name="T33" fmla="*/ 152400 h 226"/>
              <a:gd name="T34" fmla="*/ 361950 w 230"/>
              <a:gd name="T35" fmla="*/ 165100 h 226"/>
              <a:gd name="T36" fmla="*/ 365125 w 230"/>
              <a:gd name="T37" fmla="*/ 180975 h 226"/>
              <a:gd name="T38" fmla="*/ 358775 w 230"/>
              <a:gd name="T39" fmla="*/ 184150 h 226"/>
              <a:gd name="T40" fmla="*/ 358775 w 230"/>
              <a:gd name="T41" fmla="*/ 196850 h 226"/>
              <a:gd name="T42" fmla="*/ 327025 w 230"/>
              <a:gd name="T43" fmla="*/ 196850 h 226"/>
              <a:gd name="T44" fmla="*/ 327025 w 230"/>
              <a:gd name="T45" fmla="*/ 292100 h 226"/>
              <a:gd name="T46" fmla="*/ 317500 w 230"/>
              <a:gd name="T47" fmla="*/ 292100 h 226"/>
              <a:gd name="T48" fmla="*/ 317500 w 230"/>
              <a:gd name="T49" fmla="*/ 323850 h 226"/>
              <a:gd name="T50" fmla="*/ 238125 w 230"/>
              <a:gd name="T51" fmla="*/ 320675 h 226"/>
              <a:gd name="T52" fmla="*/ 225425 w 230"/>
              <a:gd name="T53" fmla="*/ 323850 h 226"/>
              <a:gd name="T54" fmla="*/ 206375 w 230"/>
              <a:gd name="T55" fmla="*/ 320675 h 226"/>
              <a:gd name="T56" fmla="*/ 161925 w 230"/>
              <a:gd name="T57" fmla="*/ 320675 h 226"/>
              <a:gd name="T58" fmla="*/ 161925 w 230"/>
              <a:gd name="T59" fmla="*/ 355600 h 226"/>
              <a:gd name="T60" fmla="*/ 155575 w 230"/>
              <a:gd name="T61" fmla="*/ 352425 h 226"/>
              <a:gd name="T62" fmla="*/ 146050 w 230"/>
              <a:gd name="T63" fmla="*/ 358775 h 226"/>
              <a:gd name="T64" fmla="*/ 139700 w 230"/>
              <a:gd name="T65" fmla="*/ 355600 h 226"/>
              <a:gd name="T66" fmla="*/ 136525 w 230"/>
              <a:gd name="T67" fmla="*/ 342900 h 226"/>
              <a:gd name="T68" fmla="*/ 136525 w 230"/>
              <a:gd name="T69" fmla="*/ 336550 h 226"/>
              <a:gd name="T70" fmla="*/ 139700 w 230"/>
              <a:gd name="T71" fmla="*/ 333375 h 226"/>
              <a:gd name="T72" fmla="*/ 139700 w 230"/>
              <a:gd name="T73" fmla="*/ 323850 h 226"/>
              <a:gd name="T74" fmla="*/ 136525 w 230"/>
              <a:gd name="T75" fmla="*/ 323850 h 226"/>
              <a:gd name="T76" fmla="*/ 130175 w 230"/>
              <a:gd name="T77" fmla="*/ 314325 h 226"/>
              <a:gd name="T78" fmla="*/ 127000 w 230"/>
              <a:gd name="T79" fmla="*/ 314325 h 226"/>
              <a:gd name="T80" fmla="*/ 127000 w 230"/>
              <a:gd name="T81" fmla="*/ 320675 h 226"/>
              <a:gd name="T82" fmla="*/ 114300 w 230"/>
              <a:gd name="T83" fmla="*/ 314325 h 226"/>
              <a:gd name="T84" fmla="*/ 111125 w 230"/>
              <a:gd name="T85" fmla="*/ 307975 h 226"/>
              <a:gd name="T86" fmla="*/ 107950 w 230"/>
              <a:gd name="T87" fmla="*/ 311150 h 226"/>
              <a:gd name="T88" fmla="*/ 101600 w 230"/>
              <a:gd name="T89" fmla="*/ 292100 h 226"/>
              <a:gd name="T90" fmla="*/ 92075 w 230"/>
              <a:gd name="T91" fmla="*/ 292100 h 226"/>
              <a:gd name="T92" fmla="*/ 88900 w 230"/>
              <a:gd name="T93" fmla="*/ 288925 h 226"/>
              <a:gd name="T94" fmla="*/ 6350 w 230"/>
              <a:gd name="T95" fmla="*/ 288925 h 226"/>
              <a:gd name="T96" fmla="*/ 6350 w 230"/>
              <a:gd name="T97" fmla="*/ 114300 h 226"/>
              <a:gd name="T98" fmla="*/ 3175 w 230"/>
              <a:gd name="T99" fmla="*/ 114300 h 226"/>
              <a:gd name="T100" fmla="*/ 3175 w 230"/>
              <a:gd name="T101" fmla="*/ 66675 h 226"/>
              <a:gd name="T102" fmla="*/ 0 w 230"/>
              <a:gd name="T103" fmla="*/ 63500 h 226"/>
              <a:gd name="T104" fmla="*/ 200025 w 230"/>
              <a:gd name="T105" fmla="*/ 63500 h 226"/>
              <a:gd name="T106" fmla="*/ 200025 w 230"/>
              <a:gd name="T107" fmla="*/ 0 h 226"/>
              <a:gd name="T108" fmla="*/ 273050 w 230"/>
              <a:gd name="T109" fmla="*/ 0 h 226"/>
              <a:gd name="T110" fmla="*/ 266700 w 230"/>
              <a:gd name="T111" fmla="*/ 6350 h 226"/>
              <a:gd name="T112" fmla="*/ 336550 w 230"/>
              <a:gd name="T113" fmla="*/ 6350 h 226"/>
              <a:gd name="T114" fmla="*/ 336550 w 230"/>
              <a:gd name="T115" fmla="*/ 6350 h 226"/>
              <a:gd name="T116" fmla="*/ 336550 w 230"/>
              <a:gd name="T117" fmla="*/ 6350 h 226"/>
              <a:gd name="T118" fmla="*/ 336550 w 230"/>
              <a:gd name="T119" fmla="*/ 6350 h 2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30" h="226">
                <a:moveTo>
                  <a:pt x="212" y="4"/>
                </a:moveTo>
                <a:lnTo>
                  <a:pt x="210" y="14"/>
                </a:lnTo>
                <a:lnTo>
                  <a:pt x="216" y="16"/>
                </a:lnTo>
                <a:lnTo>
                  <a:pt x="216" y="24"/>
                </a:lnTo>
                <a:lnTo>
                  <a:pt x="218" y="28"/>
                </a:lnTo>
                <a:lnTo>
                  <a:pt x="218" y="34"/>
                </a:lnTo>
                <a:lnTo>
                  <a:pt x="222" y="40"/>
                </a:lnTo>
                <a:lnTo>
                  <a:pt x="224" y="44"/>
                </a:lnTo>
                <a:lnTo>
                  <a:pt x="226" y="46"/>
                </a:lnTo>
                <a:lnTo>
                  <a:pt x="228" y="50"/>
                </a:lnTo>
                <a:lnTo>
                  <a:pt x="226" y="56"/>
                </a:lnTo>
                <a:lnTo>
                  <a:pt x="230" y="62"/>
                </a:lnTo>
                <a:lnTo>
                  <a:pt x="230" y="74"/>
                </a:lnTo>
                <a:lnTo>
                  <a:pt x="230" y="80"/>
                </a:lnTo>
                <a:lnTo>
                  <a:pt x="224" y="88"/>
                </a:lnTo>
                <a:lnTo>
                  <a:pt x="222" y="88"/>
                </a:lnTo>
                <a:lnTo>
                  <a:pt x="224" y="96"/>
                </a:lnTo>
                <a:lnTo>
                  <a:pt x="228" y="104"/>
                </a:lnTo>
                <a:lnTo>
                  <a:pt x="230" y="114"/>
                </a:lnTo>
                <a:lnTo>
                  <a:pt x="226" y="116"/>
                </a:lnTo>
                <a:lnTo>
                  <a:pt x="226" y="124"/>
                </a:lnTo>
                <a:lnTo>
                  <a:pt x="206" y="124"/>
                </a:lnTo>
                <a:lnTo>
                  <a:pt x="206" y="184"/>
                </a:lnTo>
                <a:lnTo>
                  <a:pt x="200" y="184"/>
                </a:lnTo>
                <a:lnTo>
                  <a:pt x="200" y="204"/>
                </a:lnTo>
                <a:lnTo>
                  <a:pt x="150" y="202"/>
                </a:lnTo>
                <a:lnTo>
                  <a:pt x="142" y="204"/>
                </a:lnTo>
                <a:lnTo>
                  <a:pt x="130" y="202"/>
                </a:lnTo>
                <a:lnTo>
                  <a:pt x="102" y="202"/>
                </a:lnTo>
                <a:lnTo>
                  <a:pt x="102" y="224"/>
                </a:lnTo>
                <a:lnTo>
                  <a:pt x="98" y="222"/>
                </a:lnTo>
                <a:lnTo>
                  <a:pt x="92" y="226"/>
                </a:lnTo>
                <a:lnTo>
                  <a:pt x="88" y="224"/>
                </a:lnTo>
                <a:lnTo>
                  <a:pt x="86" y="216"/>
                </a:lnTo>
                <a:lnTo>
                  <a:pt x="86" y="212"/>
                </a:lnTo>
                <a:lnTo>
                  <a:pt x="88" y="210"/>
                </a:lnTo>
                <a:lnTo>
                  <a:pt x="88" y="204"/>
                </a:lnTo>
                <a:lnTo>
                  <a:pt x="86" y="204"/>
                </a:lnTo>
                <a:lnTo>
                  <a:pt x="82" y="198"/>
                </a:lnTo>
                <a:lnTo>
                  <a:pt x="80" y="198"/>
                </a:lnTo>
                <a:lnTo>
                  <a:pt x="80" y="202"/>
                </a:lnTo>
                <a:lnTo>
                  <a:pt x="72" y="198"/>
                </a:lnTo>
                <a:lnTo>
                  <a:pt x="70" y="194"/>
                </a:lnTo>
                <a:lnTo>
                  <a:pt x="68" y="196"/>
                </a:lnTo>
                <a:lnTo>
                  <a:pt x="64" y="184"/>
                </a:lnTo>
                <a:lnTo>
                  <a:pt x="58" y="184"/>
                </a:lnTo>
                <a:lnTo>
                  <a:pt x="56" y="182"/>
                </a:lnTo>
                <a:lnTo>
                  <a:pt x="4" y="182"/>
                </a:lnTo>
                <a:lnTo>
                  <a:pt x="4" y="72"/>
                </a:lnTo>
                <a:lnTo>
                  <a:pt x="2" y="72"/>
                </a:lnTo>
                <a:lnTo>
                  <a:pt x="2" y="42"/>
                </a:lnTo>
                <a:lnTo>
                  <a:pt x="0" y="40"/>
                </a:lnTo>
                <a:lnTo>
                  <a:pt x="126" y="40"/>
                </a:lnTo>
                <a:lnTo>
                  <a:pt x="126" y="0"/>
                </a:lnTo>
                <a:lnTo>
                  <a:pt x="172" y="0"/>
                </a:lnTo>
                <a:lnTo>
                  <a:pt x="168" y="4"/>
                </a:lnTo>
                <a:lnTo>
                  <a:pt x="212" y="4"/>
                </a:lnTo>
                <a:close/>
              </a:path>
            </a:pathLst>
          </a:custGeom>
          <a:solidFill>
            <a:srgbClr val="E5CC0F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1" name="Freeform 85"/>
          <p:cNvSpPr>
            <a:spLocks/>
          </p:cNvSpPr>
          <p:nvPr/>
        </p:nvSpPr>
        <p:spPr bwMode="auto">
          <a:xfrm>
            <a:off x="2867660" y="4557078"/>
            <a:ext cx="403225" cy="660400"/>
          </a:xfrm>
          <a:custGeom>
            <a:avLst/>
            <a:gdLst>
              <a:gd name="T0" fmla="*/ 98425 w 254"/>
              <a:gd name="T1" fmla="*/ 3175 h 416"/>
              <a:gd name="T2" fmla="*/ 114300 w 254"/>
              <a:gd name="T3" fmla="*/ 0 h 416"/>
              <a:gd name="T4" fmla="*/ 133350 w 254"/>
              <a:gd name="T5" fmla="*/ 6350 h 416"/>
              <a:gd name="T6" fmla="*/ 184150 w 254"/>
              <a:gd name="T7" fmla="*/ 12700 h 416"/>
              <a:gd name="T8" fmla="*/ 184150 w 254"/>
              <a:gd name="T9" fmla="*/ 34925 h 416"/>
              <a:gd name="T10" fmla="*/ 193675 w 254"/>
              <a:gd name="T11" fmla="*/ 19050 h 416"/>
              <a:gd name="T12" fmla="*/ 206375 w 254"/>
              <a:gd name="T13" fmla="*/ 34925 h 416"/>
              <a:gd name="T14" fmla="*/ 215900 w 254"/>
              <a:gd name="T15" fmla="*/ 44450 h 416"/>
              <a:gd name="T16" fmla="*/ 228600 w 254"/>
              <a:gd name="T17" fmla="*/ 50800 h 416"/>
              <a:gd name="T18" fmla="*/ 244475 w 254"/>
              <a:gd name="T19" fmla="*/ 60325 h 416"/>
              <a:gd name="T20" fmla="*/ 247650 w 254"/>
              <a:gd name="T21" fmla="*/ 107950 h 416"/>
              <a:gd name="T22" fmla="*/ 330200 w 254"/>
              <a:gd name="T23" fmla="*/ 282575 h 416"/>
              <a:gd name="T24" fmla="*/ 342900 w 254"/>
              <a:gd name="T25" fmla="*/ 285750 h 416"/>
              <a:gd name="T26" fmla="*/ 352425 w 254"/>
              <a:gd name="T27" fmla="*/ 301625 h 416"/>
              <a:gd name="T28" fmla="*/ 368300 w 254"/>
              <a:gd name="T29" fmla="*/ 314325 h 416"/>
              <a:gd name="T30" fmla="*/ 371475 w 254"/>
              <a:gd name="T31" fmla="*/ 307975 h 416"/>
              <a:gd name="T32" fmla="*/ 381000 w 254"/>
              <a:gd name="T33" fmla="*/ 317500 h 416"/>
              <a:gd name="T34" fmla="*/ 377825 w 254"/>
              <a:gd name="T35" fmla="*/ 330200 h 416"/>
              <a:gd name="T36" fmla="*/ 381000 w 254"/>
              <a:gd name="T37" fmla="*/ 349250 h 416"/>
              <a:gd name="T38" fmla="*/ 396875 w 254"/>
              <a:gd name="T39" fmla="*/ 346075 h 416"/>
              <a:gd name="T40" fmla="*/ 400050 w 254"/>
              <a:gd name="T41" fmla="*/ 454025 h 416"/>
              <a:gd name="T42" fmla="*/ 384175 w 254"/>
              <a:gd name="T43" fmla="*/ 492125 h 416"/>
              <a:gd name="T44" fmla="*/ 400050 w 254"/>
              <a:gd name="T45" fmla="*/ 517525 h 416"/>
              <a:gd name="T46" fmla="*/ 336550 w 254"/>
              <a:gd name="T47" fmla="*/ 644525 h 416"/>
              <a:gd name="T48" fmla="*/ 311150 w 254"/>
              <a:gd name="T49" fmla="*/ 660400 h 416"/>
              <a:gd name="T50" fmla="*/ 285750 w 254"/>
              <a:gd name="T51" fmla="*/ 644525 h 416"/>
              <a:gd name="T52" fmla="*/ 34925 w 254"/>
              <a:gd name="T53" fmla="*/ 501650 h 416"/>
              <a:gd name="T54" fmla="*/ 50800 w 254"/>
              <a:gd name="T55" fmla="*/ 482600 h 416"/>
              <a:gd name="T56" fmla="*/ 53975 w 254"/>
              <a:gd name="T57" fmla="*/ 463550 h 416"/>
              <a:gd name="T58" fmla="*/ 34925 w 254"/>
              <a:gd name="T59" fmla="*/ 368300 h 416"/>
              <a:gd name="T60" fmla="*/ 53975 w 254"/>
              <a:gd name="T61" fmla="*/ 355600 h 416"/>
              <a:gd name="T62" fmla="*/ 34925 w 254"/>
              <a:gd name="T63" fmla="*/ 276225 h 416"/>
              <a:gd name="T64" fmla="*/ 22225 w 254"/>
              <a:gd name="T65" fmla="*/ 266700 h 416"/>
              <a:gd name="T66" fmla="*/ 28575 w 254"/>
              <a:gd name="T67" fmla="*/ 257175 h 416"/>
              <a:gd name="T68" fmla="*/ 38100 w 254"/>
              <a:gd name="T69" fmla="*/ 244475 h 416"/>
              <a:gd name="T70" fmla="*/ 22225 w 254"/>
              <a:gd name="T71" fmla="*/ 228600 h 416"/>
              <a:gd name="T72" fmla="*/ 12700 w 254"/>
              <a:gd name="T73" fmla="*/ 193675 h 416"/>
              <a:gd name="T74" fmla="*/ 6350 w 254"/>
              <a:gd name="T75" fmla="*/ 171450 h 416"/>
              <a:gd name="T76" fmla="*/ 12700 w 254"/>
              <a:gd name="T77" fmla="*/ 158750 h 416"/>
              <a:gd name="T78" fmla="*/ 25400 w 254"/>
              <a:gd name="T79" fmla="*/ 139700 h 416"/>
              <a:gd name="T80" fmla="*/ 34925 w 254"/>
              <a:gd name="T81" fmla="*/ 111125 h 416"/>
              <a:gd name="T82" fmla="*/ 47625 w 254"/>
              <a:gd name="T83" fmla="*/ 101600 h 416"/>
              <a:gd name="T84" fmla="*/ 38100 w 254"/>
              <a:gd name="T85" fmla="*/ 88900 h 416"/>
              <a:gd name="T86" fmla="*/ 31750 w 254"/>
              <a:gd name="T87" fmla="*/ 76200 h 416"/>
              <a:gd name="T88" fmla="*/ 25400 w 254"/>
              <a:gd name="T89" fmla="*/ 66675 h 416"/>
              <a:gd name="T90" fmla="*/ 25400 w 254"/>
              <a:gd name="T91" fmla="*/ 57150 h 416"/>
              <a:gd name="T92" fmla="*/ 47625 w 254"/>
              <a:gd name="T93" fmla="*/ 50800 h 416"/>
              <a:gd name="T94" fmla="*/ 53975 w 254"/>
              <a:gd name="T95" fmla="*/ 44450 h 416"/>
              <a:gd name="T96" fmla="*/ 76200 w 254"/>
              <a:gd name="T97" fmla="*/ 15875 h 416"/>
              <a:gd name="T98" fmla="*/ 85725 w 254"/>
              <a:gd name="T99" fmla="*/ 3175 h 416"/>
              <a:gd name="T100" fmla="*/ 95250 w 254"/>
              <a:gd name="T101" fmla="*/ 0 h 416"/>
              <a:gd name="T102" fmla="*/ 95250 w 254"/>
              <a:gd name="T103" fmla="*/ 0 h 4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54" h="416">
                <a:moveTo>
                  <a:pt x="60" y="0"/>
                </a:moveTo>
                <a:lnTo>
                  <a:pt x="62" y="2"/>
                </a:lnTo>
                <a:lnTo>
                  <a:pt x="70" y="2"/>
                </a:lnTo>
                <a:lnTo>
                  <a:pt x="72" y="0"/>
                </a:lnTo>
                <a:lnTo>
                  <a:pt x="78" y="0"/>
                </a:lnTo>
                <a:lnTo>
                  <a:pt x="84" y="4"/>
                </a:lnTo>
                <a:lnTo>
                  <a:pt x="100" y="8"/>
                </a:lnTo>
                <a:lnTo>
                  <a:pt x="116" y="8"/>
                </a:lnTo>
                <a:lnTo>
                  <a:pt x="116" y="22"/>
                </a:lnTo>
                <a:lnTo>
                  <a:pt x="122" y="22"/>
                </a:lnTo>
                <a:lnTo>
                  <a:pt x="122" y="12"/>
                </a:lnTo>
                <a:lnTo>
                  <a:pt x="124" y="18"/>
                </a:lnTo>
                <a:lnTo>
                  <a:pt x="130" y="22"/>
                </a:lnTo>
                <a:lnTo>
                  <a:pt x="130" y="26"/>
                </a:lnTo>
                <a:lnTo>
                  <a:pt x="136" y="28"/>
                </a:lnTo>
                <a:lnTo>
                  <a:pt x="142" y="28"/>
                </a:lnTo>
                <a:lnTo>
                  <a:pt x="144" y="32"/>
                </a:lnTo>
                <a:lnTo>
                  <a:pt x="152" y="36"/>
                </a:lnTo>
                <a:lnTo>
                  <a:pt x="154" y="38"/>
                </a:lnTo>
                <a:lnTo>
                  <a:pt x="154" y="68"/>
                </a:lnTo>
                <a:lnTo>
                  <a:pt x="156" y="68"/>
                </a:lnTo>
                <a:lnTo>
                  <a:pt x="156" y="178"/>
                </a:lnTo>
                <a:lnTo>
                  <a:pt x="208" y="178"/>
                </a:lnTo>
                <a:lnTo>
                  <a:pt x="210" y="180"/>
                </a:lnTo>
                <a:lnTo>
                  <a:pt x="216" y="180"/>
                </a:lnTo>
                <a:lnTo>
                  <a:pt x="220" y="192"/>
                </a:lnTo>
                <a:lnTo>
                  <a:pt x="222" y="190"/>
                </a:lnTo>
                <a:lnTo>
                  <a:pt x="224" y="194"/>
                </a:lnTo>
                <a:lnTo>
                  <a:pt x="232" y="198"/>
                </a:lnTo>
                <a:lnTo>
                  <a:pt x="232" y="194"/>
                </a:lnTo>
                <a:lnTo>
                  <a:pt x="234" y="194"/>
                </a:lnTo>
                <a:lnTo>
                  <a:pt x="238" y="200"/>
                </a:lnTo>
                <a:lnTo>
                  <a:pt x="240" y="200"/>
                </a:lnTo>
                <a:lnTo>
                  <a:pt x="240" y="206"/>
                </a:lnTo>
                <a:lnTo>
                  <a:pt x="238" y="208"/>
                </a:lnTo>
                <a:lnTo>
                  <a:pt x="238" y="212"/>
                </a:lnTo>
                <a:lnTo>
                  <a:pt x="240" y="220"/>
                </a:lnTo>
                <a:lnTo>
                  <a:pt x="244" y="222"/>
                </a:lnTo>
                <a:lnTo>
                  <a:pt x="250" y="218"/>
                </a:lnTo>
                <a:lnTo>
                  <a:pt x="254" y="220"/>
                </a:lnTo>
                <a:lnTo>
                  <a:pt x="252" y="286"/>
                </a:lnTo>
                <a:lnTo>
                  <a:pt x="242" y="286"/>
                </a:lnTo>
                <a:lnTo>
                  <a:pt x="242" y="310"/>
                </a:lnTo>
                <a:lnTo>
                  <a:pt x="242" y="326"/>
                </a:lnTo>
                <a:lnTo>
                  <a:pt x="252" y="326"/>
                </a:lnTo>
                <a:lnTo>
                  <a:pt x="250" y="406"/>
                </a:lnTo>
                <a:lnTo>
                  <a:pt x="212" y="406"/>
                </a:lnTo>
                <a:lnTo>
                  <a:pt x="210" y="416"/>
                </a:lnTo>
                <a:lnTo>
                  <a:pt x="196" y="416"/>
                </a:lnTo>
                <a:lnTo>
                  <a:pt x="180" y="414"/>
                </a:lnTo>
                <a:lnTo>
                  <a:pt x="180" y="406"/>
                </a:lnTo>
                <a:lnTo>
                  <a:pt x="20" y="404"/>
                </a:lnTo>
                <a:lnTo>
                  <a:pt x="22" y="316"/>
                </a:lnTo>
                <a:lnTo>
                  <a:pt x="22" y="304"/>
                </a:lnTo>
                <a:lnTo>
                  <a:pt x="32" y="304"/>
                </a:lnTo>
                <a:lnTo>
                  <a:pt x="34" y="294"/>
                </a:lnTo>
                <a:lnTo>
                  <a:pt x="34" y="292"/>
                </a:lnTo>
                <a:lnTo>
                  <a:pt x="22" y="292"/>
                </a:lnTo>
                <a:lnTo>
                  <a:pt x="22" y="232"/>
                </a:lnTo>
                <a:lnTo>
                  <a:pt x="34" y="232"/>
                </a:lnTo>
                <a:lnTo>
                  <a:pt x="34" y="224"/>
                </a:lnTo>
                <a:lnTo>
                  <a:pt x="22" y="224"/>
                </a:lnTo>
                <a:lnTo>
                  <a:pt x="22" y="174"/>
                </a:lnTo>
                <a:lnTo>
                  <a:pt x="12" y="174"/>
                </a:lnTo>
                <a:lnTo>
                  <a:pt x="14" y="168"/>
                </a:lnTo>
                <a:lnTo>
                  <a:pt x="18" y="168"/>
                </a:lnTo>
                <a:lnTo>
                  <a:pt x="18" y="162"/>
                </a:lnTo>
                <a:lnTo>
                  <a:pt x="24" y="162"/>
                </a:lnTo>
                <a:lnTo>
                  <a:pt x="24" y="154"/>
                </a:lnTo>
                <a:lnTo>
                  <a:pt x="10" y="154"/>
                </a:lnTo>
                <a:lnTo>
                  <a:pt x="14" y="144"/>
                </a:lnTo>
                <a:lnTo>
                  <a:pt x="8" y="128"/>
                </a:lnTo>
                <a:lnTo>
                  <a:pt x="8" y="122"/>
                </a:lnTo>
                <a:lnTo>
                  <a:pt x="4" y="114"/>
                </a:lnTo>
                <a:lnTo>
                  <a:pt x="4" y="108"/>
                </a:lnTo>
                <a:lnTo>
                  <a:pt x="0" y="104"/>
                </a:lnTo>
                <a:lnTo>
                  <a:pt x="8" y="100"/>
                </a:lnTo>
                <a:lnTo>
                  <a:pt x="12" y="90"/>
                </a:lnTo>
                <a:lnTo>
                  <a:pt x="16" y="88"/>
                </a:lnTo>
                <a:lnTo>
                  <a:pt x="18" y="72"/>
                </a:lnTo>
                <a:lnTo>
                  <a:pt x="22" y="70"/>
                </a:lnTo>
                <a:lnTo>
                  <a:pt x="24" y="70"/>
                </a:lnTo>
                <a:lnTo>
                  <a:pt x="30" y="64"/>
                </a:lnTo>
                <a:lnTo>
                  <a:pt x="30" y="62"/>
                </a:lnTo>
                <a:lnTo>
                  <a:pt x="24" y="56"/>
                </a:lnTo>
                <a:lnTo>
                  <a:pt x="28" y="48"/>
                </a:lnTo>
                <a:lnTo>
                  <a:pt x="20" y="48"/>
                </a:lnTo>
                <a:lnTo>
                  <a:pt x="16" y="44"/>
                </a:lnTo>
                <a:lnTo>
                  <a:pt x="16" y="42"/>
                </a:lnTo>
                <a:lnTo>
                  <a:pt x="16" y="38"/>
                </a:lnTo>
                <a:lnTo>
                  <a:pt x="16" y="36"/>
                </a:lnTo>
                <a:lnTo>
                  <a:pt x="24" y="36"/>
                </a:lnTo>
                <a:lnTo>
                  <a:pt x="30" y="32"/>
                </a:lnTo>
                <a:lnTo>
                  <a:pt x="36" y="36"/>
                </a:lnTo>
                <a:lnTo>
                  <a:pt x="34" y="28"/>
                </a:lnTo>
                <a:lnTo>
                  <a:pt x="42" y="10"/>
                </a:lnTo>
                <a:lnTo>
                  <a:pt x="48" y="10"/>
                </a:lnTo>
                <a:lnTo>
                  <a:pt x="50" y="6"/>
                </a:lnTo>
                <a:lnTo>
                  <a:pt x="54" y="2"/>
                </a:lnTo>
                <a:lnTo>
                  <a:pt x="56" y="0"/>
                </a:lnTo>
                <a:lnTo>
                  <a:pt x="60" y="0"/>
                </a:lnTo>
                <a:close/>
              </a:path>
            </a:pathLst>
          </a:custGeom>
          <a:solidFill>
            <a:srgbClr val="FF33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2" name="Freeform 86"/>
          <p:cNvSpPr>
            <a:spLocks/>
          </p:cNvSpPr>
          <p:nvPr/>
        </p:nvSpPr>
        <p:spPr bwMode="auto">
          <a:xfrm>
            <a:off x="3251835" y="4871403"/>
            <a:ext cx="346075" cy="336550"/>
          </a:xfrm>
          <a:custGeom>
            <a:avLst/>
            <a:gdLst>
              <a:gd name="T0" fmla="*/ 174625 w 218"/>
              <a:gd name="T1" fmla="*/ 3175 h 212"/>
              <a:gd name="T2" fmla="*/ 174625 w 218"/>
              <a:gd name="T3" fmla="*/ 34925 h 212"/>
              <a:gd name="T4" fmla="*/ 206375 w 218"/>
              <a:gd name="T5" fmla="*/ 34925 h 212"/>
              <a:gd name="T6" fmla="*/ 206375 w 218"/>
              <a:gd name="T7" fmla="*/ 50800 h 212"/>
              <a:gd name="T8" fmla="*/ 257175 w 218"/>
              <a:gd name="T9" fmla="*/ 50800 h 212"/>
              <a:gd name="T10" fmla="*/ 273050 w 218"/>
              <a:gd name="T11" fmla="*/ 66675 h 212"/>
              <a:gd name="T12" fmla="*/ 279400 w 218"/>
              <a:gd name="T13" fmla="*/ 76200 h 212"/>
              <a:gd name="T14" fmla="*/ 282575 w 218"/>
              <a:gd name="T15" fmla="*/ 79375 h 212"/>
              <a:gd name="T16" fmla="*/ 285750 w 218"/>
              <a:gd name="T17" fmla="*/ 98425 h 212"/>
              <a:gd name="T18" fmla="*/ 295275 w 218"/>
              <a:gd name="T19" fmla="*/ 104775 h 212"/>
              <a:gd name="T20" fmla="*/ 298450 w 218"/>
              <a:gd name="T21" fmla="*/ 120650 h 212"/>
              <a:gd name="T22" fmla="*/ 301625 w 218"/>
              <a:gd name="T23" fmla="*/ 127000 h 212"/>
              <a:gd name="T24" fmla="*/ 298450 w 218"/>
              <a:gd name="T25" fmla="*/ 130175 h 212"/>
              <a:gd name="T26" fmla="*/ 301625 w 218"/>
              <a:gd name="T27" fmla="*/ 139700 h 212"/>
              <a:gd name="T28" fmla="*/ 304800 w 218"/>
              <a:gd name="T29" fmla="*/ 142875 h 212"/>
              <a:gd name="T30" fmla="*/ 320675 w 218"/>
              <a:gd name="T31" fmla="*/ 139700 h 212"/>
              <a:gd name="T32" fmla="*/ 333375 w 218"/>
              <a:gd name="T33" fmla="*/ 149225 h 212"/>
              <a:gd name="T34" fmla="*/ 346075 w 218"/>
              <a:gd name="T35" fmla="*/ 149225 h 212"/>
              <a:gd name="T36" fmla="*/ 342900 w 218"/>
              <a:gd name="T37" fmla="*/ 165100 h 212"/>
              <a:gd name="T38" fmla="*/ 311150 w 218"/>
              <a:gd name="T39" fmla="*/ 165100 h 212"/>
              <a:gd name="T40" fmla="*/ 311150 w 218"/>
              <a:gd name="T41" fmla="*/ 241300 h 212"/>
              <a:gd name="T42" fmla="*/ 298450 w 218"/>
              <a:gd name="T43" fmla="*/ 241300 h 212"/>
              <a:gd name="T44" fmla="*/ 298450 w 218"/>
              <a:gd name="T45" fmla="*/ 260350 h 212"/>
              <a:gd name="T46" fmla="*/ 279400 w 218"/>
              <a:gd name="T47" fmla="*/ 260350 h 212"/>
              <a:gd name="T48" fmla="*/ 279400 w 218"/>
              <a:gd name="T49" fmla="*/ 273050 h 212"/>
              <a:gd name="T50" fmla="*/ 266700 w 218"/>
              <a:gd name="T51" fmla="*/ 273050 h 212"/>
              <a:gd name="T52" fmla="*/ 266700 w 218"/>
              <a:gd name="T53" fmla="*/ 292100 h 212"/>
              <a:gd name="T54" fmla="*/ 247650 w 218"/>
              <a:gd name="T55" fmla="*/ 292100 h 212"/>
              <a:gd name="T56" fmla="*/ 247650 w 218"/>
              <a:gd name="T57" fmla="*/ 304800 h 212"/>
              <a:gd name="T58" fmla="*/ 244475 w 218"/>
              <a:gd name="T59" fmla="*/ 304800 h 212"/>
              <a:gd name="T60" fmla="*/ 234950 w 218"/>
              <a:gd name="T61" fmla="*/ 307975 h 212"/>
              <a:gd name="T62" fmla="*/ 234950 w 218"/>
              <a:gd name="T63" fmla="*/ 323850 h 212"/>
              <a:gd name="T64" fmla="*/ 215900 w 218"/>
              <a:gd name="T65" fmla="*/ 330200 h 212"/>
              <a:gd name="T66" fmla="*/ 215900 w 218"/>
              <a:gd name="T67" fmla="*/ 336550 h 212"/>
              <a:gd name="T68" fmla="*/ 161925 w 218"/>
              <a:gd name="T69" fmla="*/ 333375 h 212"/>
              <a:gd name="T70" fmla="*/ 12700 w 218"/>
              <a:gd name="T71" fmla="*/ 330200 h 212"/>
              <a:gd name="T72" fmla="*/ 15875 w 218"/>
              <a:gd name="T73" fmla="*/ 203200 h 212"/>
              <a:gd name="T74" fmla="*/ 0 w 218"/>
              <a:gd name="T75" fmla="*/ 203200 h 212"/>
              <a:gd name="T76" fmla="*/ 0 w 218"/>
              <a:gd name="T77" fmla="*/ 177800 h 212"/>
              <a:gd name="T78" fmla="*/ 0 w 218"/>
              <a:gd name="T79" fmla="*/ 139700 h 212"/>
              <a:gd name="T80" fmla="*/ 15875 w 218"/>
              <a:gd name="T81" fmla="*/ 139700 h 212"/>
              <a:gd name="T82" fmla="*/ 19050 w 218"/>
              <a:gd name="T83" fmla="*/ 34925 h 212"/>
              <a:gd name="T84" fmla="*/ 19050 w 218"/>
              <a:gd name="T85" fmla="*/ 0 h 212"/>
              <a:gd name="T86" fmla="*/ 63500 w 218"/>
              <a:gd name="T87" fmla="*/ 0 h 212"/>
              <a:gd name="T88" fmla="*/ 82550 w 218"/>
              <a:gd name="T89" fmla="*/ 3175 h 212"/>
              <a:gd name="T90" fmla="*/ 95250 w 218"/>
              <a:gd name="T91" fmla="*/ 0 h 212"/>
              <a:gd name="T92" fmla="*/ 174625 w 218"/>
              <a:gd name="T93" fmla="*/ 3175 h 212"/>
              <a:gd name="T94" fmla="*/ 174625 w 218"/>
              <a:gd name="T95" fmla="*/ 3175 h 212"/>
              <a:gd name="T96" fmla="*/ 174625 w 218"/>
              <a:gd name="T97" fmla="*/ 3175 h 212"/>
              <a:gd name="T98" fmla="*/ 174625 w 218"/>
              <a:gd name="T99" fmla="*/ 3175 h 21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18" h="212">
                <a:moveTo>
                  <a:pt x="110" y="2"/>
                </a:moveTo>
                <a:lnTo>
                  <a:pt x="110" y="22"/>
                </a:lnTo>
                <a:lnTo>
                  <a:pt x="130" y="22"/>
                </a:lnTo>
                <a:lnTo>
                  <a:pt x="130" y="32"/>
                </a:lnTo>
                <a:lnTo>
                  <a:pt x="162" y="32"/>
                </a:lnTo>
                <a:lnTo>
                  <a:pt x="172" y="42"/>
                </a:lnTo>
                <a:lnTo>
                  <a:pt x="176" y="48"/>
                </a:lnTo>
                <a:lnTo>
                  <a:pt x="178" y="50"/>
                </a:lnTo>
                <a:lnTo>
                  <a:pt x="180" y="62"/>
                </a:lnTo>
                <a:lnTo>
                  <a:pt x="186" y="66"/>
                </a:lnTo>
                <a:lnTo>
                  <a:pt x="188" y="76"/>
                </a:lnTo>
                <a:lnTo>
                  <a:pt x="190" y="80"/>
                </a:lnTo>
                <a:lnTo>
                  <a:pt x="188" y="82"/>
                </a:lnTo>
                <a:lnTo>
                  <a:pt x="190" y="88"/>
                </a:lnTo>
                <a:lnTo>
                  <a:pt x="192" y="90"/>
                </a:lnTo>
                <a:lnTo>
                  <a:pt x="202" y="88"/>
                </a:lnTo>
                <a:lnTo>
                  <a:pt x="210" y="94"/>
                </a:lnTo>
                <a:lnTo>
                  <a:pt x="218" y="94"/>
                </a:lnTo>
                <a:lnTo>
                  <a:pt x="216" y="104"/>
                </a:lnTo>
                <a:lnTo>
                  <a:pt x="196" y="104"/>
                </a:lnTo>
                <a:lnTo>
                  <a:pt x="196" y="152"/>
                </a:lnTo>
                <a:lnTo>
                  <a:pt x="188" y="152"/>
                </a:lnTo>
                <a:lnTo>
                  <a:pt x="188" y="164"/>
                </a:lnTo>
                <a:lnTo>
                  <a:pt x="176" y="164"/>
                </a:lnTo>
                <a:lnTo>
                  <a:pt x="176" y="172"/>
                </a:lnTo>
                <a:lnTo>
                  <a:pt x="168" y="172"/>
                </a:lnTo>
                <a:lnTo>
                  <a:pt x="168" y="184"/>
                </a:lnTo>
                <a:lnTo>
                  <a:pt x="156" y="184"/>
                </a:lnTo>
                <a:lnTo>
                  <a:pt x="156" y="192"/>
                </a:lnTo>
                <a:lnTo>
                  <a:pt x="154" y="192"/>
                </a:lnTo>
                <a:lnTo>
                  <a:pt x="148" y="194"/>
                </a:lnTo>
                <a:lnTo>
                  <a:pt x="148" y="204"/>
                </a:lnTo>
                <a:lnTo>
                  <a:pt x="136" y="208"/>
                </a:lnTo>
                <a:lnTo>
                  <a:pt x="136" y="212"/>
                </a:lnTo>
                <a:lnTo>
                  <a:pt x="102" y="210"/>
                </a:lnTo>
                <a:lnTo>
                  <a:pt x="8" y="208"/>
                </a:lnTo>
                <a:lnTo>
                  <a:pt x="10" y="128"/>
                </a:lnTo>
                <a:lnTo>
                  <a:pt x="0" y="128"/>
                </a:lnTo>
                <a:lnTo>
                  <a:pt x="0" y="112"/>
                </a:lnTo>
                <a:lnTo>
                  <a:pt x="0" y="88"/>
                </a:lnTo>
                <a:lnTo>
                  <a:pt x="10" y="88"/>
                </a:lnTo>
                <a:lnTo>
                  <a:pt x="12" y="22"/>
                </a:lnTo>
                <a:lnTo>
                  <a:pt x="12" y="0"/>
                </a:lnTo>
                <a:lnTo>
                  <a:pt x="40" y="0"/>
                </a:lnTo>
                <a:lnTo>
                  <a:pt x="52" y="2"/>
                </a:lnTo>
                <a:lnTo>
                  <a:pt x="60" y="0"/>
                </a:lnTo>
                <a:lnTo>
                  <a:pt x="110" y="2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3" name="Freeform 87"/>
          <p:cNvSpPr>
            <a:spLocks/>
          </p:cNvSpPr>
          <p:nvPr/>
        </p:nvSpPr>
        <p:spPr bwMode="auto">
          <a:xfrm>
            <a:off x="2921635" y="1959928"/>
            <a:ext cx="501650" cy="415925"/>
          </a:xfrm>
          <a:custGeom>
            <a:avLst/>
            <a:gdLst>
              <a:gd name="T0" fmla="*/ 215900 w 316"/>
              <a:gd name="T1" fmla="*/ 19050 h 262"/>
              <a:gd name="T2" fmla="*/ 222250 w 316"/>
              <a:gd name="T3" fmla="*/ 25400 h 262"/>
              <a:gd name="T4" fmla="*/ 228600 w 316"/>
              <a:gd name="T5" fmla="*/ 31750 h 262"/>
              <a:gd name="T6" fmla="*/ 231775 w 316"/>
              <a:gd name="T7" fmla="*/ 41275 h 262"/>
              <a:gd name="T8" fmla="*/ 244475 w 316"/>
              <a:gd name="T9" fmla="*/ 38100 h 262"/>
              <a:gd name="T10" fmla="*/ 250825 w 316"/>
              <a:gd name="T11" fmla="*/ 28575 h 262"/>
              <a:gd name="T12" fmla="*/ 263525 w 316"/>
              <a:gd name="T13" fmla="*/ 34925 h 262"/>
              <a:gd name="T14" fmla="*/ 282575 w 316"/>
              <a:gd name="T15" fmla="*/ 31750 h 262"/>
              <a:gd name="T16" fmla="*/ 298450 w 316"/>
              <a:gd name="T17" fmla="*/ 19050 h 262"/>
              <a:gd name="T18" fmla="*/ 320675 w 316"/>
              <a:gd name="T19" fmla="*/ 12700 h 262"/>
              <a:gd name="T20" fmla="*/ 330200 w 316"/>
              <a:gd name="T21" fmla="*/ 19050 h 262"/>
              <a:gd name="T22" fmla="*/ 342900 w 316"/>
              <a:gd name="T23" fmla="*/ 25400 h 262"/>
              <a:gd name="T24" fmla="*/ 355600 w 316"/>
              <a:gd name="T25" fmla="*/ 28575 h 262"/>
              <a:gd name="T26" fmla="*/ 358775 w 316"/>
              <a:gd name="T27" fmla="*/ 25400 h 262"/>
              <a:gd name="T28" fmla="*/ 371475 w 316"/>
              <a:gd name="T29" fmla="*/ 50800 h 262"/>
              <a:gd name="T30" fmla="*/ 387350 w 316"/>
              <a:gd name="T31" fmla="*/ 60325 h 262"/>
              <a:gd name="T32" fmla="*/ 396875 w 316"/>
              <a:gd name="T33" fmla="*/ 57150 h 262"/>
              <a:gd name="T34" fmla="*/ 409575 w 316"/>
              <a:gd name="T35" fmla="*/ 60325 h 262"/>
              <a:gd name="T36" fmla="*/ 419100 w 316"/>
              <a:gd name="T37" fmla="*/ 57150 h 262"/>
              <a:gd name="T38" fmla="*/ 412750 w 316"/>
              <a:gd name="T39" fmla="*/ 82550 h 262"/>
              <a:gd name="T40" fmla="*/ 415925 w 316"/>
              <a:gd name="T41" fmla="*/ 79375 h 262"/>
              <a:gd name="T42" fmla="*/ 425450 w 316"/>
              <a:gd name="T43" fmla="*/ 92075 h 262"/>
              <a:gd name="T44" fmla="*/ 438150 w 316"/>
              <a:gd name="T45" fmla="*/ 101600 h 262"/>
              <a:gd name="T46" fmla="*/ 473075 w 316"/>
              <a:gd name="T47" fmla="*/ 130175 h 262"/>
              <a:gd name="T48" fmla="*/ 482600 w 316"/>
              <a:gd name="T49" fmla="*/ 136525 h 262"/>
              <a:gd name="T50" fmla="*/ 485775 w 316"/>
              <a:gd name="T51" fmla="*/ 139700 h 262"/>
              <a:gd name="T52" fmla="*/ 492125 w 316"/>
              <a:gd name="T53" fmla="*/ 139700 h 262"/>
              <a:gd name="T54" fmla="*/ 501650 w 316"/>
              <a:gd name="T55" fmla="*/ 136525 h 262"/>
              <a:gd name="T56" fmla="*/ 479425 w 316"/>
              <a:gd name="T57" fmla="*/ 165100 h 262"/>
              <a:gd name="T58" fmla="*/ 314325 w 316"/>
              <a:gd name="T59" fmla="*/ 415925 h 262"/>
              <a:gd name="T60" fmla="*/ 301625 w 316"/>
              <a:gd name="T61" fmla="*/ 387350 h 262"/>
              <a:gd name="T62" fmla="*/ 231775 w 316"/>
              <a:gd name="T63" fmla="*/ 352425 h 262"/>
              <a:gd name="T64" fmla="*/ 0 w 316"/>
              <a:gd name="T65" fmla="*/ 174625 h 262"/>
              <a:gd name="T66" fmla="*/ 190500 w 316"/>
              <a:gd name="T67" fmla="*/ 0 h 262"/>
              <a:gd name="T68" fmla="*/ 190500 w 316"/>
              <a:gd name="T69" fmla="*/ 0 h 26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16" h="262">
                <a:moveTo>
                  <a:pt x="120" y="0"/>
                </a:moveTo>
                <a:lnTo>
                  <a:pt x="136" y="12"/>
                </a:lnTo>
                <a:lnTo>
                  <a:pt x="138" y="12"/>
                </a:lnTo>
                <a:lnTo>
                  <a:pt x="140" y="16"/>
                </a:lnTo>
                <a:lnTo>
                  <a:pt x="142" y="16"/>
                </a:lnTo>
                <a:lnTo>
                  <a:pt x="144" y="20"/>
                </a:lnTo>
                <a:lnTo>
                  <a:pt x="142" y="24"/>
                </a:lnTo>
                <a:lnTo>
                  <a:pt x="146" y="26"/>
                </a:lnTo>
                <a:lnTo>
                  <a:pt x="148" y="24"/>
                </a:lnTo>
                <a:lnTo>
                  <a:pt x="154" y="24"/>
                </a:lnTo>
                <a:lnTo>
                  <a:pt x="158" y="22"/>
                </a:lnTo>
                <a:lnTo>
                  <a:pt x="158" y="18"/>
                </a:lnTo>
                <a:lnTo>
                  <a:pt x="160" y="22"/>
                </a:lnTo>
                <a:lnTo>
                  <a:pt x="166" y="22"/>
                </a:lnTo>
                <a:lnTo>
                  <a:pt x="168" y="24"/>
                </a:lnTo>
                <a:lnTo>
                  <a:pt x="178" y="20"/>
                </a:lnTo>
                <a:lnTo>
                  <a:pt x="184" y="18"/>
                </a:lnTo>
                <a:lnTo>
                  <a:pt x="188" y="12"/>
                </a:lnTo>
                <a:lnTo>
                  <a:pt x="196" y="12"/>
                </a:lnTo>
                <a:lnTo>
                  <a:pt x="202" y="8"/>
                </a:lnTo>
                <a:lnTo>
                  <a:pt x="208" y="10"/>
                </a:lnTo>
                <a:lnTo>
                  <a:pt x="208" y="12"/>
                </a:lnTo>
                <a:lnTo>
                  <a:pt x="210" y="12"/>
                </a:lnTo>
                <a:lnTo>
                  <a:pt x="216" y="16"/>
                </a:lnTo>
                <a:lnTo>
                  <a:pt x="222" y="18"/>
                </a:lnTo>
                <a:lnTo>
                  <a:pt x="224" y="18"/>
                </a:lnTo>
                <a:lnTo>
                  <a:pt x="222" y="18"/>
                </a:lnTo>
                <a:lnTo>
                  <a:pt x="226" y="16"/>
                </a:lnTo>
                <a:lnTo>
                  <a:pt x="230" y="24"/>
                </a:lnTo>
                <a:lnTo>
                  <a:pt x="234" y="32"/>
                </a:lnTo>
                <a:lnTo>
                  <a:pt x="240" y="32"/>
                </a:lnTo>
                <a:lnTo>
                  <a:pt x="244" y="38"/>
                </a:lnTo>
                <a:lnTo>
                  <a:pt x="248" y="38"/>
                </a:lnTo>
                <a:lnTo>
                  <a:pt x="250" y="36"/>
                </a:lnTo>
                <a:lnTo>
                  <a:pt x="250" y="38"/>
                </a:lnTo>
                <a:lnTo>
                  <a:pt x="258" y="38"/>
                </a:lnTo>
                <a:lnTo>
                  <a:pt x="262" y="36"/>
                </a:lnTo>
                <a:lnTo>
                  <a:pt x="264" y="36"/>
                </a:lnTo>
                <a:lnTo>
                  <a:pt x="258" y="50"/>
                </a:lnTo>
                <a:lnTo>
                  <a:pt x="260" y="52"/>
                </a:lnTo>
                <a:lnTo>
                  <a:pt x="260" y="50"/>
                </a:lnTo>
                <a:lnTo>
                  <a:pt x="262" y="50"/>
                </a:lnTo>
                <a:lnTo>
                  <a:pt x="264" y="50"/>
                </a:lnTo>
                <a:lnTo>
                  <a:pt x="268" y="58"/>
                </a:lnTo>
                <a:lnTo>
                  <a:pt x="270" y="64"/>
                </a:lnTo>
                <a:lnTo>
                  <a:pt x="276" y="64"/>
                </a:lnTo>
                <a:lnTo>
                  <a:pt x="298" y="82"/>
                </a:lnTo>
                <a:lnTo>
                  <a:pt x="296" y="84"/>
                </a:lnTo>
                <a:lnTo>
                  <a:pt x="304" y="86"/>
                </a:lnTo>
                <a:lnTo>
                  <a:pt x="306" y="88"/>
                </a:lnTo>
                <a:lnTo>
                  <a:pt x="308" y="86"/>
                </a:lnTo>
                <a:lnTo>
                  <a:pt x="310" y="88"/>
                </a:lnTo>
                <a:lnTo>
                  <a:pt x="314" y="86"/>
                </a:lnTo>
                <a:lnTo>
                  <a:pt x="316" y="86"/>
                </a:lnTo>
                <a:lnTo>
                  <a:pt x="308" y="94"/>
                </a:lnTo>
                <a:lnTo>
                  <a:pt x="302" y="104"/>
                </a:lnTo>
                <a:lnTo>
                  <a:pt x="294" y="118"/>
                </a:lnTo>
                <a:lnTo>
                  <a:pt x="198" y="262"/>
                </a:lnTo>
                <a:lnTo>
                  <a:pt x="186" y="250"/>
                </a:lnTo>
                <a:lnTo>
                  <a:pt x="190" y="244"/>
                </a:lnTo>
                <a:lnTo>
                  <a:pt x="164" y="222"/>
                </a:lnTo>
                <a:lnTo>
                  <a:pt x="146" y="222"/>
                </a:lnTo>
                <a:lnTo>
                  <a:pt x="44" y="144"/>
                </a:lnTo>
                <a:lnTo>
                  <a:pt x="0" y="110"/>
                </a:lnTo>
                <a:lnTo>
                  <a:pt x="12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4" name="Freeform 88"/>
          <p:cNvSpPr>
            <a:spLocks/>
          </p:cNvSpPr>
          <p:nvPr/>
        </p:nvSpPr>
        <p:spPr bwMode="auto">
          <a:xfrm>
            <a:off x="3093085" y="1499553"/>
            <a:ext cx="485775" cy="412750"/>
          </a:xfrm>
          <a:custGeom>
            <a:avLst/>
            <a:gdLst>
              <a:gd name="T0" fmla="*/ 212725 w 306"/>
              <a:gd name="T1" fmla="*/ 9525 h 260"/>
              <a:gd name="T2" fmla="*/ 238125 w 306"/>
              <a:gd name="T3" fmla="*/ 28575 h 260"/>
              <a:gd name="T4" fmla="*/ 301625 w 306"/>
              <a:gd name="T5" fmla="*/ 50800 h 260"/>
              <a:gd name="T6" fmla="*/ 339725 w 306"/>
              <a:gd name="T7" fmla="*/ 44450 h 260"/>
              <a:gd name="T8" fmla="*/ 352425 w 306"/>
              <a:gd name="T9" fmla="*/ 44450 h 260"/>
              <a:gd name="T10" fmla="*/ 444500 w 306"/>
              <a:gd name="T11" fmla="*/ 139700 h 260"/>
              <a:gd name="T12" fmla="*/ 460375 w 306"/>
              <a:gd name="T13" fmla="*/ 155575 h 260"/>
              <a:gd name="T14" fmla="*/ 479425 w 306"/>
              <a:gd name="T15" fmla="*/ 174625 h 260"/>
              <a:gd name="T16" fmla="*/ 476250 w 306"/>
              <a:gd name="T17" fmla="*/ 234950 h 260"/>
              <a:gd name="T18" fmla="*/ 466725 w 306"/>
              <a:gd name="T19" fmla="*/ 257175 h 260"/>
              <a:gd name="T20" fmla="*/ 460375 w 306"/>
              <a:gd name="T21" fmla="*/ 273050 h 260"/>
              <a:gd name="T22" fmla="*/ 463550 w 306"/>
              <a:gd name="T23" fmla="*/ 285750 h 260"/>
              <a:gd name="T24" fmla="*/ 457200 w 306"/>
              <a:gd name="T25" fmla="*/ 301625 h 260"/>
              <a:gd name="T26" fmla="*/ 479425 w 306"/>
              <a:gd name="T27" fmla="*/ 317500 h 260"/>
              <a:gd name="T28" fmla="*/ 460375 w 306"/>
              <a:gd name="T29" fmla="*/ 327025 h 260"/>
              <a:gd name="T30" fmla="*/ 457200 w 306"/>
              <a:gd name="T31" fmla="*/ 320675 h 260"/>
              <a:gd name="T32" fmla="*/ 444500 w 306"/>
              <a:gd name="T33" fmla="*/ 330200 h 260"/>
              <a:gd name="T34" fmla="*/ 349250 w 306"/>
              <a:gd name="T35" fmla="*/ 377825 h 260"/>
              <a:gd name="T36" fmla="*/ 333375 w 306"/>
              <a:gd name="T37" fmla="*/ 374650 h 260"/>
              <a:gd name="T38" fmla="*/ 333375 w 306"/>
              <a:gd name="T39" fmla="*/ 377825 h 260"/>
              <a:gd name="T40" fmla="*/ 295275 w 306"/>
              <a:gd name="T41" fmla="*/ 412750 h 260"/>
              <a:gd name="T42" fmla="*/ 257175 w 306"/>
              <a:gd name="T43" fmla="*/ 333375 h 260"/>
              <a:gd name="T44" fmla="*/ 244475 w 306"/>
              <a:gd name="T45" fmla="*/ 317500 h 260"/>
              <a:gd name="T46" fmla="*/ 231775 w 306"/>
              <a:gd name="T47" fmla="*/ 327025 h 260"/>
              <a:gd name="T48" fmla="*/ 219075 w 306"/>
              <a:gd name="T49" fmla="*/ 320675 h 260"/>
              <a:gd name="T50" fmla="*/ 200025 w 306"/>
              <a:gd name="T51" fmla="*/ 314325 h 260"/>
              <a:gd name="T52" fmla="*/ 180975 w 306"/>
              <a:gd name="T53" fmla="*/ 307975 h 260"/>
              <a:gd name="T54" fmla="*/ 174625 w 306"/>
              <a:gd name="T55" fmla="*/ 311150 h 260"/>
              <a:gd name="T56" fmla="*/ 161925 w 306"/>
              <a:gd name="T57" fmla="*/ 304800 h 260"/>
              <a:gd name="T58" fmla="*/ 155575 w 306"/>
              <a:gd name="T59" fmla="*/ 311150 h 260"/>
              <a:gd name="T60" fmla="*/ 146050 w 306"/>
              <a:gd name="T61" fmla="*/ 304800 h 260"/>
              <a:gd name="T62" fmla="*/ 139700 w 306"/>
              <a:gd name="T63" fmla="*/ 311150 h 260"/>
              <a:gd name="T64" fmla="*/ 130175 w 306"/>
              <a:gd name="T65" fmla="*/ 304800 h 260"/>
              <a:gd name="T66" fmla="*/ 123825 w 306"/>
              <a:gd name="T67" fmla="*/ 304800 h 260"/>
              <a:gd name="T68" fmla="*/ 117475 w 306"/>
              <a:gd name="T69" fmla="*/ 311150 h 260"/>
              <a:gd name="T70" fmla="*/ 107950 w 306"/>
              <a:gd name="T71" fmla="*/ 307975 h 260"/>
              <a:gd name="T72" fmla="*/ 104775 w 306"/>
              <a:gd name="T73" fmla="*/ 304800 h 260"/>
              <a:gd name="T74" fmla="*/ 88900 w 306"/>
              <a:gd name="T75" fmla="*/ 295275 h 260"/>
              <a:gd name="T76" fmla="*/ 82550 w 306"/>
              <a:gd name="T77" fmla="*/ 285750 h 260"/>
              <a:gd name="T78" fmla="*/ 79375 w 306"/>
              <a:gd name="T79" fmla="*/ 282575 h 260"/>
              <a:gd name="T80" fmla="*/ 66675 w 306"/>
              <a:gd name="T81" fmla="*/ 288925 h 260"/>
              <a:gd name="T82" fmla="*/ 53975 w 306"/>
              <a:gd name="T83" fmla="*/ 288925 h 260"/>
              <a:gd name="T84" fmla="*/ 28575 w 306"/>
              <a:gd name="T85" fmla="*/ 263525 h 260"/>
              <a:gd name="T86" fmla="*/ 25400 w 306"/>
              <a:gd name="T87" fmla="*/ 244475 h 260"/>
              <a:gd name="T88" fmla="*/ 12700 w 306"/>
              <a:gd name="T89" fmla="*/ 234950 h 260"/>
              <a:gd name="T90" fmla="*/ 9525 w 306"/>
              <a:gd name="T91" fmla="*/ 222250 h 260"/>
              <a:gd name="T92" fmla="*/ 209550 w 306"/>
              <a:gd name="T93" fmla="*/ 0 h 260"/>
              <a:gd name="T94" fmla="*/ 209550 w 306"/>
              <a:gd name="T95" fmla="*/ 0 h 2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06" h="260">
                <a:moveTo>
                  <a:pt x="132" y="0"/>
                </a:moveTo>
                <a:lnTo>
                  <a:pt x="134" y="6"/>
                </a:lnTo>
                <a:lnTo>
                  <a:pt x="146" y="12"/>
                </a:lnTo>
                <a:lnTo>
                  <a:pt x="150" y="18"/>
                </a:lnTo>
                <a:lnTo>
                  <a:pt x="170" y="34"/>
                </a:lnTo>
                <a:lnTo>
                  <a:pt x="190" y="32"/>
                </a:lnTo>
                <a:lnTo>
                  <a:pt x="210" y="32"/>
                </a:lnTo>
                <a:lnTo>
                  <a:pt x="214" y="28"/>
                </a:lnTo>
                <a:lnTo>
                  <a:pt x="216" y="32"/>
                </a:lnTo>
                <a:lnTo>
                  <a:pt x="222" y="28"/>
                </a:lnTo>
                <a:lnTo>
                  <a:pt x="274" y="78"/>
                </a:lnTo>
                <a:lnTo>
                  <a:pt x="280" y="88"/>
                </a:lnTo>
                <a:lnTo>
                  <a:pt x="286" y="90"/>
                </a:lnTo>
                <a:lnTo>
                  <a:pt x="290" y="98"/>
                </a:lnTo>
                <a:lnTo>
                  <a:pt x="300" y="106"/>
                </a:lnTo>
                <a:lnTo>
                  <a:pt x="302" y="110"/>
                </a:lnTo>
                <a:lnTo>
                  <a:pt x="306" y="142"/>
                </a:lnTo>
                <a:lnTo>
                  <a:pt x="300" y="148"/>
                </a:lnTo>
                <a:lnTo>
                  <a:pt x="298" y="156"/>
                </a:lnTo>
                <a:lnTo>
                  <a:pt x="294" y="162"/>
                </a:lnTo>
                <a:lnTo>
                  <a:pt x="294" y="170"/>
                </a:lnTo>
                <a:lnTo>
                  <a:pt x="290" y="172"/>
                </a:lnTo>
                <a:lnTo>
                  <a:pt x="294" y="176"/>
                </a:lnTo>
                <a:lnTo>
                  <a:pt x="292" y="180"/>
                </a:lnTo>
                <a:lnTo>
                  <a:pt x="288" y="180"/>
                </a:lnTo>
                <a:lnTo>
                  <a:pt x="288" y="190"/>
                </a:lnTo>
                <a:lnTo>
                  <a:pt x="286" y="194"/>
                </a:lnTo>
                <a:lnTo>
                  <a:pt x="302" y="200"/>
                </a:lnTo>
                <a:lnTo>
                  <a:pt x="292" y="208"/>
                </a:lnTo>
                <a:lnTo>
                  <a:pt x="290" y="206"/>
                </a:lnTo>
                <a:lnTo>
                  <a:pt x="288" y="208"/>
                </a:lnTo>
                <a:lnTo>
                  <a:pt x="288" y="202"/>
                </a:lnTo>
                <a:lnTo>
                  <a:pt x="282" y="206"/>
                </a:lnTo>
                <a:lnTo>
                  <a:pt x="280" y="208"/>
                </a:lnTo>
                <a:lnTo>
                  <a:pt x="288" y="210"/>
                </a:lnTo>
                <a:lnTo>
                  <a:pt x="220" y="238"/>
                </a:lnTo>
                <a:lnTo>
                  <a:pt x="214" y="236"/>
                </a:lnTo>
                <a:lnTo>
                  <a:pt x="210" y="236"/>
                </a:lnTo>
                <a:lnTo>
                  <a:pt x="208" y="234"/>
                </a:lnTo>
                <a:lnTo>
                  <a:pt x="210" y="238"/>
                </a:lnTo>
                <a:lnTo>
                  <a:pt x="212" y="242"/>
                </a:lnTo>
                <a:lnTo>
                  <a:pt x="186" y="260"/>
                </a:lnTo>
                <a:lnTo>
                  <a:pt x="170" y="208"/>
                </a:lnTo>
                <a:lnTo>
                  <a:pt x="162" y="210"/>
                </a:lnTo>
                <a:lnTo>
                  <a:pt x="160" y="202"/>
                </a:lnTo>
                <a:lnTo>
                  <a:pt x="154" y="200"/>
                </a:lnTo>
                <a:lnTo>
                  <a:pt x="154" y="202"/>
                </a:lnTo>
                <a:lnTo>
                  <a:pt x="146" y="206"/>
                </a:lnTo>
                <a:lnTo>
                  <a:pt x="140" y="202"/>
                </a:lnTo>
                <a:lnTo>
                  <a:pt x="138" y="202"/>
                </a:lnTo>
                <a:lnTo>
                  <a:pt x="134" y="196"/>
                </a:lnTo>
                <a:lnTo>
                  <a:pt x="126" y="198"/>
                </a:lnTo>
                <a:lnTo>
                  <a:pt x="120" y="196"/>
                </a:lnTo>
                <a:lnTo>
                  <a:pt x="114" y="194"/>
                </a:lnTo>
                <a:lnTo>
                  <a:pt x="112" y="196"/>
                </a:lnTo>
                <a:lnTo>
                  <a:pt x="110" y="196"/>
                </a:lnTo>
                <a:lnTo>
                  <a:pt x="106" y="192"/>
                </a:lnTo>
                <a:lnTo>
                  <a:pt x="102" y="192"/>
                </a:lnTo>
                <a:lnTo>
                  <a:pt x="102" y="194"/>
                </a:lnTo>
                <a:lnTo>
                  <a:pt x="98" y="196"/>
                </a:lnTo>
                <a:lnTo>
                  <a:pt x="94" y="192"/>
                </a:lnTo>
                <a:lnTo>
                  <a:pt x="92" y="192"/>
                </a:lnTo>
                <a:lnTo>
                  <a:pt x="92" y="196"/>
                </a:lnTo>
                <a:lnTo>
                  <a:pt x="88" y="196"/>
                </a:lnTo>
                <a:lnTo>
                  <a:pt x="88" y="192"/>
                </a:lnTo>
                <a:lnTo>
                  <a:pt x="82" y="192"/>
                </a:lnTo>
                <a:lnTo>
                  <a:pt x="80" y="190"/>
                </a:lnTo>
                <a:lnTo>
                  <a:pt x="78" y="192"/>
                </a:lnTo>
                <a:lnTo>
                  <a:pt x="76" y="192"/>
                </a:lnTo>
                <a:lnTo>
                  <a:pt x="74" y="196"/>
                </a:lnTo>
                <a:lnTo>
                  <a:pt x="72" y="198"/>
                </a:lnTo>
                <a:lnTo>
                  <a:pt x="68" y="194"/>
                </a:lnTo>
                <a:lnTo>
                  <a:pt x="70" y="190"/>
                </a:lnTo>
                <a:lnTo>
                  <a:pt x="66" y="192"/>
                </a:lnTo>
                <a:lnTo>
                  <a:pt x="62" y="182"/>
                </a:lnTo>
                <a:lnTo>
                  <a:pt x="56" y="186"/>
                </a:lnTo>
                <a:lnTo>
                  <a:pt x="56" y="180"/>
                </a:lnTo>
                <a:lnTo>
                  <a:pt x="52" y="180"/>
                </a:lnTo>
                <a:lnTo>
                  <a:pt x="52" y="178"/>
                </a:lnTo>
                <a:lnTo>
                  <a:pt x="50" y="178"/>
                </a:lnTo>
                <a:lnTo>
                  <a:pt x="50" y="182"/>
                </a:lnTo>
                <a:lnTo>
                  <a:pt x="42" y="182"/>
                </a:lnTo>
                <a:lnTo>
                  <a:pt x="38" y="180"/>
                </a:lnTo>
                <a:lnTo>
                  <a:pt x="34" y="182"/>
                </a:lnTo>
                <a:lnTo>
                  <a:pt x="28" y="170"/>
                </a:lnTo>
                <a:lnTo>
                  <a:pt x="18" y="166"/>
                </a:lnTo>
                <a:lnTo>
                  <a:pt x="18" y="160"/>
                </a:lnTo>
                <a:lnTo>
                  <a:pt x="16" y="154"/>
                </a:lnTo>
                <a:lnTo>
                  <a:pt x="12" y="152"/>
                </a:lnTo>
                <a:lnTo>
                  <a:pt x="8" y="148"/>
                </a:lnTo>
                <a:lnTo>
                  <a:pt x="0" y="142"/>
                </a:lnTo>
                <a:lnTo>
                  <a:pt x="6" y="140"/>
                </a:lnTo>
                <a:lnTo>
                  <a:pt x="0" y="134"/>
                </a:lnTo>
                <a:lnTo>
                  <a:pt x="13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5" name="Freeform 89"/>
          <p:cNvSpPr>
            <a:spLocks/>
          </p:cNvSpPr>
          <p:nvPr/>
        </p:nvSpPr>
        <p:spPr bwMode="auto">
          <a:xfrm>
            <a:off x="3039110" y="1712278"/>
            <a:ext cx="349250" cy="288925"/>
          </a:xfrm>
          <a:custGeom>
            <a:avLst/>
            <a:gdLst>
              <a:gd name="T0" fmla="*/ 234950 w 220"/>
              <a:gd name="T1" fmla="*/ 276225 h 182"/>
              <a:gd name="T2" fmla="*/ 215900 w 220"/>
              <a:gd name="T3" fmla="*/ 266700 h 182"/>
              <a:gd name="T4" fmla="*/ 212725 w 220"/>
              <a:gd name="T5" fmla="*/ 263525 h 182"/>
              <a:gd name="T6" fmla="*/ 193675 w 220"/>
              <a:gd name="T7" fmla="*/ 266700 h 182"/>
              <a:gd name="T8" fmla="*/ 174625 w 220"/>
              <a:gd name="T9" fmla="*/ 276225 h 182"/>
              <a:gd name="T10" fmla="*/ 149225 w 220"/>
              <a:gd name="T11" fmla="*/ 285750 h 182"/>
              <a:gd name="T12" fmla="*/ 136525 w 220"/>
              <a:gd name="T13" fmla="*/ 282575 h 182"/>
              <a:gd name="T14" fmla="*/ 133350 w 220"/>
              <a:gd name="T15" fmla="*/ 282575 h 182"/>
              <a:gd name="T16" fmla="*/ 117475 w 220"/>
              <a:gd name="T17" fmla="*/ 285750 h 182"/>
              <a:gd name="T18" fmla="*/ 107950 w 220"/>
              <a:gd name="T19" fmla="*/ 285750 h 182"/>
              <a:gd name="T20" fmla="*/ 107950 w 220"/>
              <a:gd name="T21" fmla="*/ 273050 h 182"/>
              <a:gd name="T22" fmla="*/ 101600 w 220"/>
              <a:gd name="T23" fmla="*/ 266700 h 182"/>
              <a:gd name="T24" fmla="*/ 73025 w 220"/>
              <a:gd name="T25" fmla="*/ 247650 h 182"/>
              <a:gd name="T26" fmla="*/ 69850 w 220"/>
              <a:gd name="T27" fmla="*/ 228600 h 182"/>
              <a:gd name="T28" fmla="*/ 57150 w 220"/>
              <a:gd name="T29" fmla="*/ 215900 h 182"/>
              <a:gd name="T30" fmla="*/ 38100 w 220"/>
              <a:gd name="T31" fmla="*/ 196850 h 182"/>
              <a:gd name="T32" fmla="*/ 12700 w 220"/>
              <a:gd name="T33" fmla="*/ 165100 h 182"/>
              <a:gd name="T34" fmla="*/ 53975 w 220"/>
              <a:gd name="T35" fmla="*/ 0 h 182"/>
              <a:gd name="T36" fmla="*/ 53975 w 220"/>
              <a:gd name="T37" fmla="*/ 12700 h 182"/>
              <a:gd name="T38" fmla="*/ 73025 w 220"/>
              <a:gd name="T39" fmla="*/ 28575 h 182"/>
              <a:gd name="T40" fmla="*/ 82550 w 220"/>
              <a:gd name="T41" fmla="*/ 41275 h 182"/>
              <a:gd name="T42" fmla="*/ 98425 w 220"/>
              <a:gd name="T43" fmla="*/ 57150 h 182"/>
              <a:gd name="T44" fmla="*/ 114300 w 220"/>
              <a:gd name="T45" fmla="*/ 73025 h 182"/>
              <a:gd name="T46" fmla="*/ 133350 w 220"/>
              <a:gd name="T47" fmla="*/ 76200 h 182"/>
              <a:gd name="T48" fmla="*/ 136525 w 220"/>
              <a:gd name="T49" fmla="*/ 69850 h 182"/>
              <a:gd name="T50" fmla="*/ 142875 w 220"/>
              <a:gd name="T51" fmla="*/ 73025 h 182"/>
              <a:gd name="T52" fmla="*/ 152400 w 220"/>
              <a:gd name="T53" fmla="*/ 76200 h 182"/>
              <a:gd name="T54" fmla="*/ 165100 w 220"/>
              <a:gd name="T55" fmla="*/ 88900 h 182"/>
              <a:gd name="T56" fmla="*/ 168275 w 220"/>
              <a:gd name="T57" fmla="*/ 101600 h 182"/>
              <a:gd name="T58" fmla="*/ 174625 w 220"/>
              <a:gd name="T59" fmla="*/ 92075 h 182"/>
              <a:gd name="T60" fmla="*/ 180975 w 220"/>
              <a:gd name="T61" fmla="*/ 88900 h 182"/>
              <a:gd name="T62" fmla="*/ 193675 w 220"/>
              <a:gd name="T63" fmla="*/ 92075 h 182"/>
              <a:gd name="T64" fmla="*/ 200025 w 220"/>
              <a:gd name="T65" fmla="*/ 98425 h 182"/>
              <a:gd name="T66" fmla="*/ 203200 w 220"/>
              <a:gd name="T67" fmla="*/ 92075 h 182"/>
              <a:gd name="T68" fmla="*/ 215900 w 220"/>
              <a:gd name="T69" fmla="*/ 95250 h 182"/>
              <a:gd name="T70" fmla="*/ 222250 w 220"/>
              <a:gd name="T71" fmla="*/ 92075 h 182"/>
              <a:gd name="T72" fmla="*/ 231775 w 220"/>
              <a:gd name="T73" fmla="*/ 98425 h 182"/>
              <a:gd name="T74" fmla="*/ 244475 w 220"/>
              <a:gd name="T75" fmla="*/ 98425 h 182"/>
              <a:gd name="T76" fmla="*/ 266700 w 220"/>
              <a:gd name="T77" fmla="*/ 98425 h 182"/>
              <a:gd name="T78" fmla="*/ 276225 w 220"/>
              <a:gd name="T79" fmla="*/ 107950 h 182"/>
              <a:gd name="T80" fmla="*/ 298450 w 220"/>
              <a:gd name="T81" fmla="*/ 107950 h 182"/>
              <a:gd name="T82" fmla="*/ 307975 w 220"/>
              <a:gd name="T83" fmla="*/ 107950 h 182"/>
              <a:gd name="T84" fmla="*/ 323850 w 220"/>
              <a:gd name="T85" fmla="*/ 117475 h 182"/>
              <a:gd name="T86" fmla="*/ 349250 w 220"/>
              <a:gd name="T87" fmla="*/ 200025 h 182"/>
              <a:gd name="T88" fmla="*/ 349250 w 220"/>
              <a:gd name="T89" fmla="*/ 200025 h 1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20" h="182">
                <a:moveTo>
                  <a:pt x="220" y="126"/>
                </a:moveTo>
                <a:lnTo>
                  <a:pt x="148" y="174"/>
                </a:lnTo>
                <a:lnTo>
                  <a:pt x="142" y="172"/>
                </a:lnTo>
                <a:lnTo>
                  <a:pt x="136" y="168"/>
                </a:lnTo>
                <a:lnTo>
                  <a:pt x="134" y="168"/>
                </a:lnTo>
                <a:lnTo>
                  <a:pt x="134" y="166"/>
                </a:lnTo>
                <a:lnTo>
                  <a:pt x="128" y="164"/>
                </a:lnTo>
                <a:lnTo>
                  <a:pt x="122" y="168"/>
                </a:lnTo>
                <a:lnTo>
                  <a:pt x="114" y="168"/>
                </a:lnTo>
                <a:lnTo>
                  <a:pt x="110" y="174"/>
                </a:lnTo>
                <a:lnTo>
                  <a:pt x="104" y="176"/>
                </a:lnTo>
                <a:lnTo>
                  <a:pt x="94" y="180"/>
                </a:lnTo>
                <a:lnTo>
                  <a:pt x="92" y="178"/>
                </a:lnTo>
                <a:lnTo>
                  <a:pt x="86" y="178"/>
                </a:lnTo>
                <a:lnTo>
                  <a:pt x="84" y="174"/>
                </a:lnTo>
                <a:lnTo>
                  <a:pt x="84" y="178"/>
                </a:lnTo>
                <a:lnTo>
                  <a:pt x="80" y="180"/>
                </a:lnTo>
                <a:lnTo>
                  <a:pt x="74" y="180"/>
                </a:lnTo>
                <a:lnTo>
                  <a:pt x="72" y="182"/>
                </a:lnTo>
                <a:lnTo>
                  <a:pt x="68" y="180"/>
                </a:lnTo>
                <a:lnTo>
                  <a:pt x="70" y="176"/>
                </a:lnTo>
                <a:lnTo>
                  <a:pt x="68" y="172"/>
                </a:lnTo>
                <a:lnTo>
                  <a:pt x="66" y="172"/>
                </a:lnTo>
                <a:lnTo>
                  <a:pt x="64" y="168"/>
                </a:lnTo>
                <a:lnTo>
                  <a:pt x="62" y="168"/>
                </a:lnTo>
                <a:lnTo>
                  <a:pt x="46" y="156"/>
                </a:lnTo>
                <a:lnTo>
                  <a:pt x="42" y="148"/>
                </a:lnTo>
                <a:lnTo>
                  <a:pt x="44" y="144"/>
                </a:lnTo>
                <a:lnTo>
                  <a:pt x="36" y="140"/>
                </a:lnTo>
                <a:lnTo>
                  <a:pt x="36" y="136"/>
                </a:lnTo>
                <a:lnTo>
                  <a:pt x="30" y="126"/>
                </a:lnTo>
                <a:lnTo>
                  <a:pt x="24" y="124"/>
                </a:lnTo>
                <a:lnTo>
                  <a:pt x="22" y="114"/>
                </a:lnTo>
                <a:lnTo>
                  <a:pt x="8" y="104"/>
                </a:lnTo>
                <a:lnTo>
                  <a:pt x="0" y="96"/>
                </a:lnTo>
                <a:lnTo>
                  <a:pt x="34" y="0"/>
                </a:lnTo>
                <a:lnTo>
                  <a:pt x="40" y="6"/>
                </a:lnTo>
                <a:lnTo>
                  <a:pt x="34" y="8"/>
                </a:lnTo>
                <a:lnTo>
                  <a:pt x="42" y="14"/>
                </a:lnTo>
                <a:lnTo>
                  <a:pt x="46" y="18"/>
                </a:lnTo>
                <a:lnTo>
                  <a:pt x="50" y="20"/>
                </a:lnTo>
                <a:lnTo>
                  <a:pt x="52" y="26"/>
                </a:lnTo>
                <a:lnTo>
                  <a:pt x="52" y="32"/>
                </a:lnTo>
                <a:lnTo>
                  <a:pt x="62" y="36"/>
                </a:lnTo>
                <a:lnTo>
                  <a:pt x="68" y="48"/>
                </a:lnTo>
                <a:lnTo>
                  <a:pt x="72" y="46"/>
                </a:lnTo>
                <a:lnTo>
                  <a:pt x="76" y="48"/>
                </a:lnTo>
                <a:lnTo>
                  <a:pt x="84" y="48"/>
                </a:lnTo>
                <a:lnTo>
                  <a:pt x="84" y="44"/>
                </a:lnTo>
                <a:lnTo>
                  <a:pt x="86" y="44"/>
                </a:lnTo>
                <a:lnTo>
                  <a:pt x="86" y="46"/>
                </a:lnTo>
                <a:lnTo>
                  <a:pt x="90" y="46"/>
                </a:lnTo>
                <a:lnTo>
                  <a:pt x="90" y="52"/>
                </a:lnTo>
                <a:lnTo>
                  <a:pt x="96" y="48"/>
                </a:lnTo>
                <a:lnTo>
                  <a:pt x="100" y="58"/>
                </a:lnTo>
                <a:lnTo>
                  <a:pt x="104" y="56"/>
                </a:lnTo>
                <a:lnTo>
                  <a:pt x="102" y="60"/>
                </a:lnTo>
                <a:lnTo>
                  <a:pt x="106" y="64"/>
                </a:lnTo>
                <a:lnTo>
                  <a:pt x="108" y="62"/>
                </a:lnTo>
                <a:lnTo>
                  <a:pt x="110" y="58"/>
                </a:lnTo>
                <a:lnTo>
                  <a:pt x="112" y="58"/>
                </a:lnTo>
                <a:lnTo>
                  <a:pt x="114" y="56"/>
                </a:lnTo>
                <a:lnTo>
                  <a:pt x="116" y="58"/>
                </a:lnTo>
                <a:lnTo>
                  <a:pt x="122" y="58"/>
                </a:lnTo>
                <a:lnTo>
                  <a:pt x="122" y="62"/>
                </a:lnTo>
                <a:lnTo>
                  <a:pt x="126" y="62"/>
                </a:lnTo>
                <a:lnTo>
                  <a:pt x="126" y="58"/>
                </a:lnTo>
                <a:lnTo>
                  <a:pt x="128" y="58"/>
                </a:lnTo>
                <a:lnTo>
                  <a:pt x="132" y="62"/>
                </a:lnTo>
                <a:lnTo>
                  <a:pt x="136" y="60"/>
                </a:lnTo>
                <a:lnTo>
                  <a:pt x="136" y="58"/>
                </a:lnTo>
                <a:lnTo>
                  <a:pt x="140" y="58"/>
                </a:lnTo>
                <a:lnTo>
                  <a:pt x="144" y="62"/>
                </a:lnTo>
                <a:lnTo>
                  <a:pt x="146" y="62"/>
                </a:lnTo>
                <a:lnTo>
                  <a:pt x="148" y="60"/>
                </a:lnTo>
                <a:lnTo>
                  <a:pt x="154" y="62"/>
                </a:lnTo>
                <a:lnTo>
                  <a:pt x="160" y="64"/>
                </a:lnTo>
                <a:lnTo>
                  <a:pt x="168" y="62"/>
                </a:lnTo>
                <a:lnTo>
                  <a:pt x="172" y="68"/>
                </a:lnTo>
                <a:lnTo>
                  <a:pt x="174" y="68"/>
                </a:lnTo>
                <a:lnTo>
                  <a:pt x="180" y="72"/>
                </a:lnTo>
                <a:lnTo>
                  <a:pt x="188" y="68"/>
                </a:lnTo>
                <a:lnTo>
                  <a:pt x="188" y="66"/>
                </a:lnTo>
                <a:lnTo>
                  <a:pt x="194" y="68"/>
                </a:lnTo>
                <a:lnTo>
                  <a:pt x="196" y="76"/>
                </a:lnTo>
                <a:lnTo>
                  <a:pt x="204" y="74"/>
                </a:lnTo>
                <a:lnTo>
                  <a:pt x="220" y="12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6" name="Freeform 90"/>
          <p:cNvSpPr>
            <a:spLocks/>
          </p:cNvSpPr>
          <p:nvPr/>
        </p:nvSpPr>
        <p:spPr bwMode="auto">
          <a:xfrm>
            <a:off x="3388360" y="1817053"/>
            <a:ext cx="311150" cy="244475"/>
          </a:xfrm>
          <a:custGeom>
            <a:avLst/>
            <a:gdLst>
              <a:gd name="T0" fmla="*/ 285750 w 196"/>
              <a:gd name="T1" fmla="*/ 53975 h 154"/>
              <a:gd name="T2" fmla="*/ 273050 w 196"/>
              <a:gd name="T3" fmla="*/ 82550 h 154"/>
              <a:gd name="T4" fmla="*/ 285750 w 196"/>
              <a:gd name="T5" fmla="*/ 98425 h 154"/>
              <a:gd name="T6" fmla="*/ 269875 w 196"/>
              <a:gd name="T7" fmla="*/ 111125 h 154"/>
              <a:gd name="T8" fmla="*/ 273050 w 196"/>
              <a:gd name="T9" fmla="*/ 123825 h 154"/>
              <a:gd name="T10" fmla="*/ 273050 w 196"/>
              <a:gd name="T11" fmla="*/ 244475 h 154"/>
              <a:gd name="T12" fmla="*/ 244475 w 196"/>
              <a:gd name="T13" fmla="*/ 241300 h 154"/>
              <a:gd name="T14" fmla="*/ 222250 w 196"/>
              <a:gd name="T15" fmla="*/ 234950 h 154"/>
              <a:gd name="T16" fmla="*/ 225425 w 196"/>
              <a:gd name="T17" fmla="*/ 222250 h 154"/>
              <a:gd name="T18" fmla="*/ 203200 w 196"/>
              <a:gd name="T19" fmla="*/ 209550 h 154"/>
              <a:gd name="T20" fmla="*/ 193675 w 196"/>
              <a:gd name="T21" fmla="*/ 206375 h 154"/>
              <a:gd name="T22" fmla="*/ 184150 w 196"/>
              <a:gd name="T23" fmla="*/ 209550 h 154"/>
              <a:gd name="T24" fmla="*/ 171450 w 196"/>
              <a:gd name="T25" fmla="*/ 193675 h 154"/>
              <a:gd name="T26" fmla="*/ 161925 w 196"/>
              <a:gd name="T27" fmla="*/ 184150 h 154"/>
              <a:gd name="T28" fmla="*/ 152400 w 196"/>
              <a:gd name="T29" fmla="*/ 177800 h 154"/>
              <a:gd name="T30" fmla="*/ 139700 w 196"/>
              <a:gd name="T31" fmla="*/ 161925 h 154"/>
              <a:gd name="T32" fmla="*/ 130175 w 196"/>
              <a:gd name="T33" fmla="*/ 155575 h 154"/>
              <a:gd name="T34" fmla="*/ 111125 w 196"/>
              <a:gd name="T35" fmla="*/ 146050 h 154"/>
              <a:gd name="T36" fmla="*/ 88900 w 196"/>
              <a:gd name="T37" fmla="*/ 146050 h 154"/>
              <a:gd name="T38" fmla="*/ 73025 w 196"/>
              <a:gd name="T39" fmla="*/ 139700 h 154"/>
              <a:gd name="T40" fmla="*/ 47625 w 196"/>
              <a:gd name="T41" fmla="*/ 139700 h 154"/>
              <a:gd name="T42" fmla="*/ 25400 w 196"/>
              <a:gd name="T43" fmla="*/ 139700 h 154"/>
              <a:gd name="T44" fmla="*/ 41275 w 196"/>
              <a:gd name="T45" fmla="*/ 66675 h 154"/>
              <a:gd name="T46" fmla="*/ 34925 w 196"/>
              <a:gd name="T47" fmla="*/ 53975 h 154"/>
              <a:gd name="T48" fmla="*/ 44450 w 196"/>
              <a:gd name="T49" fmla="*/ 57150 h 154"/>
              <a:gd name="T50" fmla="*/ 161925 w 196"/>
              <a:gd name="T51" fmla="*/ 15875 h 154"/>
              <a:gd name="T52" fmla="*/ 152400 w 196"/>
              <a:gd name="T53" fmla="*/ 9525 h 154"/>
              <a:gd name="T54" fmla="*/ 161925 w 196"/>
              <a:gd name="T55" fmla="*/ 12700 h 154"/>
              <a:gd name="T56" fmla="*/ 168275 w 196"/>
              <a:gd name="T57" fmla="*/ 12700 h 154"/>
              <a:gd name="T58" fmla="*/ 225425 w 196"/>
              <a:gd name="T59" fmla="*/ 19050 h 154"/>
              <a:gd name="T60" fmla="*/ 263525 w 196"/>
              <a:gd name="T61" fmla="*/ 44450 h 154"/>
              <a:gd name="T62" fmla="*/ 276225 w 196"/>
              <a:gd name="T63" fmla="*/ 44450 h 154"/>
              <a:gd name="T64" fmla="*/ 288925 w 196"/>
              <a:gd name="T65" fmla="*/ 44450 h 154"/>
              <a:gd name="T66" fmla="*/ 292100 w 196"/>
              <a:gd name="T67" fmla="*/ 53975 h 154"/>
              <a:gd name="T68" fmla="*/ 292100 w 196"/>
              <a:gd name="T69" fmla="*/ 53975 h 1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96" h="154">
                <a:moveTo>
                  <a:pt x="184" y="34"/>
                </a:moveTo>
                <a:lnTo>
                  <a:pt x="180" y="34"/>
                </a:lnTo>
                <a:lnTo>
                  <a:pt x="176" y="48"/>
                </a:lnTo>
                <a:lnTo>
                  <a:pt x="172" y="52"/>
                </a:lnTo>
                <a:lnTo>
                  <a:pt x="180" y="56"/>
                </a:lnTo>
                <a:lnTo>
                  <a:pt x="180" y="62"/>
                </a:lnTo>
                <a:lnTo>
                  <a:pt x="176" y="68"/>
                </a:lnTo>
                <a:lnTo>
                  <a:pt x="170" y="70"/>
                </a:lnTo>
                <a:lnTo>
                  <a:pt x="170" y="72"/>
                </a:lnTo>
                <a:lnTo>
                  <a:pt x="172" y="78"/>
                </a:lnTo>
                <a:lnTo>
                  <a:pt x="196" y="110"/>
                </a:lnTo>
                <a:lnTo>
                  <a:pt x="172" y="154"/>
                </a:lnTo>
                <a:lnTo>
                  <a:pt x="164" y="150"/>
                </a:lnTo>
                <a:lnTo>
                  <a:pt x="154" y="152"/>
                </a:lnTo>
                <a:lnTo>
                  <a:pt x="148" y="148"/>
                </a:lnTo>
                <a:lnTo>
                  <a:pt x="140" y="148"/>
                </a:lnTo>
                <a:lnTo>
                  <a:pt x="140" y="142"/>
                </a:lnTo>
                <a:lnTo>
                  <a:pt x="142" y="140"/>
                </a:lnTo>
                <a:lnTo>
                  <a:pt x="136" y="136"/>
                </a:lnTo>
                <a:lnTo>
                  <a:pt x="128" y="132"/>
                </a:lnTo>
                <a:lnTo>
                  <a:pt x="126" y="130"/>
                </a:lnTo>
                <a:lnTo>
                  <a:pt x="122" y="130"/>
                </a:lnTo>
                <a:lnTo>
                  <a:pt x="122" y="132"/>
                </a:lnTo>
                <a:lnTo>
                  <a:pt x="116" y="132"/>
                </a:lnTo>
                <a:lnTo>
                  <a:pt x="112" y="120"/>
                </a:lnTo>
                <a:lnTo>
                  <a:pt x="108" y="122"/>
                </a:lnTo>
                <a:lnTo>
                  <a:pt x="106" y="118"/>
                </a:lnTo>
                <a:lnTo>
                  <a:pt x="102" y="116"/>
                </a:lnTo>
                <a:lnTo>
                  <a:pt x="102" y="114"/>
                </a:lnTo>
                <a:lnTo>
                  <a:pt x="96" y="112"/>
                </a:lnTo>
                <a:lnTo>
                  <a:pt x="94" y="106"/>
                </a:lnTo>
                <a:lnTo>
                  <a:pt x="88" y="102"/>
                </a:lnTo>
                <a:lnTo>
                  <a:pt x="86" y="100"/>
                </a:lnTo>
                <a:lnTo>
                  <a:pt x="82" y="98"/>
                </a:lnTo>
                <a:lnTo>
                  <a:pt x="76" y="92"/>
                </a:lnTo>
                <a:lnTo>
                  <a:pt x="70" y="92"/>
                </a:lnTo>
                <a:lnTo>
                  <a:pt x="66" y="94"/>
                </a:lnTo>
                <a:lnTo>
                  <a:pt x="56" y="92"/>
                </a:lnTo>
                <a:lnTo>
                  <a:pt x="46" y="92"/>
                </a:lnTo>
                <a:lnTo>
                  <a:pt x="46" y="88"/>
                </a:lnTo>
                <a:lnTo>
                  <a:pt x="42" y="90"/>
                </a:lnTo>
                <a:lnTo>
                  <a:pt x="30" y="88"/>
                </a:lnTo>
                <a:lnTo>
                  <a:pt x="28" y="88"/>
                </a:lnTo>
                <a:lnTo>
                  <a:pt x="16" y="88"/>
                </a:lnTo>
                <a:lnTo>
                  <a:pt x="0" y="60"/>
                </a:lnTo>
                <a:lnTo>
                  <a:pt x="26" y="42"/>
                </a:lnTo>
                <a:lnTo>
                  <a:pt x="24" y="38"/>
                </a:lnTo>
                <a:lnTo>
                  <a:pt x="22" y="34"/>
                </a:lnTo>
                <a:lnTo>
                  <a:pt x="24" y="36"/>
                </a:lnTo>
                <a:lnTo>
                  <a:pt x="28" y="36"/>
                </a:lnTo>
                <a:lnTo>
                  <a:pt x="34" y="38"/>
                </a:lnTo>
                <a:lnTo>
                  <a:pt x="102" y="10"/>
                </a:lnTo>
                <a:lnTo>
                  <a:pt x="94" y="8"/>
                </a:lnTo>
                <a:lnTo>
                  <a:pt x="96" y="6"/>
                </a:lnTo>
                <a:lnTo>
                  <a:pt x="102" y="2"/>
                </a:lnTo>
                <a:lnTo>
                  <a:pt x="102" y="8"/>
                </a:lnTo>
                <a:lnTo>
                  <a:pt x="104" y="6"/>
                </a:lnTo>
                <a:lnTo>
                  <a:pt x="106" y="8"/>
                </a:lnTo>
                <a:lnTo>
                  <a:pt x="116" y="0"/>
                </a:lnTo>
                <a:lnTo>
                  <a:pt x="142" y="12"/>
                </a:lnTo>
                <a:lnTo>
                  <a:pt x="162" y="28"/>
                </a:lnTo>
                <a:lnTo>
                  <a:pt x="166" y="28"/>
                </a:lnTo>
                <a:lnTo>
                  <a:pt x="170" y="30"/>
                </a:lnTo>
                <a:lnTo>
                  <a:pt x="174" y="28"/>
                </a:lnTo>
                <a:lnTo>
                  <a:pt x="180" y="30"/>
                </a:lnTo>
                <a:lnTo>
                  <a:pt x="182" y="28"/>
                </a:lnTo>
                <a:lnTo>
                  <a:pt x="184" y="3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7" name="Freeform 91"/>
          <p:cNvSpPr>
            <a:spLocks/>
          </p:cNvSpPr>
          <p:nvPr/>
        </p:nvSpPr>
        <p:spPr bwMode="auto">
          <a:xfrm>
            <a:off x="3274060" y="1912303"/>
            <a:ext cx="387350" cy="336550"/>
          </a:xfrm>
          <a:custGeom>
            <a:avLst/>
            <a:gdLst>
              <a:gd name="T0" fmla="*/ 114300 w 244"/>
              <a:gd name="T1" fmla="*/ 0 h 212"/>
              <a:gd name="T2" fmla="*/ 158750 w 244"/>
              <a:gd name="T3" fmla="*/ 44450 h 212"/>
              <a:gd name="T4" fmla="*/ 180975 w 244"/>
              <a:gd name="T5" fmla="*/ 47625 h 212"/>
              <a:gd name="T6" fmla="*/ 187325 w 244"/>
              <a:gd name="T7" fmla="*/ 50800 h 212"/>
              <a:gd name="T8" fmla="*/ 219075 w 244"/>
              <a:gd name="T9" fmla="*/ 53975 h 212"/>
              <a:gd name="T10" fmla="*/ 234950 w 244"/>
              <a:gd name="T11" fmla="*/ 50800 h 212"/>
              <a:gd name="T12" fmla="*/ 250825 w 244"/>
              <a:gd name="T13" fmla="*/ 63500 h 212"/>
              <a:gd name="T14" fmla="*/ 263525 w 244"/>
              <a:gd name="T15" fmla="*/ 73025 h 212"/>
              <a:gd name="T16" fmla="*/ 276225 w 244"/>
              <a:gd name="T17" fmla="*/ 85725 h 212"/>
              <a:gd name="T18" fmla="*/ 282575 w 244"/>
              <a:gd name="T19" fmla="*/ 92075 h 212"/>
              <a:gd name="T20" fmla="*/ 292100 w 244"/>
              <a:gd name="T21" fmla="*/ 95250 h 212"/>
              <a:gd name="T22" fmla="*/ 307975 w 244"/>
              <a:gd name="T23" fmla="*/ 114300 h 212"/>
              <a:gd name="T24" fmla="*/ 314325 w 244"/>
              <a:gd name="T25" fmla="*/ 111125 h 212"/>
              <a:gd name="T26" fmla="*/ 330200 w 244"/>
              <a:gd name="T27" fmla="*/ 120650 h 212"/>
              <a:gd name="T28" fmla="*/ 336550 w 244"/>
              <a:gd name="T29" fmla="*/ 130175 h 212"/>
              <a:gd name="T30" fmla="*/ 349250 w 244"/>
              <a:gd name="T31" fmla="*/ 139700 h 212"/>
              <a:gd name="T32" fmla="*/ 374650 w 244"/>
              <a:gd name="T33" fmla="*/ 142875 h 212"/>
              <a:gd name="T34" fmla="*/ 355600 w 244"/>
              <a:gd name="T35" fmla="*/ 193675 h 212"/>
              <a:gd name="T36" fmla="*/ 371475 w 244"/>
              <a:gd name="T37" fmla="*/ 193675 h 212"/>
              <a:gd name="T38" fmla="*/ 374650 w 244"/>
              <a:gd name="T39" fmla="*/ 219075 h 212"/>
              <a:gd name="T40" fmla="*/ 384175 w 244"/>
              <a:gd name="T41" fmla="*/ 228600 h 212"/>
              <a:gd name="T42" fmla="*/ 384175 w 244"/>
              <a:gd name="T43" fmla="*/ 254000 h 212"/>
              <a:gd name="T44" fmla="*/ 374650 w 244"/>
              <a:gd name="T45" fmla="*/ 266700 h 212"/>
              <a:gd name="T46" fmla="*/ 368300 w 244"/>
              <a:gd name="T47" fmla="*/ 279400 h 212"/>
              <a:gd name="T48" fmla="*/ 374650 w 244"/>
              <a:gd name="T49" fmla="*/ 288925 h 212"/>
              <a:gd name="T50" fmla="*/ 247650 w 244"/>
              <a:gd name="T51" fmla="*/ 330200 h 212"/>
              <a:gd name="T52" fmla="*/ 231775 w 244"/>
              <a:gd name="T53" fmla="*/ 314325 h 212"/>
              <a:gd name="T54" fmla="*/ 222250 w 244"/>
              <a:gd name="T55" fmla="*/ 307975 h 212"/>
              <a:gd name="T56" fmla="*/ 212725 w 244"/>
              <a:gd name="T57" fmla="*/ 304800 h 212"/>
              <a:gd name="T58" fmla="*/ 203200 w 244"/>
              <a:gd name="T59" fmla="*/ 282575 h 212"/>
              <a:gd name="T60" fmla="*/ 200025 w 244"/>
              <a:gd name="T61" fmla="*/ 273050 h 212"/>
              <a:gd name="T62" fmla="*/ 196850 w 244"/>
              <a:gd name="T63" fmla="*/ 250825 h 212"/>
              <a:gd name="T64" fmla="*/ 193675 w 244"/>
              <a:gd name="T65" fmla="*/ 241300 h 212"/>
              <a:gd name="T66" fmla="*/ 180975 w 244"/>
              <a:gd name="T67" fmla="*/ 219075 h 212"/>
              <a:gd name="T68" fmla="*/ 180975 w 244"/>
              <a:gd name="T69" fmla="*/ 209550 h 212"/>
              <a:gd name="T70" fmla="*/ 168275 w 244"/>
              <a:gd name="T71" fmla="*/ 209550 h 212"/>
              <a:gd name="T72" fmla="*/ 168275 w 244"/>
              <a:gd name="T73" fmla="*/ 206375 h 212"/>
              <a:gd name="T74" fmla="*/ 161925 w 244"/>
              <a:gd name="T75" fmla="*/ 203200 h 212"/>
              <a:gd name="T76" fmla="*/ 152400 w 244"/>
              <a:gd name="T77" fmla="*/ 190500 h 212"/>
              <a:gd name="T78" fmla="*/ 149225 w 244"/>
              <a:gd name="T79" fmla="*/ 184150 h 212"/>
              <a:gd name="T80" fmla="*/ 139700 w 244"/>
              <a:gd name="T81" fmla="*/ 187325 h 212"/>
              <a:gd name="T82" fmla="*/ 133350 w 244"/>
              <a:gd name="T83" fmla="*/ 187325 h 212"/>
              <a:gd name="T84" fmla="*/ 130175 w 244"/>
              <a:gd name="T85" fmla="*/ 184150 h 212"/>
              <a:gd name="T86" fmla="*/ 120650 w 244"/>
              <a:gd name="T87" fmla="*/ 177800 h 212"/>
              <a:gd name="T88" fmla="*/ 85725 w 244"/>
              <a:gd name="T89" fmla="*/ 149225 h 212"/>
              <a:gd name="T90" fmla="*/ 73025 w 244"/>
              <a:gd name="T91" fmla="*/ 139700 h 212"/>
              <a:gd name="T92" fmla="*/ 63500 w 244"/>
              <a:gd name="T93" fmla="*/ 127000 h 212"/>
              <a:gd name="T94" fmla="*/ 60325 w 244"/>
              <a:gd name="T95" fmla="*/ 130175 h 212"/>
              <a:gd name="T96" fmla="*/ 66675 w 244"/>
              <a:gd name="T97" fmla="*/ 104775 h 212"/>
              <a:gd name="T98" fmla="*/ 57150 w 244"/>
              <a:gd name="T99" fmla="*/ 107950 h 212"/>
              <a:gd name="T100" fmla="*/ 44450 w 244"/>
              <a:gd name="T101" fmla="*/ 104775 h 212"/>
              <a:gd name="T102" fmla="*/ 34925 w 244"/>
              <a:gd name="T103" fmla="*/ 107950 h 212"/>
              <a:gd name="T104" fmla="*/ 19050 w 244"/>
              <a:gd name="T105" fmla="*/ 98425 h 212"/>
              <a:gd name="T106" fmla="*/ 6350 w 244"/>
              <a:gd name="T107" fmla="*/ 73025 h 212"/>
              <a:gd name="T108" fmla="*/ 3175 w 244"/>
              <a:gd name="T109" fmla="*/ 76200 h 212"/>
              <a:gd name="T110" fmla="*/ 0 w 244"/>
              <a:gd name="T111" fmla="*/ 76200 h 212"/>
              <a:gd name="T112" fmla="*/ 0 w 244"/>
              <a:gd name="T113" fmla="*/ 76200 h 2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44" h="212">
                <a:moveTo>
                  <a:pt x="0" y="48"/>
                </a:moveTo>
                <a:lnTo>
                  <a:pt x="72" y="0"/>
                </a:lnTo>
                <a:lnTo>
                  <a:pt x="88" y="28"/>
                </a:lnTo>
                <a:lnTo>
                  <a:pt x="100" y="28"/>
                </a:lnTo>
                <a:lnTo>
                  <a:pt x="102" y="28"/>
                </a:lnTo>
                <a:lnTo>
                  <a:pt x="114" y="30"/>
                </a:lnTo>
                <a:lnTo>
                  <a:pt x="118" y="28"/>
                </a:lnTo>
                <a:lnTo>
                  <a:pt x="118" y="32"/>
                </a:lnTo>
                <a:lnTo>
                  <a:pt x="128" y="32"/>
                </a:lnTo>
                <a:lnTo>
                  <a:pt x="138" y="34"/>
                </a:lnTo>
                <a:lnTo>
                  <a:pt x="142" y="32"/>
                </a:lnTo>
                <a:lnTo>
                  <a:pt x="148" y="32"/>
                </a:lnTo>
                <a:lnTo>
                  <a:pt x="154" y="38"/>
                </a:lnTo>
                <a:lnTo>
                  <a:pt x="158" y="40"/>
                </a:lnTo>
                <a:lnTo>
                  <a:pt x="160" y="42"/>
                </a:lnTo>
                <a:lnTo>
                  <a:pt x="166" y="46"/>
                </a:lnTo>
                <a:lnTo>
                  <a:pt x="168" y="52"/>
                </a:lnTo>
                <a:lnTo>
                  <a:pt x="174" y="54"/>
                </a:lnTo>
                <a:lnTo>
                  <a:pt x="174" y="56"/>
                </a:lnTo>
                <a:lnTo>
                  <a:pt x="178" y="58"/>
                </a:lnTo>
                <a:lnTo>
                  <a:pt x="180" y="62"/>
                </a:lnTo>
                <a:lnTo>
                  <a:pt x="184" y="60"/>
                </a:lnTo>
                <a:lnTo>
                  <a:pt x="188" y="72"/>
                </a:lnTo>
                <a:lnTo>
                  <a:pt x="194" y="72"/>
                </a:lnTo>
                <a:lnTo>
                  <a:pt x="194" y="70"/>
                </a:lnTo>
                <a:lnTo>
                  <a:pt x="198" y="70"/>
                </a:lnTo>
                <a:lnTo>
                  <a:pt x="200" y="72"/>
                </a:lnTo>
                <a:lnTo>
                  <a:pt x="208" y="76"/>
                </a:lnTo>
                <a:lnTo>
                  <a:pt x="214" y="80"/>
                </a:lnTo>
                <a:lnTo>
                  <a:pt x="212" y="82"/>
                </a:lnTo>
                <a:lnTo>
                  <a:pt x="212" y="88"/>
                </a:lnTo>
                <a:lnTo>
                  <a:pt x="220" y="88"/>
                </a:lnTo>
                <a:lnTo>
                  <a:pt x="226" y="92"/>
                </a:lnTo>
                <a:lnTo>
                  <a:pt x="236" y="90"/>
                </a:lnTo>
                <a:lnTo>
                  <a:pt x="244" y="94"/>
                </a:lnTo>
                <a:lnTo>
                  <a:pt x="224" y="122"/>
                </a:lnTo>
                <a:lnTo>
                  <a:pt x="232" y="120"/>
                </a:lnTo>
                <a:lnTo>
                  <a:pt x="234" y="122"/>
                </a:lnTo>
                <a:lnTo>
                  <a:pt x="234" y="132"/>
                </a:lnTo>
                <a:lnTo>
                  <a:pt x="236" y="138"/>
                </a:lnTo>
                <a:lnTo>
                  <a:pt x="240" y="140"/>
                </a:lnTo>
                <a:lnTo>
                  <a:pt x="242" y="144"/>
                </a:lnTo>
                <a:lnTo>
                  <a:pt x="238" y="154"/>
                </a:lnTo>
                <a:lnTo>
                  <a:pt x="242" y="160"/>
                </a:lnTo>
                <a:lnTo>
                  <a:pt x="240" y="168"/>
                </a:lnTo>
                <a:lnTo>
                  <a:pt x="236" y="168"/>
                </a:lnTo>
                <a:lnTo>
                  <a:pt x="234" y="174"/>
                </a:lnTo>
                <a:lnTo>
                  <a:pt x="232" y="176"/>
                </a:lnTo>
                <a:lnTo>
                  <a:pt x="232" y="178"/>
                </a:lnTo>
                <a:lnTo>
                  <a:pt x="236" y="182"/>
                </a:lnTo>
                <a:lnTo>
                  <a:pt x="158" y="212"/>
                </a:lnTo>
                <a:lnTo>
                  <a:pt x="156" y="208"/>
                </a:lnTo>
                <a:lnTo>
                  <a:pt x="152" y="204"/>
                </a:lnTo>
                <a:lnTo>
                  <a:pt x="146" y="198"/>
                </a:lnTo>
                <a:lnTo>
                  <a:pt x="142" y="196"/>
                </a:lnTo>
                <a:lnTo>
                  <a:pt x="140" y="194"/>
                </a:lnTo>
                <a:lnTo>
                  <a:pt x="136" y="194"/>
                </a:lnTo>
                <a:lnTo>
                  <a:pt x="134" y="192"/>
                </a:lnTo>
                <a:lnTo>
                  <a:pt x="132" y="182"/>
                </a:lnTo>
                <a:lnTo>
                  <a:pt x="128" y="178"/>
                </a:lnTo>
                <a:lnTo>
                  <a:pt x="128" y="172"/>
                </a:lnTo>
                <a:lnTo>
                  <a:pt x="126" y="172"/>
                </a:lnTo>
                <a:lnTo>
                  <a:pt x="126" y="162"/>
                </a:lnTo>
                <a:lnTo>
                  <a:pt x="124" y="158"/>
                </a:lnTo>
                <a:lnTo>
                  <a:pt x="124" y="156"/>
                </a:lnTo>
                <a:lnTo>
                  <a:pt x="122" y="152"/>
                </a:lnTo>
                <a:lnTo>
                  <a:pt x="116" y="148"/>
                </a:lnTo>
                <a:lnTo>
                  <a:pt x="114" y="138"/>
                </a:lnTo>
                <a:lnTo>
                  <a:pt x="112" y="136"/>
                </a:lnTo>
                <a:lnTo>
                  <a:pt x="114" y="132"/>
                </a:lnTo>
                <a:lnTo>
                  <a:pt x="108" y="134"/>
                </a:lnTo>
                <a:lnTo>
                  <a:pt x="106" y="132"/>
                </a:lnTo>
                <a:lnTo>
                  <a:pt x="108" y="130"/>
                </a:lnTo>
                <a:lnTo>
                  <a:pt x="106" y="130"/>
                </a:lnTo>
                <a:lnTo>
                  <a:pt x="106" y="128"/>
                </a:lnTo>
                <a:lnTo>
                  <a:pt x="102" y="128"/>
                </a:lnTo>
                <a:lnTo>
                  <a:pt x="100" y="120"/>
                </a:lnTo>
                <a:lnTo>
                  <a:pt x="96" y="120"/>
                </a:lnTo>
                <a:lnTo>
                  <a:pt x="96" y="118"/>
                </a:lnTo>
                <a:lnTo>
                  <a:pt x="94" y="116"/>
                </a:lnTo>
                <a:lnTo>
                  <a:pt x="92" y="116"/>
                </a:lnTo>
                <a:lnTo>
                  <a:pt x="88" y="118"/>
                </a:lnTo>
                <a:lnTo>
                  <a:pt x="86" y="116"/>
                </a:lnTo>
                <a:lnTo>
                  <a:pt x="84" y="118"/>
                </a:lnTo>
                <a:lnTo>
                  <a:pt x="82" y="116"/>
                </a:lnTo>
                <a:lnTo>
                  <a:pt x="74" y="114"/>
                </a:lnTo>
                <a:lnTo>
                  <a:pt x="76" y="112"/>
                </a:lnTo>
                <a:lnTo>
                  <a:pt x="54" y="94"/>
                </a:lnTo>
                <a:lnTo>
                  <a:pt x="48" y="94"/>
                </a:lnTo>
                <a:lnTo>
                  <a:pt x="46" y="88"/>
                </a:lnTo>
                <a:lnTo>
                  <a:pt x="42" y="80"/>
                </a:lnTo>
                <a:lnTo>
                  <a:pt x="40" y="80"/>
                </a:lnTo>
                <a:lnTo>
                  <a:pt x="38" y="80"/>
                </a:lnTo>
                <a:lnTo>
                  <a:pt x="38" y="82"/>
                </a:lnTo>
                <a:lnTo>
                  <a:pt x="36" y="80"/>
                </a:lnTo>
                <a:lnTo>
                  <a:pt x="42" y="66"/>
                </a:lnTo>
                <a:lnTo>
                  <a:pt x="40" y="66"/>
                </a:lnTo>
                <a:lnTo>
                  <a:pt x="36" y="68"/>
                </a:lnTo>
                <a:lnTo>
                  <a:pt x="28" y="68"/>
                </a:lnTo>
                <a:lnTo>
                  <a:pt x="28" y="66"/>
                </a:lnTo>
                <a:lnTo>
                  <a:pt x="26" y="68"/>
                </a:lnTo>
                <a:lnTo>
                  <a:pt x="22" y="68"/>
                </a:lnTo>
                <a:lnTo>
                  <a:pt x="18" y="62"/>
                </a:lnTo>
                <a:lnTo>
                  <a:pt x="12" y="62"/>
                </a:lnTo>
                <a:lnTo>
                  <a:pt x="8" y="54"/>
                </a:lnTo>
                <a:lnTo>
                  <a:pt x="4" y="46"/>
                </a:lnTo>
                <a:lnTo>
                  <a:pt x="0" y="48"/>
                </a:lnTo>
                <a:lnTo>
                  <a:pt x="2" y="48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8" name="Freeform 92"/>
          <p:cNvSpPr>
            <a:spLocks/>
          </p:cNvSpPr>
          <p:nvPr/>
        </p:nvSpPr>
        <p:spPr bwMode="auto">
          <a:xfrm>
            <a:off x="3229610" y="2096453"/>
            <a:ext cx="438150" cy="479425"/>
          </a:xfrm>
          <a:custGeom>
            <a:avLst/>
            <a:gdLst>
              <a:gd name="T0" fmla="*/ 301625 w 276"/>
              <a:gd name="T1" fmla="*/ 152400 h 302"/>
              <a:gd name="T2" fmla="*/ 307975 w 276"/>
              <a:gd name="T3" fmla="*/ 158750 h 302"/>
              <a:gd name="T4" fmla="*/ 317500 w 276"/>
              <a:gd name="T5" fmla="*/ 177800 h 302"/>
              <a:gd name="T6" fmla="*/ 333375 w 276"/>
              <a:gd name="T7" fmla="*/ 203200 h 302"/>
              <a:gd name="T8" fmla="*/ 336550 w 276"/>
              <a:gd name="T9" fmla="*/ 212725 h 302"/>
              <a:gd name="T10" fmla="*/ 339725 w 276"/>
              <a:gd name="T11" fmla="*/ 219075 h 302"/>
              <a:gd name="T12" fmla="*/ 339725 w 276"/>
              <a:gd name="T13" fmla="*/ 222250 h 302"/>
              <a:gd name="T14" fmla="*/ 342900 w 276"/>
              <a:gd name="T15" fmla="*/ 241300 h 302"/>
              <a:gd name="T16" fmla="*/ 352425 w 276"/>
              <a:gd name="T17" fmla="*/ 247650 h 302"/>
              <a:gd name="T18" fmla="*/ 358775 w 276"/>
              <a:gd name="T19" fmla="*/ 273050 h 302"/>
              <a:gd name="T20" fmla="*/ 361950 w 276"/>
              <a:gd name="T21" fmla="*/ 279400 h 302"/>
              <a:gd name="T22" fmla="*/ 365125 w 276"/>
              <a:gd name="T23" fmla="*/ 279400 h 302"/>
              <a:gd name="T24" fmla="*/ 374650 w 276"/>
              <a:gd name="T25" fmla="*/ 292100 h 302"/>
              <a:gd name="T26" fmla="*/ 381000 w 276"/>
              <a:gd name="T27" fmla="*/ 298450 h 302"/>
              <a:gd name="T28" fmla="*/ 387350 w 276"/>
              <a:gd name="T29" fmla="*/ 301625 h 302"/>
              <a:gd name="T30" fmla="*/ 390525 w 276"/>
              <a:gd name="T31" fmla="*/ 311150 h 302"/>
              <a:gd name="T32" fmla="*/ 403225 w 276"/>
              <a:gd name="T33" fmla="*/ 317500 h 302"/>
              <a:gd name="T34" fmla="*/ 412750 w 276"/>
              <a:gd name="T35" fmla="*/ 330200 h 302"/>
              <a:gd name="T36" fmla="*/ 431800 w 276"/>
              <a:gd name="T37" fmla="*/ 342900 h 302"/>
              <a:gd name="T38" fmla="*/ 438150 w 276"/>
              <a:gd name="T39" fmla="*/ 358775 h 302"/>
              <a:gd name="T40" fmla="*/ 428625 w 276"/>
              <a:gd name="T41" fmla="*/ 371475 h 302"/>
              <a:gd name="T42" fmla="*/ 431800 w 276"/>
              <a:gd name="T43" fmla="*/ 406400 h 302"/>
              <a:gd name="T44" fmla="*/ 161925 w 276"/>
              <a:gd name="T45" fmla="*/ 479425 h 302"/>
              <a:gd name="T46" fmla="*/ 6350 w 276"/>
              <a:gd name="T47" fmla="*/ 365125 h 302"/>
              <a:gd name="T48" fmla="*/ 3175 w 276"/>
              <a:gd name="T49" fmla="*/ 295275 h 302"/>
              <a:gd name="T50" fmla="*/ 6350 w 276"/>
              <a:gd name="T51" fmla="*/ 279400 h 302"/>
              <a:gd name="T52" fmla="*/ 171450 w 276"/>
              <a:gd name="T53" fmla="*/ 28575 h 302"/>
              <a:gd name="T54" fmla="*/ 193675 w 276"/>
              <a:gd name="T55" fmla="*/ 0 h 302"/>
              <a:gd name="T56" fmla="*/ 196850 w 276"/>
              <a:gd name="T57" fmla="*/ 6350 h 302"/>
              <a:gd name="T58" fmla="*/ 206375 w 276"/>
              <a:gd name="T59" fmla="*/ 19050 h 302"/>
              <a:gd name="T60" fmla="*/ 212725 w 276"/>
              <a:gd name="T61" fmla="*/ 22225 h 302"/>
              <a:gd name="T62" fmla="*/ 212725 w 276"/>
              <a:gd name="T63" fmla="*/ 25400 h 302"/>
              <a:gd name="T64" fmla="*/ 225425 w 276"/>
              <a:gd name="T65" fmla="*/ 25400 h 302"/>
              <a:gd name="T66" fmla="*/ 225425 w 276"/>
              <a:gd name="T67" fmla="*/ 34925 h 302"/>
              <a:gd name="T68" fmla="*/ 238125 w 276"/>
              <a:gd name="T69" fmla="*/ 57150 h 302"/>
              <a:gd name="T70" fmla="*/ 241300 w 276"/>
              <a:gd name="T71" fmla="*/ 66675 h 302"/>
              <a:gd name="T72" fmla="*/ 244475 w 276"/>
              <a:gd name="T73" fmla="*/ 88900 h 302"/>
              <a:gd name="T74" fmla="*/ 247650 w 276"/>
              <a:gd name="T75" fmla="*/ 98425 h 302"/>
              <a:gd name="T76" fmla="*/ 257175 w 276"/>
              <a:gd name="T77" fmla="*/ 120650 h 302"/>
              <a:gd name="T78" fmla="*/ 266700 w 276"/>
              <a:gd name="T79" fmla="*/ 123825 h 302"/>
              <a:gd name="T80" fmla="*/ 276225 w 276"/>
              <a:gd name="T81" fmla="*/ 130175 h 302"/>
              <a:gd name="T82" fmla="*/ 292100 w 276"/>
              <a:gd name="T83" fmla="*/ 146050 h 302"/>
              <a:gd name="T84" fmla="*/ 295275 w 276"/>
              <a:gd name="T85" fmla="*/ 152400 h 302"/>
              <a:gd name="T86" fmla="*/ 295275 w 276"/>
              <a:gd name="T87" fmla="*/ 152400 h 3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76" h="302">
                <a:moveTo>
                  <a:pt x="186" y="96"/>
                </a:moveTo>
                <a:lnTo>
                  <a:pt x="190" y="96"/>
                </a:lnTo>
                <a:lnTo>
                  <a:pt x="190" y="100"/>
                </a:lnTo>
                <a:lnTo>
                  <a:pt x="194" y="100"/>
                </a:lnTo>
                <a:lnTo>
                  <a:pt x="192" y="104"/>
                </a:lnTo>
                <a:lnTo>
                  <a:pt x="200" y="112"/>
                </a:lnTo>
                <a:lnTo>
                  <a:pt x="204" y="124"/>
                </a:lnTo>
                <a:lnTo>
                  <a:pt x="210" y="128"/>
                </a:lnTo>
                <a:lnTo>
                  <a:pt x="210" y="132"/>
                </a:lnTo>
                <a:lnTo>
                  <a:pt x="212" y="134"/>
                </a:lnTo>
                <a:lnTo>
                  <a:pt x="210" y="134"/>
                </a:lnTo>
                <a:lnTo>
                  <a:pt x="214" y="138"/>
                </a:lnTo>
                <a:lnTo>
                  <a:pt x="212" y="140"/>
                </a:lnTo>
                <a:lnTo>
                  <a:pt x="214" y="140"/>
                </a:lnTo>
                <a:lnTo>
                  <a:pt x="214" y="144"/>
                </a:lnTo>
                <a:lnTo>
                  <a:pt x="216" y="152"/>
                </a:lnTo>
                <a:lnTo>
                  <a:pt x="216" y="156"/>
                </a:lnTo>
                <a:lnTo>
                  <a:pt x="222" y="156"/>
                </a:lnTo>
                <a:lnTo>
                  <a:pt x="226" y="164"/>
                </a:lnTo>
                <a:lnTo>
                  <a:pt x="226" y="172"/>
                </a:lnTo>
                <a:lnTo>
                  <a:pt x="224" y="174"/>
                </a:lnTo>
                <a:lnTo>
                  <a:pt x="228" y="176"/>
                </a:lnTo>
                <a:lnTo>
                  <a:pt x="232" y="174"/>
                </a:lnTo>
                <a:lnTo>
                  <a:pt x="230" y="176"/>
                </a:lnTo>
                <a:lnTo>
                  <a:pt x="232" y="182"/>
                </a:lnTo>
                <a:lnTo>
                  <a:pt x="236" y="184"/>
                </a:lnTo>
                <a:lnTo>
                  <a:pt x="240" y="184"/>
                </a:lnTo>
                <a:lnTo>
                  <a:pt x="240" y="188"/>
                </a:lnTo>
                <a:lnTo>
                  <a:pt x="242" y="186"/>
                </a:lnTo>
                <a:lnTo>
                  <a:pt x="244" y="190"/>
                </a:lnTo>
                <a:lnTo>
                  <a:pt x="246" y="194"/>
                </a:lnTo>
                <a:lnTo>
                  <a:pt x="246" y="196"/>
                </a:lnTo>
                <a:lnTo>
                  <a:pt x="248" y="200"/>
                </a:lnTo>
                <a:lnTo>
                  <a:pt x="254" y="200"/>
                </a:lnTo>
                <a:lnTo>
                  <a:pt x="254" y="206"/>
                </a:lnTo>
                <a:lnTo>
                  <a:pt x="260" y="208"/>
                </a:lnTo>
                <a:lnTo>
                  <a:pt x="266" y="218"/>
                </a:lnTo>
                <a:lnTo>
                  <a:pt x="272" y="216"/>
                </a:lnTo>
                <a:lnTo>
                  <a:pt x="276" y="222"/>
                </a:lnTo>
                <a:lnTo>
                  <a:pt x="276" y="226"/>
                </a:lnTo>
                <a:lnTo>
                  <a:pt x="272" y="228"/>
                </a:lnTo>
                <a:lnTo>
                  <a:pt x="270" y="234"/>
                </a:lnTo>
                <a:lnTo>
                  <a:pt x="268" y="244"/>
                </a:lnTo>
                <a:lnTo>
                  <a:pt x="272" y="256"/>
                </a:lnTo>
                <a:lnTo>
                  <a:pt x="270" y="264"/>
                </a:lnTo>
                <a:lnTo>
                  <a:pt x="102" y="302"/>
                </a:lnTo>
                <a:lnTo>
                  <a:pt x="60" y="270"/>
                </a:lnTo>
                <a:lnTo>
                  <a:pt x="4" y="230"/>
                </a:lnTo>
                <a:lnTo>
                  <a:pt x="6" y="194"/>
                </a:lnTo>
                <a:lnTo>
                  <a:pt x="2" y="186"/>
                </a:lnTo>
                <a:lnTo>
                  <a:pt x="0" y="180"/>
                </a:lnTo>
                <a:lnTo>
                  <a:pt x="4" y="176"/>
                </a:lnTo>
                <a:lnTo>
                  <a:pt x="100" y="32"/>
                </a:lnTo>
                <a:lnTo>
                  <a:pt x="108" y="18"/>
                </a:lnTo>
                <a:lnTo>
                  <a:pt x="114" y="8"/>
                </a:lnTo>
                <a:lnTo>
                  <a:pt x="122" y="0"/>
                </a:lnTo>
                <a:lnTo>
                  <a:pt x="124" y="2"/>
                </a:lnTo>
                <a:lnTo>
                  <a:pt x="124" y="4"/>
                </a:lnTo>
                <a:lnTo>
                  <a:pt x="128" y="4"/>
                </a:lnTo>
                <a:lnTo>
                  <a:pt x="130" y="12"/>
                </a:lnTo>
                <a:lnTo>
                  <a:pt x="134" y="12"/>
                </a:lnTo>
                <a:lnTo>
                  <a:pt x="134" y="14"/>
                </a:lnTo>
                <a:lnTo>
                  <a:pt x="136" y="14"/>
                </a:lnTo>
                <a:lnTo>
                  <a:pt x="134" y="16"/>
                </a:lnTo>
                <a:lnTo>
                  <a:pt x="136" y="18"/>
                </a:lnTo>
                <a:lnTo>
                  <a:pt x="142" y="16"/>
                </a:lnTo>
                <a:lnTo>
                  <a:pt x="140" y="20"/>
                </a:lnTo>
                <a:lnTo>
                  <a:pt x="142" y="22"/>
                </a:lnTo>
                <a:lnTo>
                  <a:pt x="144" y="32"/>
                </a:lnTo>
                <a:lnTo>
                  <a:pt x="150" y="36"/>
                </a:lnTo>
                <a:lnTo>
                  <a:pt x="152" y="40"/>
                </a:lnTo>
                <a:lnTo>
                  <a:pt x="152" y="42"/>
                </a:lnTo>
                <a:lnTo>
                  <a:pt x="154" y="46"/>
                </a:lnTo>
                <a:lnTo>
                  <a:pt x="154" y="56"/>
                </a:lnTo>
                <a:lnTo>
                  <a:pt x="156" y="56"/>
                </a:lnTo>
                <a:lnTo>
                  <a:pt x="156" y="62"/>
                </a:lnTo>
                <a:lnTo>
                  <a:pt x="160" y="66"/>
                </a:lnTo>
                <a:lnTo>
                  <a:pt x="162" y="76"/>
                </a:lnTo>
                <a:lnTo>
                  <a:pt x="164" y="78"/>
                </a:lnTo>
                <a:lnTo>
                  <a:pt x="168" y="78"/>
                </a:lnTo>
                <a:lnTo>
                  <a:pt x="170" y="80"/>
                </a:lnTo>
                <a:lnTo>
                  <a:pt x="174" y="82"/>
                </a:lnTo>
                <a:lnTo>
                  <a:pt x="180" y="88"/>
                </a:lnTo>
                <a:lnTo>
                  <a:pt x="184" y="92"/>
                </a:lnTo>
                <a:lnTo>
                  <a:pt x="186" y="9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9" name="Freeform 93"/>
          <p:cNvSpPr>
            <a:spLocks/>
          </p:cNvSpPr>
          <p:nvPr/>
        </p:nvSpPr>
        <p:spPr bwMode="auto">
          <a:xfrm>
            <a:off x="2842260" y="2188528"/>
            <a:ext cx="400050" cy="473075"/>
          </a:xfrm>
          <a:custGeom>
            <a:avLst/>
            <a:gdLst>
              <a:gd name="T0" fmla="*/ 387350 w 252"/>
              <a:gd name="T1" fmla="*/ 193675 h 298"/>
              <a:gd name="T2" fmla="*/ 396875 w 252"/>
              <a:gd name="T3" fmla="*/ 215900 h 298"/>
              <a:gd name="T4" fmla="*/ 387350 w 252"/>
              <a:gd name="T5" fmla="*/ 292100 h 298"/>
              <a:gd name="T6" fmla="*/ 393700 w 252"/>
              <a:gd name="T7" fmla="*/ 314325 h 298"/>
              <a:gd name="T8" fmla="*/ 396875 w 252"/>
              <a:gd name="T9" fmla="*/ 327025 h 298"/>
              <a:gd name="T10" fmla="*/ 368300 w 252"/>
              <a:gd name="T11" fmla="*/ 304800 h 298"/>
              <a:gd name="T12" fmla="*/ 368300 w 252"/>
              <a:gd name="T13" fmla="*/ 320675 h 298"/>
              <a:gd name="T14" fmla="*/ 301625 w 252"/>
              <a:gd name="T15" fmla="*/ 365125 h 298"/>
              <a:gd name="T16" fmla="*/ 260350 w 252"/>
              <a:gd name="T17" fmla="*/ 384175 h 298"/>
              <a:gd name="T18" fmla="*/ 244475 w 252"/>
              <a:gd name="T19" fmla="*/ 384175 h 298"/>
              <a:gd name="T20" fmla="*/ 238125 w 252"/>
              <a:gd name="T21" fmla="*/ 406400 h 298"/>
              <a:gd name="T22" fmla="*/ 219075 w 252"/>
              <a:gd name="T23" fmla="*/ 412750 h 298"/>
              <a:gd name="T24" fmla="*/ 231775 w 252"/>
              <a:gd name="T25" fmla="*/ 419100 h 298"/>
              <a:gd name="T26" fmla="*/ 222250 w 252"/>
              <a:gd name="T27" fmla="*/ 425450 h 298"/>
              <a:gd name="T28" fmla="*/ 234950 w 252"/>
              <a:gd name="T29" fmla="*/ 441325 h 298"/>
              <a:gd name="T30" fmla="*/ 219075 w 252"/>
              <a:gd name="T31" fmla="*/ 457200 h 298"/>
              <a:gd name="T32" fmla="*/ 209550 w 252"/>
              <a:gd name="T33" fmla="*/ 463550 h 298"/>
              <a:gd name="T34" fmla="*/ 203200 w 252"/>
              <a:gd name="T35" fmla="*/ 469900 h 298"/>
              <a:gd name="T36" fmla="*/ 203200 w 252"/>
              <a:gd name="T37" fmla="*/ 457200 h 298"/>
              <a:gd name="T38" fmla="*/ 187325 w 252"/>
              <a:gd name="T39" fmla="*/ 444500 h 298"/>
              <a:gd name="T40" fmla="*/ 168275 w 252"/>
              <a:gd name="T41" fmla="*/ 419100 h 298"/>
              <a:gd name="T42" fmla="*/ 155575 w 252"/>
              <a:gd name="T43" fmla="*/ 409575 h 298"/>
              <a:gd name="T44" fmla="*/ 152400 w 252"/>
              <a:gd name="T45" fmla="*/ 396875 h 298"/>
              <a:gd name="T46" fmla="*/ 146050 w 252"/>
              <a:gd name="T47" fmla="*/ 384175 h 298"/>
              <a:gd name="T48" fmla="*/ 142875 w 252"/>
              <a:gd name="T49" fmla="*/ 381000 h 298"/>
              <a:gd name="T50" fmla="*/ 139700 w 252"/>
              <a:gd name="T51" fmla="*/ 365125 h 298"/>
              <a:gd name="T52" fmla="*/ 123825 w 252"/>
              <a:gd name="T53" fmla="*/ 346075 h 298"/>
              <a:gd name="T54" fmla="*/ 114300 w 252"/>
              <a:gd name="T55" fmla="*/ 333375 h 298"/>
              <a:gd name="T56" fmla="*/ 111125 w 252"/>
              <a:gd name="T57" fmla="*/ 323850 h 298"/>
              <a:gd name="T58" fmla="*/ 88900 w 252"/>
              <a:gd name="T59" fmla="*/ 323850 h 298"/>
              <a:gd name="T60" fmla="*/ 82550 w 252"/>
              <a:gd name="T61" fmla="*/ 320675 h 298"/>
              <a:gd name="T62" fmla="*/ 69850 w 252"/>
              <a:gd name="T63" fmla="*/ 314325 h 298"/>
              <a:gd name="T64" fmla="*/ 47625 w 252"/>
              <a:gd name="T65" fmla="*/ 317500 h 298"/>
              <a:gd name="T66" fmla="*/ 31750 w 252"/>
              <a:gd name="T67" fmla="*/ 311150 h 298"/>
              <a:gd name="T68" fmla="*/ 19050 w 252"/>
              <a:gd name="T69" fmla="*/ 311150 h 298"/>
              <a:gd name="T70" fmla="*/ 22225 w 252"/>
              <a:gd name="T71" fmla="*/ 295275 h 298"/>
              <a:gd name="T72" fmla="*/ 15875 w 252"/>
              <a:gd name="T73" fmla="*/ 282575 h 298"/>
              <a:gd name="T74" fmla="*/ 6350 w 252"/>
              <a:gd name="T75" fmla="*/ 285750 h 298"/>
              <a:gd name="T76" fmla="*/ 6350 w 252"/>
              <a:gd name="T77" fmla="*/ 292100 h 298"/>
              <a:gd name="T78" fmla="*/ 12700 w 252"/>
              <a:gd name="T79" fmla="*/ 273050 h 298"/>
              <a:gd name="T80" fmla="*/ 47625 w 252"/>
              <a:gd name="T81" fmla="*/ 234950 h 298"/>
              <a:gd name="T82" fmla="*/ 53975 w 252"/>
              <a:gd name="T83" fmla="*/ 225425 h 298"/>
              <a:gd name="T84" fmla="*/ 133350 w 252"/>
              <a:gd name="T85" fmla="*/ 117475 h 298"/>
              <a:gd name="T86" fmla="*/ 139700 w 252"/>
              <a:gd name="T87" fmla="*/ 79375 h 298"/>
              <a:gd name="T88" fmla="*/ 139700 w 252"/>
              <a:gd name="T89" fmla="*/ 44450 h 298"/>
              <a:gd name="T90" fmla="*/ 146050 w 252"/>
              <a:gd name="T91" fmla="*/ 44450 h 298"/>
              <a:gd name="T92" fmla="*/ 146050 w 252"/>
              <a:gd name="T93" fmla="*/ 28575 h 298"/>
              <a:gd name="T94" fmla="*/ 311150 w 252"/>
              <a:gd name="T95" fmla="*/ 123825 h 298"/>
              <a:gd name="T96" fmla="*/ 381000 w 252"/>
              <a:gd name="T97" fmla="*/ 158750 h 298"/>
              <a:gd name="T98" fmla="*/ 393700 w 252"/>
              <a:gd name="T99" fmla="*/ 187325 h 298"/>
              <a:gd name="T100" fmla="*/ 393700 w 252"/>
              <a:gd name="T101" fmla="*/ 187325 h 29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52" h="298">
                <a:moveTo>
                  <a:pt x="248" y="118"/>
                </a:moveTo>
                <a:lnTo>
                  <a:pt x="244" y="122"/>
                </a:lnTo>
                <a:lnTo>
                  <a:pt x="246" y="128"/>
                </a:lnTo>
                <a:lnTo>
                  <a:pt x="250" y="136"/>
                </a:lnTo>
                <a:lnTo>
                  <a:pt x="248" y="172"/>
                </a:lnTo>
                <a:lnTo>
                  <a:pt x="244" y="184"/>
                </a:lnTo>
                <a:lnTo>
                  <a:pt x="246" y="186"/>
                </a:lnTo>
                <a:lnTo>
                  <a:pt x="248" y="198"/>
                </a:lnTo>
                <a:lnTo>
                  <a:pt x="252" y="202"/>
                </a:lnTo>
                <a:lnTo>
                  <a:pt x="250" y="206"/>
                </a:lnTo>
                <a:lnTo>
                  <a:pt x="244" y="206"/>
                </a:lnTo>
                <a:lnTo>
                  <a:pt x="232" y="192"/>
                </a:lnTo>
                <a:lnTo>
                  <a:pt x="228" y="198"/>
                </a:lnTo>
                <a:lnTo>
                  <a:pt x="232" y="202"/>
                </a:lnTo>
                <a:lnTo>
                  <a:pt x="212" y="208"/>
                </a:lnTo>
                <a:lnTo>
                  <a:pt x="190" y="230"/>
                </a:lnTo>
                <a:lnTo>
                  <a:pt x="166" y="240"/>
                </a:lnTo>
                <a:lnTo>
                  <a:pt x="164" y="242"/>
                </a:lnTo>
                <a:lnTo>
                  <a:pt x="160" y="244"/>
                </a:lnTo>
                <a:lnTo>
                  <a:pt x="154" y="242"/>
                </a:lnTo>
                <a:lnTo>
                  <a:pt x="154" y="244"/>
                </a:lnTo>
                <a:lnTo>
                  <a:pt x="150" y="256"/>
                </a:lnTo>
                <a:lnTo>
                  <a:pt x="150" y="260"/>
                </a:lnTo>
                <a:lnTo>
                  <a:pt x="138" y="260"/>
                </a:lnTo>
                <a:lnTo>
                  <a:pt x="138" y="266"/>
                </a:lnTo>
                <a:lnTo>
                  <a:pt x="146" y="264"/>
                </a:lnTo>
                <a:lnTo>
                  <a:pt x="146" y="266"/>
                </a:lnTo>
                <a:lnTo>
                  <a:pt x="140" y="268"/>
                </a:lnTo>
                <a:lnTo>
                  <a:pt x="144" y="270"/>
                </a:lnTo>
                <a:lnTo>
                  <a:pt x="148" y="278"/>
                </a:lnTo>
                <a:lnTo>
                  <a:pt x="146" y="280"/>
                </a:lnTo>
                <a:lnTo>
                  <a:pt x="138" y="288"/>
                </a:lnTo>
                <a:lnTo>
                  <a:pt x="138" y="290"/>
                </a:lnTo>
                <a:lnTo>
                  <a:pt x="132" y="292"/>
                </a:lnTo>
                <a:lnTo>
                  <a:pt x="134" y="298"/>
                </a:lnTo>
                <a:lnTo>
                  <a:pt x="128" y="296"/>
                </a:lnTo>
                <a:lnTo>
                  <a:pt x="126" y="292"/>
                </a:lnTo>
                <a:lnTo>
                  <a:pt x="128" y="288"/>
                </a:lnTo>
                <a:lnTo>
                  <a:pt x="120" y="288"/>
                </a:lnTo>
                <a:lnTo>
                  <a:pt x="118" y="280"/>
                </a:lnTo>
                <a:lnTo>
                  <a:pt x="108" y="276"/>
                </a:lnTo>
                <a:lnTo>
                  <a:pt x="106" y="264"/>
                </a:lnTo>
                <a:lnTo>
                  <a:pt x="98" y="262"/>
                </a:lnTo>
                <a:lnTo>
                  <a:pt x="98" y="258"/>
                </a:lnTo>
                <a:lnTo>
                  <a:pt x="94" y="258"/>
                </a:lnTo>
                <a:lnTo>
                  <a:pt x="96" y="250"/>
                </a:lnTo>
                <a:lnTo>
                  <a:pt x="94" y="250"/>
                </a:lnTo>
                <a:lnTo>
                  <a:pt x="92" y="242"/>
                </a:lnTo>
                <a:lnTo>
                  <a:pt x="90" y="244"/>
                </a:lnTo>
                <a:lnTo>
                  <a:pt x="90" y="240"/>
                </a:lnTo>
                <a:lnTo>
                  <a:pt x="88" y="236"/>
                </a:lnTo>
                <a:lnTo>
                  <a:pt x="88" y="230"/>
                </a:lnTo>
                <a:lnTo>
                  <a:pt x="84" y="228"/>
                </a:lnTo>
                <a:lnTo>
                  <a:pt x="78" y="218"/>
                </a:lnTo>
                <a:lnTo>
                  <a:pt x="74" y="216"/>
                </a:lnTo>
                <a:lnTo>
                  <a:pt x="72" y="210"/>
                </a:lnTo>
                <a:lnTo>
                  <a:pt x="72" y="206"/>
                </a:lnTo>
                <a:lnTo>
                  <a:pt x="70" y="204"/>
                </a:lnTo>
                <a:lnTo>
                  <a:pt x="66" y="206"/>
                </a:lnTo>
                <a:lnTo>
                  <a:pt x="56" y="204"/>
                </a:lnTo>
                <a:lnTo>
                  <a:pt x="54" y="206"/>
                </a:lnTo>
                <a:lnTo>
                  <a:pt x="52" y="202"/>
                </a:lnTo>
                <a:lnTo>
                  <a:pt x="46" y="202"/>
                </a:lnTo>
                <a:lnTo>
                  <a:pt x="44" y="198"/>
                </a:lnTo>
                <a:lnTo>
                  <a:pt x="36" y="198"/>
                </a:lnTo>
                <a:lnTo>
                  <a:pt x="30" y="200"/>
                </a:lnTo>
                <a:lnTo>
                  <a:pt x="28" y="196"/>
                </a:lnTo>
                <a:lnTo>
                  <a:pt x="20" y="196"/>
                </a:lnTo>
                <a:lnTo>
                  <a:pt x="18" y="200"/>
                </a:lnTo>
                <a:lnTo>
                  <a:pt x="12" y="196"/>
                </a:lnTo>
                <a:lnTo>
                  <a:pt x="16" y="192"/>
                </a:lnTo>
                <a:lnTo>
                  <a:pt x="14" y="186"/>
                </a:lnTo>
                <a:lnTo>
                  <a:pt x="10" y="184"/>
                </a:lnTo>
                <a:lnTo>
                  <a:pt x="10" y="178"/>
                </a:lnTo>
                <a:lnTo>
                  <a:pt x="8" y="178"/>
                </a:lnTo>
                <a:lnTo>
                  <a:pt x="4" y="180"/>
                </a:lnTo>
                <a:lnTo>
                  <a:pt x="6" y="184"/>
                </a:lnTo>
                <a:lnTo>
                  <a:pt x="4" y="184"/>
                </a:lnTo>
                <a:lnTo>
                  <a:pt x="0" y="178"/>
                </a:lnTo>
                <a:lnTo>
                  <a:pt x="8" y="172"/>
                </a:lnTo>
                <a:lnTo>
                  <a:pt x="30" y="142"/>
                </a:lnTo>
                <a:lnTo>
                  <a:pt x="30" y="148"/>
                </a:lnTo>
                <a:lnTo>
                  <a:pt x="34" y="148"/>
                </a:lnTo>
                <a:lnTo>
                  <a:pt x="34" y="142"/>
                </a:lnTo>
                <a:lnTo>
                  <a:pt x="30" y="142"/>
                </a:lnTo>
                <a:lnTo>
                  <a:pt x="84" y="74"/>
                </a:lnTo>
                <a:lnTo>
                  <a:pt x="88" y="56"/>
                </a:lnTo>
                <a:lnTo>
                  <a:pt x="88" y="50"/>
                </a:lnTo>
                <a:lnTo>
                  <a:pt x="92" y="44"/>
                </a:lnTo>
                <a:lnTo>
                  <a:pt x="88" y="28"/>
                </a:lnTo>
                <a:lnTo>
                  <a:pt x="88" y="26"/>
                </a:lnTo>
                <a:lnTo>
                  <a:pt x="92" y="28"/>
                </a:lnTo>
                <a:lnTo>
                  <a:pt x="94" y="26"/>
                </a:lnTo>
                <a:lnTo>
                  <a:pt x="92" y="18"/>
                </a:lnTo>
                <a:lnTo>
                  <a:pt x="94" y="0"/>
                </a:lnTo>
                <a:lnTo>
                  <a:pt x="196" y="78"/>
                </a:lnTo>
                <a:lnTo>
                  <a:pt x="214" y="78"/>
                </a:lnTo>
                <a:lnTo>
                  <a:pt x="240" y="100"/>
                </a:lnTo>
                <a:lnTo>
                  <a:pt x="236" y="106"/>
                </a:lnTo>
                <a:lnTo>
                  <a:pt x="248" y="11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0" name="Freeform 94"/>
          <p:cNvSpPr>
            <a:spLocks/>
          </p:cNvSpPr>
          <p:nvPr/>
        </p:nvSpPr>
        <p:spPr bwMode="auto">
          <a:xfrm>
            <a:off x="3045460" y="2461578"/>
            <a:ext cx="346075" cy="492125"/>
          </a:xfrm>
          <a:custGeom>
            <a:avLst/>
            <a:gdLst>
              <a:gd name="T0" fmla="*/ 342900 w 218"/>
              <a:gd name="T1" fmla="*/ 168275 h 310"/>
              <a:gd name="T2" fmla="*/ 342900 w 218"/>
              <a:gd name="T3" fmla="*/ 215900 h 310"/>
              <a:gd name="T4" fmla="*/ 47625 w 218"/>
              <a:gd name="T5" fmla="*/ 492125 h 310"/>
              <a:gd name="T6" fmla="*/ 50800 w 218"/>
              <a:gd name="T7" fmla="*/ 469900 h 310"/>
              <a:gd name="T8" fmla="*/ 41275 w 218"/>
              <a:gd name="T9" fmla="*/ 454025 h 310"/>
              <a:gd name="T10" fmla="*/ 41275 w 218"/>
              <a:gd name="T11" fmla="*/ 431800 h 310"/>
              <a:gd name="T12" fmla="*/ 60325 w 218"/>
              <a:gd name="T13" fmla="*/ 415925 h 310"/>
              <a:gd name="T14" fmla="*/ 47625 w 218"/>
              <a:gd name="T15" fmla="*/ 412750 h 310"/>
              <a:gd name="T16" fmla="*/ 41275 w 218"/>
              <a:gd name="T17" fmla="*/ 403225 h 310"/>
              <a:gd name="T18" fmla="*/ 31750 w 218"/>
              <a:gd name="T19" fmla="*/ 396875 h 310"/>
              <a:gd name="T20" fmla="*/ 41275 w 218"/>
              <a:gd name="T21" fmla="*/ 377825 h 310"/>
              <a:gd name="T22" fmla="*/ 41275 w 218"/>
              <a:gd name="T23" fmla="*/ 336550 h 310"/>
              <a:gd name="T24" fmla="*/ 34925 w 218"/>
              <a:gd name="T25" fmla="*/ 327025 h 310"/>
              <a:gd name="T26" fmla="*/ 31750 w 218"/>
              <a:gd name="T27" fmla="*/ 304800 h 310"/>
              <a:gd name="T28" fmla="*/ 38100 w 218"/>
              <a:gd name="T29" fmla="*/ 288925 h 310"/>
              <a:gd name="T30" fmla="*/ 28575 w 218"/>
              <a:gd name="T31" fmla="*/ 273050 h 310"/>
              <a:gd name="T32" fmla="*/ 19050 w 218"/>
              <a:gd name="T33" fmla="*/ 257175 h 310"/>
              <a:gd name="T34" fmla="*/ 0 w 218"/>
              <a:gd name="T35" fmla="*/ 231775 h 310"/>
              <a:gd name="T36" fmla="*/ 0 w 218"/>
              <a:gd name="T37" fmla="*/ 209550 h 310"/>
              <a:gd name="T38" fmla="*/ 9525 w 218"/>
              <a:gd name="T39" fmla="*/ 200025 h 310"/>
              <a:gd name="T40" fmla="*/ 15875 w 218"/>
              <a:gd name="T41" fmla="*/ 187325 h 310"/>
              <a:gd name="T42" fmla="*/ 28575 w 218"/>
              <a:gd name="T43" fmla="*/ 171450 h 310"/>
              <a:gd name="T44" fmla="*/ 25400 w 218"/>
              <a:gd name="T45" fmla="*/ 155575 h 310"/>
              <a:gd name="T46" fmla="*/ 28575 w 218"/>
              <a:gd name="T47" fmla="*/ 149225 h 310"/>
              <a:gd name="T48" fmla="*/ 15875 w 218"/>
              <a:gd name="T49" fmla="*/ 149225 h 310"/>
              <a:gd name="T50" fmla="*/ 34925 w 218"/>
              <a:gd name="T51" fmla="*/ 139700 h 310"/>
              <a:gd name="T52" fmla="*/ 41275 w 218"/>
              <a:gd name="T53" fmla="*/ 114300 h 310"/>
              <a:gd name="T54" fmla="*/ 50800 w 218"/>
              <a:gd name="T55" fmla="*/ 114300 h 310"/>
              <a:gd name="T56" fmla="*/ 60325 w 218"/>
              <a:gd name="T57" fmla="*/ 107950 h 310"/>
              <a:gd name="T58" fmla="*/ 133350 w 218"/>
              <a:gd name="T59" fmla="*/ 57150 h 310"/>
              <a:gd name="T60" fmla="*/ 158750 w 218"/>
              <a:gd name="T61" fmla="*/ 41275 h 310"/>
              <a:gd name="T62" fmla="*/ 184150 w 218"/>
              <a:gd name="T63" fmla="*/ 53975 h 310"/>
              <a:gd name="T64" fmla="*/ 196850 w 218"/>
              <a:gd name="T65" fmla="*/ 47625 h 310"/>
              <a:gd name="T66" fmla="*/ 187325 w 218"/>
              <a:gd name="T67" fmla="*/ 22225 h 310"/>
              <a:gd name="T68" fmla="*/ 190500 w 218"/>
              <a:gd name="T69" fmla="*/ 0 h 310"/>
              <a:gd name="T70" fmla="*/ 346075 w 218"/>
              <a:gd name="T71" fmla="*/ 114300 h 310"/>
              <a:gd name="T72" fmla="*/ 346075 w 218"/>
              <a:gd name="T73" fmla="*/ 114300 h 31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8" h="310">
                <a:moveTo>
                  <a:pt x="218" y="72"/>
                </a:moveTo>
                <a:lnTo>
                  <a:pt x="216" y="106"/>
                </a:lnTo>
                <a:lnTo>
                  <a:pt x="216" y="118"/>
                </a:lnTo>
                <a:lnTo>
                  <a:pt x="216" y="136"/>
                </a:lnTo>
                <a:lnTo>
                  <a:pt x="210" y="278"/>
                </a:lnTo>
                <a:lnTo>
                  <a:pt x="30" y="310"/>
                </a:lnTo>
                <a:lnTo>
                  <a:pt x="30" y="302"/>
                </a:lnTo>
                <a:lnTo>
                  <a:pt x="32" y="296"/>
                </a:lnTo>
                <a:lnTo>
                  <a:pt x="26" y="290"/>
                </a:lnTo>
                <a:lnTo>
                  <a:pt x="26" y="286"/>
                </a:lnTo>
                <a:lnTo>
                  <a:pt x="26" y="274"/>
                </a:lnTo>
                <a:lnTo>
                  <a:pt x="26" y="272"/>
                </a:lnTo>
                <a:lnTo>
                  <a:pt x="30" y="268"/>
                </a:lnTo>
                <a:lnTo>
                  <a:pt x="38" y="262"/>
                </a:lnTo>
                <a:lnTo>
                  <a:pt x="30" y="260"/>
                </a:lnTo>
                <a:lnTo>
                  <a:pt x="32" y="258"/>
                </a:lnTo>
                <a:lnTo>
                  <a:pt x="26" y="254"/>
                </a:lnTo>
                <a:lnTo>
                  <a:pt x="24" y="250"/>
                </a:lnTo>
                <a:lnTo>
                  <a:pt x="20" y="250"/>
                </a:lnTo>
                <a:lnTo>
                  <a:pt x="20" y="248"/>
                </a:lnTo>
                <a:lnTo>
                  <a:pt x="26" y="238"/>
                </a:lnTo>
                <a:lnTo>
                  <a:pt x="32" y="218"/>
                </a:lnTo>
                <a:lnTo>
                  <a:pt x="26" y="212"/>
                </a:lnTo>
                <a:lnTo>
                  <a:pt x="26" y="206"/>
                </a:lnTo>
                <a:lnTo>
                  <a:pt x="22" y="206"/>
                </a:lnTo>
                <a:lnTo>
                  <a:pt x="20" y="198"/>
                </a:lnTo>
                <a:lnTo>
                  <a:pt x="20" y="192"/>
                </a:lnTo>
                <a:lnTo>
                  <a:pt x="22" y="190"/>
                </a:lnTo>
                <a:lnTo>
                  <a:pt x="24" y="182"/>
                </a:lnTo>
                <a:lnTo>
                  <a:pt x="22" y="176"/>
                </a:lnTo>
                <a:lnTo>
                  <a:pt x="18" y="172"/>
                </a:lnTo>
                <a:lnTo>
                  <a:pt x="18" y="168"/>
                </a:lnTo>
                <a:lnTo>
                  <a:pt x="12" y="162"/>
                </a:lnTo>
                <a:lnTo>
                  <a:pt x="16" y="156"/>
                </a:lnTo>
                <a:lnTo>
                  <a:pt x="0" y="146"/>
                </a:lnTo>
                <a:lnTo>
                  <a:pt x="4" y="134"/>
                </a:lnTo>
                <a:lnTo>
                  <a:pt x="0" y="132"/>
                </a:lnTo>
                <a:lnTo>
                  <a:pt x="0" y="124"/>
                </a:lnTo>
                <a:lnTo>
                  <a:pt x="6" y="126"/>
                </a:lnTo>
                <a:lnTo>
                  <a:pt x="4" y="120"/>
                </a:lnTo>
                <a:lnTo>
                  <a:pt x="10" y="118"/>
                </a:lnTo>
                <a:lnTo>
                  <a:pt x="10" y="116"/>
                </a:lnTo>
                <a:lnTo>
                  <a:pt x="18" y="108"/>
                </a:lnTo>
                <a:lnTo>
                  <a:pt x="20" y="106"/>
                </a:lnTo>
                <a:lnTo>
                  <a:pt x="16" y="98"/>
                </a:lnTo>
                <a:lnTo>
                  <a:pt x="12" y="96"/>
                </a:lnTo>
                <a:lnTo>
                  <a:pt x="18" y="94"/>
                </a:lnTo>
                <a:lnTo>
                  <a:pt x="18" y="92"/>
                </a:lnTo>
                <a:lnTo>
                  <a:pt x="10" y="94"/>
                </a:lnTo>
                <a:lnTo>
                  <a:pt x="10" y="88"/>
                </a:lnTo>
                <a:lnTo>
                  <a:pt x="22" y="88"/>
                </a:lnTo>
                <a:lnTo>
                  <a:pt x="22" y="84"/>
                </a:lnTo>
                <a:lnTo>
                  <a:pt x="26" y="72"/>
                </a:lnTo>
                <a:lnTo>
                  <a:pt x="26" y="70"/>
                </a:lnTo>
                <a:lnTo>
                  <a:pt x="32" y="72"/>
                </a:lnTo>
                <a:lnTo>
                  <a:pt x="36" y="70"/>
                </a:lnTo>
                <a:lnTo>
                  <a:pt x="38" y="68"/>
                </a:lnTo>
                <a:lnTo>
                  <a:pt x="62" y="58"/>
                </a:lnTo>
                <a:lnTo>
                  <a:pt x="84" y="36"/>
                </a:lnTo>
                <a:lnTo>
                  <a:pt x="104" y="30"/>
                </a:lnTo>
                <a:lnTo>
                  <a:pt x="100" y="26"/>
                </a:lnTo>
                <a:lnTo>
                  <a:pt x="104" y="20"/>
                </a:lnTo>
                <a:lnTo>
                  <a:pt x="116" y="34"/>
                </a:lnTo>
                <a:lnTo>
                  <a:pt x="122" y="34"/>
                </a:lnTo>
                <a:lnTo>
                  <a:pt x="124" y="30"/>
                </a:lnTo>
                <a:lnTo>
                  <a:pt x="120" y="26"/>
                </a:lnTo>
                <a:lnTo>
                  <a:pt x="118" y="14"/>
                </a:lnTo>
                <a:lnTo>
                  <a:pt x="116" y="12"/>
                </a:lnTo>
                <a:lnTo>
                  <a:pt x="120" y="0"/>
                </a:lnTo>
                <a:lnTo>
                  <a:pt x="176" y="40"/>
                </a:lnTo>
                <a:lnTo>
                  <a:pt x="218" y="7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1" name="Freeform 95"/>
          <p:cNvSpPr>
            <a:spLocks/>
          </p:cNvSpPr>
          <p:nvPr/>
        </p:nvSpPr>
        <p:spPr bwMode="auto">
          <a:xfrm>
            <a:off x="3378835" y="2515553"/>
            <a:ext cx="425450" cy="393700"/>
          </a:xfrm>
          <a:custGeom>
            <a:avLst/>
            <a:gdLst>
              <a:gd name="T0" fmla="*/ 282575 w 268"/>
              <a:gd name="T1" fmla="*/ 22225 h 248"/>
              <a:gd name="T2" fmla="*/ 304800 w 268"/>
              <a:gd name="T3" fmla="*/ 38100 h 248"/>
              <a:gd name="T4" fmla="*/ 298450 w 268"/>
              <a:gd name="T5" fmla="*/ 50800 h 248"/>
              <a:gd name="T6" fmla="*/ 314325 w 268"/>
              <a:gd name="T7" fmla="*/ 73025 h 248"/>
              <a:gd name="T8" fmla="*/ 317500 w 268"/>
              <a:gd name="T9" fmla="*/ 104775 h 248"/>
              <a:gd name="T10" fmla="*/ 349250 w 268"/>
              <a:gd name="T11" fmla="*/ 101600 h 248"/>
              <a:gd name="T12" fmla="*/ 342900 w 268"/>
              <a:gd name="T13" fmla="*/ 111125 h 248"/>
              <a:gd name="T14" fmla="*/ 336550 w 268"/>
              <a:gd name="T15" fmla="*/ 123825 h 248"/>
              <a:gd name="T16" fmla="*/ 349250 w 268"/>
              <a:gd name="T17" fmla="*/ 127000 h 248"/>
              <a:gd name="T18" fmla="*/ 361950 w 268"/>
              <a:gd name="T19" fmla="*/ 117475 h 248"/>
              <a:gd name="T20" fmla="*/ 374650 w 268"/>
              <a:gd name="T21" fmla="*/ 114300 h 248"/>
              <a:gd name="T22" fmla="*/ 377825 w 268"/>
              <a:gd name="T23" fmla="*/ 123825 h 248"/>
              <a:gd name="T24" fmla="*/ 384175 w 268"/>
              <a:gd name="T25" fmla="*/ 130175 h 248"/>
              <a:gd name="T26" fmla="*/ 396875 w 268"/>
              <a:gd name="T27" fmla="*/ 149225 h 248"/>
              <a:gd name="T28" fmla="*/ 422275 w 268"/>
              <a:gd name="T29" fmla="*/ 180975 h 248"/>
              <a:gd name="T30" fmla="*/ 415925 w 268"/>
              <a:gd name="T31" fmla="*/ 200025 h 248"/>
              <a:gd name="T32" fmla="*/ 396875 w 268"/>
              <a:gd name="T33" fmla="*/ 225425 h 248"/>
              <a:gd name="T34" fmla="*/ 384175 w 268"/>
              <a:gd name="T35" fmla="*/ 241300 h 248"/>
              <a:gd name="T36" fmla="*/ 361950 w 268"/>
              <a:gd name="T37" fmla="*/ 254000 h 248"/>
              <a:gd name="T38" fmla="*/ 349250 w 268"/>
              <a:gd name="T39" fmla="*/ 250825 h 248"/>
              <a:gd name="T40" fmla="*/ 333375 w 268"/>
              <a:gd name="T41" fmla="*/ 257175 h 248"/>
              <a:gd name="T42" fmla="*/ 333375 w 268"/>
              <a:gd name="T43" fmla="*/ 282575 h 248"/>
              <a:gd name="T44" fmla="*/ 307975 w 268"/>
              <a:gd name="T45" fmla="*/ 279400 h 248"/>
              <a:gd name="T46" fmla="*/ 307975 w 268"/>
              <a:gd name="T47" fmla="*/ 311150 h 248"/>
              <a:gd name="T48" fmla="*/ 298450 w 268"/>
              <a:gd name="T49" fmla="*/ 342900 h 248"/>
              <a:gd name="T50" fmla="*/ 285750 w 268"/>
              <a:gd name="T51" fmla="*/ 371475 h 248"/>
              <a:gd name="T52" fmla="*/ 263525 w 268"/>
              <a:gd name="T53" fmla="*/ 368300 h 248"/>
              <a:gd name="T54" fmla="*/ 241300 w 268"/>
              <a:gd name="T55" fmla="*/ 377825 h 248"/>
              <a:gd name="T56" fmla="*/ 238125 w 268"/>
              <a:gd name="T57" fmla="*/ 377825 h 248"/>
              <a:gd name="T58" fmla="*/ 241300 w 268"/>
              <a:gd name="T59" fmla="*/ 390525 h 248"/>
              <a:gd name="T60" fmla="*/ 225425 w 268"/>
              <a:gd name="T61" fmla="*/ 387350 h 248"/>
              <a:gd name="T62" fmla="*/ 225425 w 268"/>
              <a:gd name="T63" fmla="*/ 393700 h 248"/>
              <a:gd name="T64" fmla="*/ 212725 w 268"/>
              <a:gd name="T65" fmla="*/ 387350 h 248"/>
              <a:gd name="T66" fmla="*/ 209550 w 268"/>
              <a:gd name="T67" fmla="*/ 387350 h 248"/>
              <a:gd name="T68" fmla="*/ 200025 w 268"/>
              <a:gd name="T69" fmla="*/ 381000 h 248"/>
              <a:gd name="T70" fmla="*/ 193675 w 268"/>
              <a:gd name="T71" fmla="*/ 387350 h 248"/>
              <a:gd name="T72" fmla="*/ 187325 w 268"/>
              <a:gd name="T73" fmla="*/ 387350 h 248"/>
              <a:gd name="T74" fmla="*/ 180975 w 268"/>
              <a:gd name="T75" fmla="*/ 381000 h 248"/>
              <a:gd name="T76" fmla="*/ 168275 w 268"/>
              <a:gd name="T77" fmla="*/ 377825 h 248"/>
              <a:gd name="T78" fmla="*/ 152400 w 268"/>
              <a:gd name="T79" fmla="*/ 377825 h 248"/>
              <a:gd name="T80" fmla="*/ 142875 w 268"/>
              <a:gd name="T81" fmla="*/ 377825 h 248"/>
              <a:gd name="T82" fmla="*/ 123825 w 268"/>
              <a:gd name="T83" fmla="*/ 371475 h 248"/>
              <a:gd name="T84" fmla="*/ 114300 w 268"/>
              <a:gd name="T85" fmla="*/ 371475 h 248"/>
              <a:gd name="T86" fmla="*/ 9525 w 268"/>
              <a:gd name="T87" fmla="*/ 161925 h 248"/>
              <a:gd name="T88" fmla="*/ 9525 w 268"/>
              <a:gd name="T89" fmla="*/ 114300 h 248"/>
              <a:gd name="T90" fmla="*/ 279400 w 268"/>
              <a:gd name="T91" fmla="*/ 0 h 248"/>
              <a:gd name="T92" fmla="*/ 279400 w 268"/>
              <a:gd name="T93" fmla="*/ 0 h 2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68" h="248">
                <a:moveTo>
                  <a:pt x="176" y="0"/>
                </a:moveTo>
                <a:lnTo>
                  <a:pt x="178" y="14"/>
                </a:lnTo>
                <a:lnTo>
                  <a:pt x="192" y="20"/>
                </a:lnTo>
                <a:lnTo>
                  <a:pt x="192" y="24"/>
                </a:lnTo>
                <a:lnTo>
                  <a:pt x="188" y="26"/>
                </a:lnTo>
                <a:lnTo>
                  <a:pt x="188" y="32"/>
                </a:lnTo>
                <a:lnTo>
                  <a:pt x="194" y="38"/>
                </a:lnTo>
                <a:lnTo>
                  <a:pt x="198" y="46"/>
                </a:lnTo>
                <a:lnTo>
                  <a:pt x="202" y="50"/>
                </a:lnTo>
                <a:lnTo>
                  <a:pt x="200" y="66"/>
                </a:lnTo>
                <a:lnTo>
                  <a:pt x="212" y="62"/>
                </a:lnTo>
                <a:lnTo>
                  <a:pt x="220" y="64"/>
                </a:lnTo>
                <a:lnTo>
                  <a:pt x="218" y="70"/>
                </a:lnTo>
                <a:lnTo>
                  <a:pt x="216" y="70"/>
                </a:lnTo>
                <a:lnTo>
                  <a:pt x="216" y="72"/>
                </a:lnTo>
                <a:lnTo>
                  <a:pt x="212" y="78"/>
                </a:lnTo>
                <a:lnTo>
                  <a:pt x="214" y="82"/>
                </a:lnTo>
                <a:lnTo>
                  <a:pt x="220" y="80"/>
                </a:lnTo>
                <a:lnTo>
                  <a:pt x="220" y="76"/>
                </a:lnTo>
                <a:lnTo>
                  <a:pt x="228" y="74"/>
                </a:lnTo>
                <a:lnTo>
                  <a:pt x="232" y="70"/>
                </a:lnTo>
                <a:lnTo>
                  <a:pt x="236" y="72"/>
                </a:lnTo>
                <a:lnTo>
                  <a:pt x="236" y="76"/>
                </a:lnTo>
                <a:lnTo>
                  <a:pt x="238" y="78"/>
                </a:lnTo>
                <a:lnTo>
                  <a:pt x="242" y="80"/>
                </a:lnTo>
                <a:lnTo>
                  <a:pt x="242" y="82"/>
                </a:lnTo>
                <a:lnTo>
                  <a:pt x="250" y="90"/>
                </a:lnTo>
                <a:lnTo>
                  <a:pt x="250" y="94"/>
                </a:lnTo>
                <a:lnTo>
                  <a:pt x="252" y="100"/>
                </a:lnTo>
                <a:lnTo>
                  <a:pt x="266" y="114"/>
                </a:lnTo>
                <a:lnTo>
                  <a:pt x="268" y="116"/>
                </a:lnTo>
                <a:lnTo>
                  <a:pt x="262" y="126"/>
                </a:lnTo>
                <a:lnTo>
                  <a:pt x="266" y="136"/>
                </a:lnTo>
                <a:lnTo>
                  <a:pt x="250" y="142"/>
                </a:lnTo>
                <a:lnTo>
                  <a:pt x="246" y="144"/>
                </a:lnTo>
                <a:lnTo>
                  <a:pt x="242" y="152"/>
                </a:lnTo>
                <a:lnTo>
                  <a:pt x="230" y="156"/>
                </a:lnTo>
                <a:lnTo>
                  <a:pt x="228" y="160"/>
                </a:lnTo>
                <a:lnTo>
                  <a:pt x="222" y="160"/>
                </a:lnTo>
                <a:lnTo>
                  <a:pt x="220" y="158"/>
                </a:lnTo>
                <a:lnTo>
                  <a:pt x="216" y="162"/>
                </a:lnTo>
                <a:lnTo>
                  <a:pt x="210" y="162"/>
                </a:lnTo>
                <a:lnTo>
                  <a:pt x="214" y="168"/>
                </a:lnTo>
                <a:lnTo>
                  <a:pt x="210" y="178"/>
                </a:lnTo>
                <a:lnTo>
                  <a:pt x="202" y="174"/>
                </a:lnTo>
                <a:lnTo>
                  <a:pt x="194" y="176"/>
                </a:lnTo>
                <a:lnTo>
                  <a:pt x="192" y="186"/>
                </a:lnTo>
                <a:lnTo>
                  <a:pt x="194" y="196"/>
                </a:lnTo>
                <a:lnTo>
                  <a:pt x="190" y="204"/>
                </a:lnTo>
                <a:lnTo>
                  <a:pt x="188" y="216"/>
                </a:lnTo>
                <a:lnTo>
                  <a:pt x="180" y="222"/>
                </a:lnTo>
                <a:lnTo>
                  <a:pt x="180" y="234"/>
                </a:lnTo>
                <a:lnTo>
                  <a:pt x="170" y="232"/>
                </a:lnTo>
                <a:lnTo>
                  <a:pt x="166" y="232"/>
                </a:lnTo>
                <a:lnTo>
                  <a:pt x="160" y="238"/>
                </a:lnTo>
                <a:lnTo>
                  <a:pt x="152" y="238"/>
                </a:lnTo>
                <a:lnTo>
                  <a:pt x="150" y="236"/>
                </a:lnTo>
                <a:lnTo>
                  <a:pt x="150" y="238"/>
                </a:lnTo>
                <a:lnTo>
                  <a:pt x="152" y="242"/>
                </a:lnTo>
                <a:lnTo>
                  <a:pt x="152" y="246"/>
                </a:lnTo>
                <a:lnTo>
                  <a:pt x="146" y="242"/>
                </a:lnTo>
                <a:lnTo>
                  <a:pt x="142" y="244"/>
                </a:lnTo>
                <a:lnTo>
                  <a:pt x="146" y="246"/>
                </a:lnTo>
                <a:lnTo>
                  <a:pt x="142" y="248"/>
                </a:lnTo>
                <a:lnTo>
                  <a:pt x="136" y="244"/>
                </a:lnTo>
                <a:lnTo>
                  <a:pt x="134" y="244"/>
                </a:lnTo>
                <a:lnTo>
                  <a:pt x="136" y="246"/>
                </a:lnTo>
                <a:lnTo>
                  <a:pt x="132" y="244"/>
                </a:lnTo>
                <a:lnTo>
                  <a:pt x="128" y="238"/>
                </a:lnTo>
                <a:lnTo>
                  <a:pt x="126" y="240"/>
                </a:lnTo>
                <a:lnTo>
                  <a:pt x="120" y="238"/>
                </a:lnTo>
                <a:lnTo>
                  <a:pt x="122" y="244"/>
                </a:lnTo>
                <a:lnTo>
                  <a:pt x="120" y="246"/>
                </a:lnTo>
                <a:lnTo>
                  <a:pt x="118" y="244"/>
                </a:lnTo>
                <a:lnTo>
                  <a:pt x="114" y="244"/>
                </a:lnTo>
                <a:lnTo>
                  <a:pt x="114" y="240"/>
                </a:lnTo>
                <a:lnTo>
                  <a:pt x="110" y="242"/>
                </a:lnTo>
                <a:lnTo>
                  <a:pt x="106" y="238"/>
                </a:lnTo>
                <a:lnTo>
                  <a:pt x="106" y="234"/>
                </a:lnTo>
                <a:lnTo>
                  <a:pt x="96" y="238"/>
                </a:lnTo>
                <a:lnTo>
                  <a:pt x="92" y="234"/>
                </a:lnTo>
                <a:lnTo>
                  <a:pt x="90" y="238"/>
                </a:lnTo>
                <a:lnTo>
                  <a:pt x="86" y="240"/>
                </a:lnTo>
                <a:lnTo>
                  <a:pt x="78" y="234"/>
                </a:lnTo>
                <a:lnTo>
                  <a:pt x="74" y="236"/>
                </a:lnTo>
                <a:lnTo>
                  <a:pt x="72" y="234"/>
                </a:lnTo>
                <a:lnTo>
                  <a:pt x="0" y="244"/>
                </a:lnTo>
                <a:lnTo>
                  <a:pt x="6" y="102"/>
                </a:lnTo>
                <a:lnTo>
                  <a:pt x="6" y="84"/>
                </a:lnTo>
                <a:lnTo>
                  <a:pt x="6" y="72"/>
                </a:lnTo>
                <a:lnTo>
                  <a:pt x="8" y="38"/>
                </a:lnTo>
                <a:lnTo>
                  <a:pt x="176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2" name="Freeform 96"/>
          <p:cNvSpPr>
            <a:spLocks/>
          </p:cNvSpPr>
          <p:nvPr/>
        </p:nvSpPr>
        <p:spPr bwMode="auto">
          <a:xfrm>
            <a:off x="3051810" y="3502978"/>
            <a:ext cx="393700" cy="511175"/>
          </a:xfrm>
          <a:custGeom>
            <a:avLst/>
            <a:gdLst>
              <a:gd name="T0" fmla="*/ 219075 w 248"/>
              <a:gd name="T1" fmla="*/ 22225 h 322"/>
              <a:gd name="T2" fmla="*/ 257175 w 248"/>
              <a:gd name="T3" fmla="*/ 31750 h 322"/>
              <a:gd name="T4" fmla="*/ 273050 w 248"/>
              <a:gd name="T5" fmla="*/ 34925 h 322"/>
              <a:gd name="T6" fmla="*/ 285750 w 248"/>
              <a:gd name="T7" fmla="*/ 41275 h 322"/>
              <a:gd name="T8" fmla="*/ 295275 w 248"/>
              <a:gd name="T9" fmla="*/ 41275 h 322"/>
              <a:gd name="T10" fmla="*/ 311150 w 248"/>
              <a:gd name="T11" fmla="*/ 41275 h 322"/>
              <a:gd name="T12" fmla="*/ 317500 w 248"/>
              <a:gd name="T13" fmla="*/ 57150 h 322"/>
              <a:gd name="T14" fmla="*/ 320675 w 248"/>
              <a:gd name="T15" fmla="*/ 63500 h 322"/>
              <a:gd name="T16" fmla="*/ 323850 w 248"/>
              <a:gd name="T17" fmla="*/ 76200 h 322"/>
              <a:gd name="T18" fmla="*/ 330200 w 248"/>
              <a:gd name="T19" fmla="*/ 85725 h 322"/>
              <a:gd name="T20" fmla="*/ 323850 w 248"/>
              <a:gd name="T21" fmla="*/ 95250 h 322"/>
              <a:gd name="T22" fmla="*/ 330200 w 248"/>
              <a:gd name="T23" fmla="*/ 104775 h 322"/>
              <a:gd name="T24" fmla="*/ 336550 w 248"/>
              <a:gd name="T25" fmla="*/ 111125 h 322"/>
              <a:gd name="T26" fmla="*/ 336550 w 248"/>
              <a:gd name="T27" fmla="*/ 130175 h 322"/>
              <a:gd name="T28" fmla="*/ 339725 w 248"/>
              <a:gd name="T29" fmla="*/ 133350 h 322"/>
              <a:gd name="T30" fmla="*/ 323850 w 248"/>
              <a:gd name="T31" fmla="*/ 152400 h 322"/>
              <a:gd name="T32" fmla="*/ 323850 w 248"/>
              <a:gd name="T33" fmla="*/ 165100 h 322"/>
              <a:gd name="T34" fmla="*/ 327025 w 248"/>
              <a:gd name="T35" fmla="*/ 168275 h 322"/>
              <a:gd name="T36" fmla="*/ 330200 w 248"/>
              <a:gd name="T37" fmla="*/ 174625 h 322"/>
              <a:gd name="T38" fmla="*/ 330200 w 248"/>
              <a:gd name="T39" fmla="*/ 187325 h 322"/>
              <a:gd name="T40" fmla="*/ 336550 w 248"/>
              <a:gd name="T41" fmla="*/ 206375 h 322"/>
              <a:gd name="T42" fmla="*/ 339725 w 248"/>
              <a:gd name="T43" fmla="*/ 219075 h 322"/>
              <a:gd name="T44" fmla="*/ 352425 w 248"/>
              <a:gd name="T45" fmla="*/ 225425 h 322"/>
              <a:gd name="T46" fmla="*/ 352425 w 248"/>
              <a:gd name="T47" fmla="*/ 234950 h 322"/>
              <a:gd name="T48" fmla="*/ 361950 w 248"/>
              <a:gd name="T49" fmla="*/ 241300 h 322"/>
              <a:gd name="T50" fmla="*/ 377825 w 248"/>
              <a:gd name="T51" fmla="*/ 254000 h 322"/>
              <a:gd name="T52" fmla="*/ 381000 w 248"/>
              <a:gd name="T53" fmla="*/ 263525 h 322"/>
              <a:gd name="T54" fmla="*/ 381000 w 248"/>
              <a:gd name="T55" fmla="*/ 263525 h 322"/>
              <a:gd name="T56" fmla="*/ 377825 w 248"/>
              <a:gd name="T57" fmla="*/ 273050 h 322"/>
              <a:gd name="T58" fmla="*/ 381000 w 248"/>
              <a:gd name="T59" fmla="*/ 282575 h 322"/>
              <a:gd name="T60" fmla="*/ 387350 w 248"/>
              <a:gd name="T61" fmla="*/ 292100 h 322"/>
              <a:gd name="T62" fmla="*/ 377825 w 248"/>
              <a:gd name="T63" fmla="*/ 304800 h 322"/>
              <a:gd name="T64" fmla="*/ 387350 w 248"/>
              <a:gd name="T65" fmla="*/ 327025 h 322"/>
              <a:gd name="T66" fmla="*/ 390525 w 248"/>
              <a:gd name="T67" fmla="*/ 336550 h 322"/>
              <a:gd name="T68" fmla="*/ 377825 w 248"/>
              <a:gd name="T69" fmla="*/ 361950 h 322"/>
              <a:gd name="T70" fmla="*/ 368300 w 248"/>
              <a:gd name="T71" fmla="*/ 377825 h 322"/>
              <a:gd name="T72" fmla="*/ 349250 w 248"/>
              <a:gd name="T73" fmla="*/ 361950 h 322"/>
              <a:gd name="T74" fmla="*/ 165100 w 248"/>
              <a:gd name="T75" fmla="*/ 501650 h 322"/>
              <a:gd name="T76" fmla="*/ 146050 w 248"/>
              <a:gd name="T77" fmla="*/ 501650 h 322"/>
              <a:gd name="T78" fmla="*/ 0 w 248"/>
              <a:gd name="T79" fmla="*/ 415925 h 322"/>
              <a:gd name="T80" fmla="*/ 22225 w 248"/>
              <a:gd name="T81" fmla="*/ 317500 h 322"/>
              <a:gd name="T82" fmla="*/ 19050 w 248"/>
              <a:gd name="T83" fmla="*/ 288925 h 322"/>
              <a:gd name="T84" fmla="*/ 31750 w 248"/>
              <a:gd name="T85" fmla="*/ 317500 h 322"/>
              <a:gd name="T86" fmla="*/ 63500 w 248"/>
              <a:gd name="T87" fmla="*/ 304800 h 322"/>
              <a:gd name="T88" fmla="*/ 73025 w 248"/>
              <a:gd name="T89" fmla="*/ 225425 h 322"/>
              <a:gd name="T90" fmla="*/ 114300 w 248"/>
              <a:gd name="T91" fmla="*/ 231775 h 322"/>
              <a:gd name="T92" fmla="*/ 130175 w 248"/>
              <a:gd name="T93" fmla="*/ 209550 h 322"/>
              <a:gd name="T94" fmla="*/ 146050 w 248"/>
              <a:gd name="T95" fmla="*/ 120650 h 322"/>
              <a:gd name="T96" fmla="*/ 146050 w 248"/>
              <a:gd name="T97" fmla="*/ 101600 h 322"/>
              <a:gd name="T98" fmla="*/ 133350 w 248"/>
              <a:gd name="T99" fmla="*/ 53975 h 322"/>
              <a:gd name="T100" fmla="*/ 161925 w 248"/>
              <a:gd name="T101" fmla="*/ 12700 h 322"/>
              <a:gd name="T102" fmla="*/ 161925 w 248"/>
              <a:gd name="T103" fmla="*/ 0 h 32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48" h="322">
                <a:moveTo>
                  <a:pt x="102" y="0"/>
                </a:moveTo>
                <a:lnTo>
                  <a:pt x="126" y="14"/>
                </a:lnTo>
                <a:lnTo>
                  <a:pt x="138" y="14"/>
                </a:lnTo>
                <a:lnTo>
                  <a:pt x="148" y="16"/>
                </a:lnTo>
                <a:lnTo>
                  <a:pt x="158" y="22"/>
                </a:lnTo>
                <a:lnTo>
                  <a:pt x="162" y="20"/>
                </a:lnTo>
                <a:lnTo>
                  <a:pt x="164" y="22"/>
                </a:lnTo>
                <a:lnTo>
                  <a:pt x="166" y="24"/>
                </a:lnTo>
                <a:lnTo>
                  <a:pt x="172" y="22"/>
                </a:lnTo>
                <a:lnTo>
                  <a:pt x="174" y="20"/>
                </a:lnTo>
                <a:lnTo>
                  <a:pt x="180" y="22"/>
                </a:lnTo>
                <a:lnTo>
                  <a:pt x="180" y="26"/>
                </a:lnTo>
                <a:lnTo>
                  <a:pt x="182" y="26"/>
                </a:lnTo>
                <a:lnTo>
                  <a:pt x="182" y="28"/>
                </a:lnTo>
                <a:lnTo>
                  <a:pt x="186" y="26"/>
                </a:lnTo>
                <a:lnTo>
                  <a:pt x="188" y="26"/>
                </a:lnTo>
                <a:lnTo>
                  <a:pt x="188" y="24"/>
                </a:lnTo>
                <a:lnTo>
                  <a:pt x="196" y="26"/>
                </a:lnTo>
                <a:lnTo>
                  <a:pt x="196" y="30"/>
                </a:lnTo>
                <a:lnTo>
                  <a:pt x="200" y="30"/>
                </a:lnTo>
                <a:lnTo>
                  <a:pt x="200" y="36"/>
                </a:lnTo>
                <a:lnTo>
                  <a:pt x="198" y="34"/>
                </a:lnTo>
                <a:lnTo>
                  <a:pt x="198" y="38"/>
                </a:lnTo>
                <a:lnTo>
                  <a:pt x="202" y="40"/>
                </a:lnTo>
                <a:lnTo>
                  <a:pt x="204" y="40"/>
                </a:lnTo>
                <a:lnTo>
                  <a:pt x="202" y="44"/>
                </a:lnTo>
                <a:lnTo>
                  <a:pt x="204" y="48"/>
                </a:lnTo>
                <a:lnTo>
                  <a:pt x="206" y="46"/>
                </a:lnTo>
                <a:lnTo>
                  <a:pt x="206" y="48"/>
                </a:lnTo>
                <a:lnTo>
                  <a:pt x="208" y="54"/>
                </a:lnTo>
                <a:lnTo>
                  <a:pt x="206" y="56"/>
                </a:lnTo>
                <a:lnTo>
                  <a:pt x="208" y="56"/>
                </a:lnTo>
                <a:lnTo>
                  <a:pt x="204" y="60"/>
                </a:lnTo>
                <a:lnTo>
                  <a:pt x="206" y="64"/>
                </a:lnTo>
                <a:lnTo>
                  <a:pt x="208" y="66"/>
                </a:lnTo>
                <a:lnTo>
                  <a:pt x="206" y="66"/>
                </a:lnTo>
                <a:lnTo>
                  <a:pt x="208" y="66"/>
                </a:lnTo>
                <a:lnTo>
                  <a:pt x="212" y="70"/>
                </a:lnTo>
                <a:lnTo>
                  <a:pt x="208" y="74"/>
                </a:lnTo>
                <a:lnTo>
                  <a:pt x="208" y="80"/>
                </a:lnTo>
                <a:lnTo>
                  <a:pt x="212" y="82"/>
                </a:lnTo>
                <a:lnTo>
                  <a:pt x="208" y="82"/>
                </a:lnTo>
                <a:lnTo>
                  <a:pt x="208" y="84"/>
                </a:lnTo>
                <a:lnTo>
                  <a:pt x="214" y="84"/>
                </a:lnTo>
                <a:lnTo>
                  <a:pt x="212" y="94"/>
                </a:lnTo>
                <a:lnTo>
                  <a:pt x="208" y="90"/>
                </a:lnTo>
                <a:lnTo>
                  <a:pt x="204" y="96"/>
                </a:lnTo>
                <a:lnTo>
                  <a:pt x="204" y="102"/>
                </a:lnTo>
                <a:lnTo>
                  <a:pt x="206" y="102"/>
                </a:lnTo>
                <a:lnTo>
                  <a:pt x="204" y="104"/>
                </a:lnTo>
                <a:lnTo>
                  <a:pt x="206" y="106"/>
                </a:lnTo>
                <a:lnTo>
                  <a:pt x="212" y="108"/>
                </a:lnTo>
                <a:lnTo>
                  <a:pt x="212" y="110"/>
                </a:lnTo>
                <a:lnTo>
                  <a:pt x="208" y="110"/>
                </a:lnTo>
                <a:lnTo>
                  <a:pt x="212" y="114"/>
                </a:lnTo>
                <a:lnTo>
                  <a:pt x="212" y="118"/>
                </a:lnTo>
                <a:lnTo>
                  <a:pt x="208" y="118"/>
                </a:lnTo>
                <a:lnTo>
                  <a:pt x="214" y="128"/>
                </a:lnTo>
                <a:lnTo>
                  <a:pt x="208" y="130"/>
                </a:lnTo>
                <a:lnTo>
                  <a:pt x="212" y="130"/>
                </a:lnTo>
                <a:lnTo>
                  <a:pt x="212" y="132"/>
                </a:lnTo>
                <a:lnTo>
                  <a:pt x="214" y="132"/>
                </a:lnTo>
                <a:lnTo>
                  <a:pt x="214" y="138"/>
                </a:lnTo>
                <a:lnTo>
                  <a:pt x="216" y="138"/>
                </a:lnTo>
                <a:lnTo>
                  <a:pt x="218" y="142"/>
                </a:lnTo>
                <a:lnTo>
                  <a:pt x="222" y="142"/>
                </a:lnTo>
                <a:lnTo>
                  <a:pt x="222" y="144"/>
                </a:lnTo>
                <a:lnTo>
                  <a:pt x="220" y="146"/>
                </a:lnTo>
                <a:lnTo>
                  <a:pt x="222" y="148"/>
                </a:lnTo>
                <a:lnTo>
                  <a:pt x="224" y="148"/>
                </a:lnTo>
                <a:lnTo>
                  <a:pt x="224" y="152"/>
                </a:lnTo>
                <a:lnTo>
                  <a:pt x="228" y="152"/>
                </a:lnTo>
                <a:lnTo>
                  <a:pt x="226" y="152"/>
                </a:lnTo>
                <a:lnTo>
                  <a:pt x="228" y="156"/>
                </a:lnTo>
                <a:lnTo>
                  <a:pt x="238" y="160"/>
                </a:lnTo>
                <a:lnTo>
                  <a:pt x="240" y="160"/>
                </a:lnTo>
                <a:lnTo>
                  <a:pt x="244" y="164"/>
                </a:lnTo>
                <a:lnTo>
                  <a:pt x="240" y="166"/>
                </a:lnTo>
                <a:lnTo>
                  <a:pt x="240" y="164"/>
                </a:lnTo>
                <a:lnTo>
                  <a:pt x="238" y="166"/>
                </a:lnTo>
                <a:lnTo>
                  <a:pt x="240" y="166"/>
                </a:lnTo>
                <a:lnTo>
                  <a:pt x="240" y="168"/>
                </a:lnTo>
                <a:lnTo>
                  <a:pt x="244" y="170"/>
                </a:lnTo>
                <a:lnTo>
                  <a:pt x="238" y="172"/>
                </a:lnTo>
                <a:lnTo>
                  <a:pt x="240" y="172"/>
                </a:lnTo>
                <a:lnTo>
                  <a:pt x="242" y="178"/>
                </a:lnTo>
                <a:lnTo>
                  <a:pt x="240" y="178"/>
                </a:lnTo>
                <a:lnTo>
                  <a:pt x="240" y="180"/>
                </a:lnTo>
                <a:lnTo>
                  <a:pt x="242" y="182"/>
                </a:lnTo>
                <a:lnTo>
                  <a:pt x="244" y="184"/>
                </a:lnTo>
                <a:lnTo>
                  <a:pt x="240" y="186"/>
                </a:lnTo>
                <a:lnTo>
                  <a:pt x="238" y="188"/>
                </a:lnTo>
                <a:lnTo>
                  <a:pt x="238" y="192"/>
                </a:lnTo>
                <a:lnTo>
                  <a:pt x="244" y="198"/>
                </a:lnTo>
                <a:lnTo>
                  <a:pt x="242" y="204"/>
                </a:lnTo>
                <a:lnTo>
                  <a:pt x="244" y="206"/>
                </a:lnTo>
                <a:lnTo>
                  <a:pt x="244" y="208"/>
                </a:lnTo>
                <a:lnTo>
                  <a:pt x="248" y="210"/>
                </a:lnTo>
                <a:lnTo>
                  <a:pt x="246" y="212"/>
                </a:lnTo>
                <a:lnTo>
                  <a:pt x="246" y="216"/>
                </a:lnTo>
                <a:lnTo>
                  <a:pt x="246" y="226"/>
                </a:lnTo>
                <a:lnTo>
                  <a:pt x="238" y="228"/>
                </a:lnTo>
                <a:lnTo>
                  <a:pt x="236" y="230"/>
                </a:lnTo>
                <a:lnTo>
                  <a:pt x="236" y="238"/>
                </a:lnTo>
                <a:lnTo>
                  <a:pt x="232" y="238"/>
                </a:lnTo>
                <a:lnTo>
                  <a:pt x="226" y="236"/>
                </a:lnTo>
                <a:lnTo>
                  <a:pt x="220" y="228"/>
                </a:lnTo>
                <a:lnTo>
                  <a:pt x="184" y="280"/>
                </a:lnTo>
                <a:lnTo>
                  <a:pt x="160" y="318"/>
                </a:lnTo>
                <a:lnTo>
                  <a:pt x="104" y="316"/>
                </a:lnTo>
                <a:lnTo>
                  <a:pt x="104" y="322"/>
                </a:lnTo>
                <a:lnTo>
                  <a:pt x="92" y="322"/>
                </a:lnTo>
                <a:lnTo>
                  <a:pt x="92" y="316"/>
                </a:lnTo>
                <a:lnTo>
                  <a:pt x="4" y="316"/>
                </a:lnTo>
                <a:lnTo>
                  <a:pt x="6" y="262"/>
                </a:lnTo>
                <a:lnTo>
                  <a:pt x="0" y="262"/>
                </a:lnTo>
                <a:lnTo>
                  <a:pt x="0" y="244"/>
                </a:lnTo>
                <a:lnTo>
                  <a:pt x="14" y="244"/>
                </a:lnTo>
                <a:lnTo>
                  <a:pt x="14" y="200"/>
                </a:lnTo>
                <a:lnTo>
                  <a:pt x="6" y="200"/>
                </a:lnTo>
                <a:lnTo>
                  <a:pt x="6" y="176"/>
                </a:lnTo>
                <a:lnTo>
                  <a:pt x="12" y="182"/>
                </a:lnTo>
                <a:lnTo>
                  <a:pt x="14" y="182"/>
                </a:lnTo>
                <a:lnTo>
                  <a:pt x="20" y="184"/>
                </a:lnTo>
                <a:lnTo>
                  <a:pt x="20" y="200"/>
                </a:lnTo>
                <a:lnTo>
                  <a:pt x="26" y="200"/>
                </a:lnTo>
                <a:lnTo>
                  <a:pt x="26" y="192"/>
                </a:lnTo>
                <a:lnTo>
                  <a:pt x="40" y="192"/>
                </a:lnTo>
                <a:lnTo>
                  <a:pt x="40" y="152"/>
                </a:lnTo>
                <a:lnTo>
                  <a:pt x="46" y="152"/>
                </a:lnTo>
                <a:lnTo>
                  <a:pt x="46" y="142"/>
                </a:lnTo>
                <a:lnTo>
                  <a:pt x="54" y="142"/>
                </a:lnTo>
                <a:lnTo>
                  <a:pt x="52" y="146"/>
                </a:lnTo>
                <a:lnTo>
                  <a:pt x="72" y="146"/>
                </a:lnTo>
                <a:lnTo>
                  <a:pt x="72" y="124"/>
                </a:lnTo>
                <a:lnTo>
                  <a:pt x="80" y="128"/>
                </a:lnTo>
                <a:lnTo>
                  <a:pt x="82" y="132"/>
                </a:lnTo>
                <a:lnTo>
                  <a:pt x="88" y="136"/>
                </a:lnTo>
                <a:lnTo>
                  <a:pt x="92" y="126"/>
                </a:lnTo>
                <a:lnTo>
                  <a:pt x="92" y="76"/>
                </a:lnTo>
                <a:lnTo>
                  <a:pt x="94" y="68"/>
                </a:lnTo>
                <a:lnTo>
                  <a:pt x="96" y="64"/>
                </a:lnTo>
                <a:lnTo>
                  <a:pt x="92" y="64"/>
                </a:lnTo>
                <a:lnTo>
                  <a:pt x="92" y="44"/>
                </a:lnTo>
                <a:lnTo>
                  <a:pt x="84" y="44"/>
                </a:lnTo>
                <a:lnTo>
                  <a:pt x="84" y="34"/>
                </a:lnTo>
                <a:lnTo>
                  <a:pt x="98" y="34"/>
                </a:lnTo>
                <a:lnTo>
                  <a:pt x="98" y="14"/>
                </a:lnTo>
                <a:lnTo>
                  <a:pt x="102" y="8"/>
                </a:lnTo>
                <a:lnTo>
                  <a:pt x="102" y="0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13" name="Freeform 97"/>
          <p:cNvSpPr>
            <a:spLocks/>
          </p:cNvSpPr>
          <p:nvPr/>
        </p:nvSpPr>
        <p:spPr bwMode="auto">
          <a:xfrm>
            <a:off x="3093085" y="2887028"/>
            <a:ext cx="485775" cy="428625"/>
          </a:xfrm>
          <a:custGeom>
            <a:avLst/>
            <a:gdLst>
              <a:gd name="T0" fmla="*/ 285750 w 306"/>
              <a:gd name="T1" fmla="*/ 15875 h 270"/>
              <a:gd name="T2" fmla="*/ 400050 w 306"/>
              <a:gd name="T3" fmla="*/ 0 h 270"/>
              <a:gd name="T4" fmla="*/ 403225 w 306"/>
              <a:gd name="T5" fmla="*/ 3175 h 270"/>
              <a:gd name="T6" fmla="*/ 409575 w 306"/>
              <a:gd name="T7" fmla="*/ 0 h 270"/>
              <a:gd name="T8" fmla="*/ 425450 w 306"/>
              <a:gd name="T9" fmla="*/ 92075 h 270"/>
              <a:gd name="T10" fmla="*/ 485775 w 306"/>
              <a:gd name="T11" fmla="*/ 323850 h 270"/>
              <a:gd name="T12" fmla="*/ 431800 w 306"/>
              <a:gd name="T13" fmla="*/ 358775 h 270"/>
              <a:gd name="T14" fmla="*/ 317500 w 306"/>
              <a:gd name="T15" fmla="*/ 425450 h 270"/>
              <a:gd name="T16" fmla="*/ 314325 w 306"/>
              <a:gd name="T17" fmla="*/ 422275 h 270"/>
              <a:gd name="T18" fmla="*/ 307975 w 306"/>
              <a:gd name="T19" fmla="*/ 428625 h 270"/>
              <a:gd name="T20" fmla="*/ 266700 w 306"/>
              <a:gd name="T21" fmla="*/ 384175 h 270"/>
              <a:gd name="T22" fmla="*/ 250825 w 306"/>
              <a:gd name="T23" fmla="*/ 400050 h 270"/>
              <a:gd name="T24" fmla="*/ 231775 w 306"/>
              <a:gd name="T25" fmla="*/ 371475 h 270"/>
              <a:gd name="T26" fmla="*/ 168275 w 306"/>
              <a:gd name="T27" fmla="*/ 371475 h 270"/>
              <a:gd name="T28" fmla="*/ 161925 w 306"/>
              <a:gd name="T29" fmla="*/ 358775 h 270"/>
              <a:gd name="T30" fmla="*/ 146050 w 306"/>
              <a:gd name="T31" fmla="*/ 352425 h 270"/>
              <a:gd name="T32" fmla="*/ 127000 w 306"/>
              <a:gd name="T33" fmla="*/ 336550 h 270"/>
              <a:gd name="T34" fmla="*/ 120650 w 306"/>
              <a:gd name="T35" fmla="*/ 307975 h 270"/>
              <a:gd name="T36" fmla="*/ 123825 w 306"/>
              <a:gd name="T37" fmla="*/ 301625 h 270"/>
              <a:gd name="T38" fmla="*/ 117475 w 306"/>
              <a:gd name="T39" fmla="*/ 295275 h 270"/>
              <a:gd name="T40" fmla="*/ 114300 w 306"/>
              <a:gd name="T41" fmla="*/ 292100 h 270"/>
              <a:gd name="T42" fmla="*/ 117475 w 306"/>
              <a:gd name="T43" fmla="*/ 279400 h 270"/>
              <a:gd name="T44" fmla="*/ 117475 w 306"/>
              <a:gd name="T45" fmla="*/ 273050 h 270"/>
              <a:gd name="T46" fmla="*/ 107950 w 306"/>
              <a:gd name="T47" fmla="*/ 269875 h 270"/>
              <a:gd name="T48" fmla="*/ 98425 w 306"/>
              <a:gd name="T49" fmla="*/ 260350 h 270"/>
              <a:gd name="T50" fmla="*/ 98425 w 306"/>
              <a:gd name="T51" fmla="*/ 244475 h 270"/>
              <a:gd name="T52" fmla="*/ 95250 w 306"/>
              <a:gd name="T53" fmla="*/ 238125 h 270"/>
              <a:gd name="T54" fmla="*/ 104775 w 306"/>
              <a:gd name="T55" fmla="*/ 231775 h 270"/>
              <a:gd name="T56" fmla="*/ 95250 w 306"/>
              <a:gd name="T57" fmla="*/ 222250 h 270"/>
              <a:gd name="T58" fmla="*/ 92075 w 306"/>
              <a:gd name="T59" fmla="*/ 212725 h 270"/>
              <a:gd name="T60" fmla="*/ 98425 w 306"/>
              <a:gd name="T61" fmla="*/ 203200 h 270"/>
              <a:gd name="T62" fmla="*/ 95250 w 306"/>
              <a:gd name="T63" fmla="*/ 190500 h 270"/>
              <a:gd name="T64" fmla="*/ 85725 w 306"/>
              <a:gd name="T65" fmla="*/ 174625 h 270"/>
              <a:gd name="T66" fmla="*/ 76200 w 306"/>
              <a:gd name="T67" fmla="*/ 155575 h 270"/>
              <a:gd name="T68" fmla="*/ 44450 w 306"/>
              <a:gd name="T69" fmla="*/ 133350 h 270"/>
              <a:gd name="T70" fmla="*/ 41275 w 306"/>
              <a:gd name="T71" fmla="*/ 114300 h 270"/>
              <a:gd name="T72" fmla="*/ 25400 w 306"/>
              <a:gd name="T73" fmla="*/ 101600 h 270"/>
              <a:gd name="T74" fmla="*/ 19050 w 306"/>
              <a:gd name="T75" fmla="*/ 85725 h 270"/>
              <a:gd name="T76" fmla="*/ 12700 w 306"/>
              <a:gd name="T77" fmla="*/ 79375 h 270"/>
              <a:gd name="T78" fmla="*/ 0 w 306"/>
              <a:gd name="T79" fmla="*/ 76200 h 270"/>
              <a:gd name="T80" fmla="*/ 0 w 306"/>
              <a:gd name="T81" fmla="*/ 66675 h 270"/>
              <a:gd name="T82" fmla="*/ 285750 w 306"/>
              <a:gd name="T83" fmla="*/ 15875 h 270"/>
              <a:gd name="T84" fmla="*/ 285750 w 306"/>
              <a:gd name="T85" fmla="*/ 15875 h 270"/>
              <a:gd name="T86" fmla="*/ 285750 w 306"/>
              <a:gd name="T87" fmla="*/ 15875 h 270"/>
              <a:gd name="T88" fmla="*/ 285750 w 306"/>
              <a:gd name="T89" fmla="*/ 15875 h 2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06" h="270">
                <a:moveTo>
                  <a:pt x="180" y="10"/>
                </a:moveTo>
                <a:lnTo>
                  <a:pt x="252" y="0"/>
                </a:lnTo>
                <a:lnTo>
                  <a:pt x="254" y="2"/>
                </a:lnTo>
                <a:lnTo>
                  <a:pt x="258" y="0"/>
                </a:lnTo>
                <a:lnTo>
                  <a:pt x="268" y="58"/>
                </a:lnTo>
                <a:lnTo>
                  <a:pt x="306" y="204"/>
                </a:lnTo>
                <a:lnTo>
                  <a:pt x="272" y="226"/>
                </a:lnTo>
                <a:lnTo>
                  <a:pt x="200" y="268"/>
                </a:lnTo>
                <a:lnTo>
                  <a:pt x="198" y="266"/>
                </a:lnTo>
                <a:lnTo>
                  <a:pt x="194" y="270"/>
                </a:lnTo>
                <a:lnTo>
                  <a:pt x="168" y="242"/>
                </a:lnTo>
                <a:lnTo>
                  <a:pt x="158" y="252"/>
                </a:lnTo>
                <a:lnTo>
                  <a:pt x="146" y="234"/>
                </a:lnTo>
                <a:lnTo>
                  <a:pt x="106" y="234"/>
                </a:lnTo>
                <a:lnTo>
                  <a:pt x="102" y="226"/>
                </a:lnTo>
                <a:lnTo>
                  <a:pt x="92" y="222"/>
                </a:lnTo>
                <a:lnTo>
                  <a:pt x="80" y="212"/>
                </a:lnTo>
                <a:lnTo>
                  <a:pt x="76" y="194"/>
                </a:lnTo>
                <a:lnTo>
                  <a:pt x="78" y="190"/>
                </a:lnTo>
                <a:lnTo>
                  <a:pt x="74" y="186"/>
                </a:lnTo>
                <a:lnTo>
                  <a:pt x="72" y="184"/>
                </a:lnTo>
                <a:lnTo>
                  <a:pt x="74" y="176"/>
                </a:lnTo>
                <a:lnTo>
                  <a:pt x="74" y="172"/>
                </a:lnTo>
                <a:lnTo>
                  <a:pt x="68" y="170"/>
                </a:lnTo>
                <a:lnTo>
                  <a:pt x="62" y="164"/>
                </a:lnTo>
                <a:lnTo>
                  <a:pt x="62" y="154"/>
                </a:lnTo>
                <a:lnTo>
                  <a:pt x="60" y="150"/>
                </a:lnTo>
                <a:lnTo>
                  <a:pt x="66" y="146"/>
                </a:lnTo>
                <a:lnTo>
                  <a:pt x="60" y="140"/>
                </a:lnTo>
                <a:lnTo>
                  <a:pt x="58" y="134"/>
                </a:lnTo>
                <a:lnTo>
                  <a:pt x="62" y="128"/>
                </a:lnTo>
                <a:lnTo>
                  <a:pt x="60" y="120"/>
                </a:lnTo>
                <a:lnTo>
                  <a:pt x="54" y="110"/>
                </a:lnTo>
                <a:lnTo>
                  <a:pt x="48" y="98"/>
                </a:lnTo>
                <a:lnTo>
                  <a:pt x="28" y="84"/>
                </a:lnTo>
                <a:lnTo>
                  <a:pt x="26" y="72"/>
                </a:lnTo>
                <a:lnTo>
                  <a:pt x="16" y="64"/>
                </a:lnTo>
                <a:lnTo>
                  <a:pt x="12" y="54"/>
                </a:lnTo>
                <a:lnTo>
                  <a:pt x="8" y="50"/>
                </a:lnTo>
                <a:lnTo>
                  <a:pt x="0" y="48"/>
                </a:lnTo>
                <a:lnTo>
                  <a:pt x="0" y="42"/>
                </a:lnTo>
                <a:lnTo>
                  <a:pt x="180" y="1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4" name="Freeform 98"/>
          <p:cNvSpPr>
            <a:spLocks/>
          </p:cNvSpPr>
          <p:nvPr/>
        </p:nvSpPr>
        <p:spPr bwMode="auto">
          <a:xfrm>
            <a:off x="3013710" y="3179128"/>
            <a:ext cx="422275" cy="361950"/>
          </a:xfrm>
          <a:custGeom>
            <a:avLst/>
            <a:gdLst>
              <a:gd name="T0" fmla="*/ 82550 w 266"/>
              <a:gd name="T1" fmla="*/ 66675 h 228"/>
              <a:gd name="T2" fmla="*/ 174625 w 266"/>
              <a:gd name="T3" fmla="*/ 9525 h 228"/>
              <a:gd name="T4" fmla="*/ 171450 w 266"/>
              <a:gd name="T5" fmla="*/ 3175 h 228"/>
              <a:gd name="T6" fmla="*/ 168275 w 266"/>
              <a:gd name="T7" fmla="*/ 0 h 228"/>
              <a:gd name="T8" fmla="*/ 196850 w 266"/>
              <a:gd name="T9" fmla="*/ 3175 h 228"/>
              <a:gd name="T10" fmla="*/ 200025 w 266"/>
              <a:gd name="T11" fmla="*/ 15875 h 228"/>
              <a:gd name="T12" fmla="*/ 225425 w 266"/>
              <a:gd name="T13" fmla="*/ 60325 h 228"/>
              <a:gd name="T14" fmla="*/ 247650 w 266"/>
              <a:gd name="T15" fmla="*/ 79375 h 228"/>
              <a:gd name="T16" fmla="*/ 330200 w 266"/>
              <a:gd name="T17" fmla="*/ 107950 h 228"/>
              <a:gd name="T18" fmla="*/ 387350 w 266"/>
              <a:gd name="T19" fmla="*/ 136525 h 228"/>
              <a:gd name="T20" fmla="*/ 396875 w 266"/>
              <a:gd name="T21" fmla="*/ 133350 h 228"/>
              <a:gd name="T22" fmla="*/ 415925 w 266"/>
              <a:gd name="T23" fmla="*/ 165100 h 228"/>
              <a:gd name="T24" fmla="*/ 415925 w 266"/>
              <a:gd name="T25" fmla="*/ 174625 h 228"/>
              <a:gd name="T26" fmla="*/ 415925 w 266"/>
              <a:gd name="T27" fmla="*/ 190500 h 228"/>
              <a:gd name="T28" fmla="*/ 330200 w 266"/>
              <a:gd name="T29" fmla="*/ 266700 h 228"/>
              <a:gd name="T30" fmla="*/ 317500 w 266"/>
              <a:gd name="T31" fmla="*/ 266700 h 228"/>
              <a:gd name="T32" fmla="*/ 304800 w 266"/>
              <a:gd name="T33" fmla="*/ 263525 h 228"/>
              <a:gd name="T34" fmla="*/ 304800 w 266"/>
              <a:gd name="T35" fmla="*/ 266700 h 228"/>
              <a:gd name="T36" fmla="*/ 311150 w 266"/>
              <a:gd name="T37" fmla="*/ 273050 h 228"/>
              <a:gd name="T38" fmla="*/ 311150 w 266"/>
              <a:gd name="T39" fmla="*/ 276225 h 228"/>
              <a:gd name="T40" fmla="*/ 304800 w 266"/>
              <a:gd name="T41" fmla="*/ 285750 h 228"/>
              <a:gd name="T42" fmla="*/ 304800 w 266"/>
              <a:gd name="T43" fmla="*/ 288925 h 228"/>
              <a:gd name="T44" fmla="*/ 304800 w 266"/>
              <a:gd name="T45" fmla="*/ 292100 h 228"/>
              <a:gd name="T46" fmla="*/ 311150 w 266"/>
              <a:gd name="T47" fmla="*/ 295275 h 228"/>
              <a:gd name="T48" fmla="*/ 304800 w 266"/>
              <a:gd name="T49" fmla="*/ 301625 h 228"/>
              <a:gd name="T50" fmla="*/ 301625 w 266"/>
              <a:gd name="T51" fmla="*/ 314325 h 228"/>
              <a:gd name="T52" fmla="*/ 301625 w 266"/>
              <a:gd name="T53" fmla="*/ 314325 h 228"/>
              <a:gd name="T54" fmla="*/ 298450 w 266"/>
              <a:gd name="T55" fmla="*/ 323850 h 228"/>
              <a:gd name="T56" fmla="*/ 301625 w 266"/>
              <a:gd name="T57" fmla="*/ 333375 h 228"/>
              <a:gd name="T58" fmla="*/ 311150 w 266"/>
              <a:gd name="T59" fmla="*/ 349250 h 228"/>
              <a:gd name="T60" fmla="*/ 311150 w 266"/>
              <a:gd name="T61" fmla="*/ 355600 h 228"/>
              <a:gd name="T62" fmla="*/ 301625 w 266"/>
              <a:gd name="T63" fmla="*/ 361950 h 228"/>
              <a:gd name="T64" fmla="*/ 295275 w 266"/>
              <a:gd name="T65" fmla="*/ 355600 h 228"/>
              <a:gd name="T66" fmla="*/ 273050 w 266"/>
              <a:gd name="T67" fmla="*/ 349250 h 228"/>
              <a:gd name="T68" fmla="*/ 238125 w 266"/>
              <a:gd name="T69" fmla="*/ 346075 h 228"/>
              <a:gd name="T70" fmla="*/ 184150 w 266"/>
              <a:gd name="T71" fmla="*/ 323850 h 228"/>
              <a:gd name="T72" fmla="*/ 161925 w 266"/>
              <a:gd name="T73" fmla="*/ 320675 h 228"/>
              <a:gd name="T74" fmla="*/ 152400 w 266"/>
              <a:gd name="T75" fmla="*/ 304800 h 228"/>
              <a:gd name="T76" fmla="*/ 136525 w 266"/>
              <a:gd name="T77" fmla="*/ 295275 h 228"/>
              <a:gd name="T78" fmla="*/ 120650 w 266"/>
              <a:gd name="T79" fmla="*/ 288925 h 228"/>
              <a:gd name="T80" fmla="*/ 104775 w 266"/>
              <a:gd name="T81" fmla="*/ 282575 h 228"/>
              <a:gd name="T82" fmla="*/ 92075 w 266"/>
              <a:gd name="T83" fmla="*/ 273050 h 228"/>
              <a:gd name="T84" fmla="*/ 76200 w 266"/>
              <a:gd name="T85" fmla="*/ 263525 h 228"/>
              <a:gd name="T86" fmla="*/ 69850 w 266"/>
              <a:gd name="T87" fmla="*/ 257175 h 228"/>
              <a:gd name="T88" fmla="*/ 66675 w 266"/>
              <a:gd name="T89" fmla="*/ 244475 h 228"/>
              <a:gd name="T90" fmla="*/ 47625 w 266"/>
              <a:gd name="T91" fmla="*/ 228600 h 228"/>
              <a:gd name="T92" fmla="*/ 44450 w 266"/>
              <a:gd name="T93" fmla="*/ 225425 h 228"/>
              <a:gd name="T94" fmla="*/ 47625 w 266"/>
              <a:gd name="T95" fmla="*/ 222250 h 228"/>
              <a:gd name="T96" fmla="*/ 44450 w 266"/>
              <a:gd name="T97" fmla="*/ 206375 h 228"/>
              <a:gd name="T98" fmla="*/ 38100 w 266"/>
              <a:gd name="T99" fmla="*/ 196850 h 228"/>
              <a:gd name="T100" fmla="*/ 34925 w 266"/>
              <a:gd name="T101" fmla="*/ 193675 h 228"/>
              <a:gd name="T102" fmla="*/ 15875 w 266"/>
              <a:gd name="T103" fmla="*/ 177800 h 228"/>
              <a:gd name="T104" fmla="*/ 0 w 266"/>
              <a:gd name="T105" fmla="*/ 165100 h 228"/>
              <a:gd name="T106" fmla="*/ 0 w 266"/>
              <a:gd name="T107" fmla="*/ 130175 h 228"/>
              <a:gd name="T108" fmla="*/ 0 w 266"/>
              <a:gd name="T109" fmla="*/ 130175 h 22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66" h="228">
                <a:moveTo>
                  <a:pt x="0" y="82"/>
                </a:moveTo>
                <a:lnTo>
                  <a:pt x="52" y="42"/>
                </a:lnTo>
                <a:lnTo>
                  <a:pt x="80" y="28"/>
                </a:lnTo>
                <a:lnTo>
                  <a:pt x="110" y="6"/>
                </a:lnTo>
                <a:lnTo>
                  <a:pt x="108" y="6"/>
                </a:lnTo>
                <a:lnTo>
                  <a:pt x="108" y="2"/>
                </a:lnTo>
                <a:lnTo>
                  <a:pt x="106" y="2"/>
                </a:lnTo>
                <a:lnTo>
                  <a:pt x="106" y="0"/>
                </a:lnTo>
                <a:lnTo>
                  <a:pt x="122" y="0"/>
                </a:lnTo>
                <a:lnTo>
                  <a:pt x="124" y="2"/>
                </a:lnTo>
                <a:lnTo>
                  <a:pt x="128" y="6"/>
                </a:lnTo>
                <a:lnTo>
                  <a:pt x="126" y="10"/>
                </a:lnTo>
                <a:lnTo>
                  <a:pt x="130" y="28"/>
                </a:lnTo>
                <a:lnTo>
                  <a:pt x="142" y="38"/>
                </a:lnTo>
                <a:lnTo>
                  <a:pt x="152" y="42"/>
                </a:lnTo>
                <a:lnTo>
                  <a:pt x="156" y="50"/>
                </a:lnTo>
                <a:lnTo>
                  <a:pt x="196" y="50"/>
                </a:lnTo>
                <a:lnTo>
                  <a:pt x="208" y="68"/>
                </a:lnTo>
                <a:lnTo>
                  <a:pt x="218" y="58"/>
                </a:lnTo>
                <a:lnTo>
                  <a:pt x="244" y="86"/>
                </a:lnTo>
                <a:lnTo>
                  <a:pt x="248" y="82"/>
                </a:lnTo>
                <a:lnTo>
                  <a:pt x="250" y="84"/>
                </a:lnTo>
                <a:lnTo>
                  <a:pt x="266" y="100"/>
                </a:lnTo>
                <a:lnTo>
                  <a:pt x="262" y="104"/>
                </a:lnTo>
                <a:lnTo>
                  <a:pt x="264" y="106"/>
                </a:lnTo>
                <a:lnTo>
                  <a:pt x="262" y="110"/>
                </a:lnTo>
                <a:lnTo>
                  <a:pt x="266" y="116"/>
                </a:lnTo>
                <a:lnTo>
                  <a:pt x="262" y="120"/>
                </a:lnTo>
                <a:lnTo>
                  <a:pt x="260" y="118"/>
                </a:lnTo>
                <a:lnTo>
                  <a:pt x="208" y="168"/>
                </a:lnTo>
                <a:lnTo>
                  <a:pt x="204" y="162"/>
                </a:lnTo>
                <a:lnTo>
                  <a:pt x="200" y="168"/>
                </a:lnTo>
                <a:lnTo>
                  <a:pt x="196" y="164"/>
                </a:lnTo>
                <a:lnTo>
                  <a:pt x="192" y="166"/>
                </a:lnTo>
                <a:lnTo>
                  <a:pt x="196" y="166"/>
                </a:lnTo>
                <a:lnTo>
                  <a:pt x="192" y="168"/>
                </a:lnTo>
                <a:lnTo>
                  <a:pt x="196" y="168"/>
                </a:lnTo>
                <a:lnTo>
                  <a:pt x="196" y="172"/>
                </a:lnTo>
                <a:lnTo>
                  <a:pt x="198" y="172"/>
                </a:lnTo>
                <a:lnTo>
                  <a:pt x="196" y="174"/>
                </a:lnTo>
                <a:lnTo>
                  <a:pt x="198" y="174"/>
                </a:lnTo>
                <a:lnTo>
                  <a:pt x="192" y="180"/>
                </a:lnTo>
                <a:lnTo>
                  <a:pt x="196" y="184"/>
                </a:lnTo>
                <a:lnTo>
                  <a:pt x="192" y="182"/>
                </a:lnTo>
                <a:lnTo>
                  <a:pt x="190" y="184"/>
                </a:lnTo>
                <a:lnTo>
                  <a:pt x="192" y="184"/>
                </a:lnTo>
                <a:lnTo>
                  <a:pt x="192" y="186"/>
                </a:lnTo>
                <a:lnTo>
                  <a:pt x="196" y="186"/>
                </a:lnTo>
                <a:lnTo>
                  <a:pt x="198" y="188"/>
                </a:lnTo>
                <a:lnTo>
                  <a:pt x="192" y="190"/>
                </a:lnTo>
                <a:lnTo>
                  <a:pt x="196" y="194"/>
                </a:lnTo>
                <a:lnTo>
                  <a:pt x="190" y="198"/>
                </a:lnTo>
                <a:lnTo>
                  <a:pt x="192" y="198"/>
                </a:lnTo>
                <a:lnTo>
                  <a:pt x="190" y="198"/>
                </a:lnTo>
                <a:lnTo>
                  <a:pt x="186" y="202"/>
                </a:lnTo>
                <a:lnTo>
                  <a:pt x="188" y="204"/>
                </a:lnTo>
                <a:lnTo>
                  <a:pt x="186" y="206"/>
                </a:lnTo>
                <a:lnTo>
                  <a:pt x="190" y="210"/>
                </a:lnTo>
                <a:lnTo>
                  <a:pt x="190" y="220"/>
                </a:lnTo>
                <a:lnTo>
                  <a:pt x="196" y="220"/>
                </a:lnTo>
                <a:lnTo>
                  <a:pt x="192" y="222"/>
                </a:lnTo>
                <a:lnTo>
                  <a:pt x="196" y="224"/>
                </a:lnTo>
                <a:lnTo>
                  <a:pt x="196" y="226"/>
                </a:lnTo>
                <a:lnTo>
                  <a:pt x="190" y="228"/>
                </a:lnTo>
                <a:lnTo>
                  <a:pt x="188" y="226"/>
                </a:lnTo>
                <a:lnTo>
                  <a:pt x="186" y="224"/>
                </a:lnTo>
                <a:lnTo>
                  <a:pt x="182" y="226"/>
                </a:lnTo>
                <a:lnTo>
                  <a:pt x="172" y="220"/>
                </a:lnTo>
                <a:lnTo>
                  <a:pt x="162" y="218"/>
                </a:lnTo>
                <a:lnTo>
                  <a:pt x="150" y="218"/>
                </a:lnTo>
                <a:lnTo>
                  <a:pt x="126" y="204"/>
                </a:lnTo>
                <a:lnTo>
                  <a:pt x="116" y="204"/>
                </a:lnTo>
                <a:lnTo>
                  <a:pt x="108" y="200"/>
                </a:lnTo>
                <a:lnTo>
                  <a:pt x="102" y="202"/>
                </a:lnTo>
                <a:lnTo>
                  <a:pt x="100" y="200"/>
                </a:lnTo>
                <a:lnTo>
                  <a:pt x="96" y="192"/>
                </a:lnTo>
                <a:lnTo>
                  <a:pt x="90" y="192"/>
                </a:lnTo>
                <a:lnTo>
                  <a:pt x="86" y="186"/>
                </a:lnTo>
                <a:lnTo>
                  <a:pt x="80" y="186"/>
                </a:lnTo>
                <a:lnTo>
                  <a:pt x="76" y="182"/>
                </a:lnTo>
                <a:lnTo>
                  <a:pt x="70" y="182"/>
                </a:lnTo>
                <a:lnTo>
                  <a:pt x="66" y="178"/>
                </a:lnTo>
                <a:lnTo>
                  <a:pt x="62" y="178"/>
                </a:lnTo>
                <a:lnTo>
                  <a:pt x="58" y="172"/>
                </a:lnTo>
                <a:lnTo>
                  <a:pt x="52" y="172"/>
                </a:lnTo>
                <a:lnTo>
                  <a:pt x="48" y="166"/>
                </a:lnTo>
                <a:lnTo>
                  <a:pt x="46" y="166"/>
                </a:lnTo>
                <a:lnTo>
                  <a:pt x="44" y="162"/>
                </a:lnTo>
                <a:lnTo>
                  <a:pt x="40" y="158"/>
                </a:lnTo>
                <a:lnTo>
                  <a:pt x="42" y="154"/>
                </a:lnTo>
                <a:lnTo>
                  <a:pt x="36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6" y="132"/>
                </a:lnTo>
                <a:lnTo>
                  <a:pt x="28" y="130"/>
                </a:lnTo>
                <a:lnTo>
                  <a:pt x="24" y="128"/>
                </a:lnTo>
                <a:lnTo>
                  <a:pt x="24" y="124"/>
                </a:lnTo>
                <a:lnTo>
                  <a:pt x="22" y="124"/>
                </a:lnTo>
                <a:lnTo>
                  <a:pt x="22" y="122"/>
                </a:lnTo>
                <a:lnTo>
                  <a:pt x="16" y="116"/>
                </a:lnTo>
                <a:lnTo>
                  <a:pt x="10" y="112"/>
                </a:lnTo>
                <a:lnTo>
                  <a:pt x="8" y="106"/>
                </a:lnTo>
                <a:lnTo>
                  <a:pt x="0" y="104"/>
                </a:lnTo>
                <a:lnTo>
                  <a:pt x="0" y="82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5" name="Freeform 99"/>
          <p:cNvSpPr>
            <a:spLocks/>
          </p:cNvSpPr>
          <p:nvPr/>
        </p:nvSpPr>
        <p:spPr bwMode="auto">
          <a:xfrm>
            <a:off x="3308985" y="3245803"/>
            <a:ext cx="406400" cy="555625"/>
          </a:xfrm>
          <a:custGeom>
            <a:avLst/>
            <a:gdLst>
              <a:gd name="T0" fmla="*/ 387350 w 256"/>
              <a:gd name="T1" fmla="*/ 361950 h 350"/>
              <a:gd name="T2" fmla="*/ 219075 w 256"/>
              <a:gd name="T3" fmla="*/ 488950 h 350"/>
              <a:gd name="T4" fmla="*/ 120650 w 256"/>
              <a:gd name="T5" fmla="*/ 555625 h 350"/>
              <a:gd name="T6" fmla="*/ 127000 w 256"/>
              <a:gd name="T7" fmla="*/ 546100 h 350"/>
              <a:gd name="T8" fmla="*/ 127000 w 256"/>
              <a:gd name="T9" fmla="*/ 539750 h 350"/>
              <a:gd name="T10" fmla="*/ 130175 w 256"/>
              <a:gd name="T11" fmla="*/ 527050 h 350"/>
              <a:gd name="T12" fmla="*/ 120650 w 256"/>
              <a:gd name="T13" fmla="*/ 520700 h 350"/>
              <a:gd name="T14" fmla="*/ 130175 w 256"/>
              <a:gd name="T15" fmla="*/ 517525 h 350"/>
              <a:gd name="T16" fmla="*/ 104775 w 256"/>
              <a:gd name="T17" fmla="*/ 504825 h 350"/>
              <a:gd name="T18" fmla="*/ 98425 w 256"/>
              <a:gd name="T19" fmla="*/ 498475 h 350"/>
              <a:gd name="T20" fmla="*/ 92075 w 256"/>
              <a:gd name="T21" fmla="*/ 488950 h 350"/>
              <a:gd name="T22" fmla="*/ 88900 w 256"/>
              <a:gd name="T23" fmla="*/ 482600 h 350"/>
              <a:gd name="T24" fmla="*/ 82550 w 256"/>
              <a:gd name="T25" fmla="*/ 466725 h 350"/>
              <a:gd name="T26" fmla="*/ 73025 w 256"/>
              <a:gd name="T27" fmla="*/ 463550 h 350"/>
              <a:gd name="T28" fmla="*/ 79375 w 256"/>
              <a:gd name="T29" fmla="*/ 444500 h 350"/>
              <a:gd name="T30" fmla="*/ 79375 w 256"/>
              <a:gd name="T31" fmla="*/ 431800 h 350"/>
              <a:gd name="T32" fmla="*/ 69850 w 256"/>
              <a:gd name="T33" fmla="*/ 425450 h 350"/>
              <a:gd name="T34" fmla="*/ 69850 w 256"/>
              <a:gd name="T35" fmla="*/ 419100 h 350"/>
              <a:gd name="T36" fmla="*/ 73025 w 256"/>
              <a:gd name="T37" fmla="*/ 400050 h 350"/>
              <a:gd name="T38" fmla="*/ 73025 w 256"/>
              <a:gd name="T39" fmla="*/ 390525 h 350"/>
              <a:gd name="T40" fmla="*/ 73025 w 256"/>
              <a:gd name="T41" fmla="*/ 384175 h 350"/>
              <a:gd name="T42" fmla="*/ 73025 w 256"/>
              <a:gd name="T43" fmla="*/ 361950 h 350"/>
              <a:gd name="T44" fmla="*/ 69850 w 256"/>
              <a:gd name="T45" fmla="*/ 358775 h 350"/>
              <a:gd name="T46" fmla="*/ 73025 w 256"/>
              <a:gd name="T47" fmla="*/ 346075 h 350"/>
              <a:gd name="T48" fmla="*/ 69850 w 256"/>
              <a:gd name="T49" fmla="*/ 333375 h 350"/>
              <a:gd name="T50" fmla="*/ 63500 w 256"/>
              <a:gd name="T51" fmla="*/ 327025 h 350"/>
              <a:gd name="T52" fmla="*/ 57150 w 256"/>
              <a:gd name="T53" fmla="*/ 317500 h 350"/>
              <a:gd name="T54" fmla="*/ 60325 w 256"/>
              <a:gd name="T55" fmla="*/ 304800 h 350"/>
              <a:gd name="T56" fmla="*/ 41275 w 256"/>
              <a:gd name="T57" fmla="*/ 295275 h 350"/>
              <a:gd name="T58" fmla="*/ 31750 w 256"/>
              <a:gd name="T59" fmla="*/ 301625 h 350"/>
              <a:gd name="T60" fmla="*/ 28575 w 256"/>
              <a:gd name="T61" fmla="*/ 292100 h 350"/>
              <a:gd name="T62" fmla="*/ 15875 w 256"/>
              <a:gd name="T63" fmla="*/ 288925 h 350"/>
              <a:gd name="T64" fmla="*/ 6350 w 256"/>
              <a:gd name="T65" fmla="*/ 282575 h 350"/>
              <a:gd name="T66" fmla="*/ 3175 w 256"/>
              <a:gd name="T67" fmla="*/ 257175 h 350"/>
              <a:gd name="T68" fmla="*/ 9525 w 256"/>
              <a:gd name="T69" fmla="*/ 247650 h 350"/>
              <a:gd name="T70" fmla="*/ 9525 w 256"/>
              <a:gd name="T71" fmla="*/ 234950 h 350"/>
              <a:gd name="T72" fmla="*/ 9525 w 256"/>
              <a:gd name="T73" fmla="*/ 228600 h 350"/>
              <a:gd name="T74" fmla="*/ 9525 w 256"/>
              <a:gd name="T75" fmla="*/ 222250 h 350"/>
              <a:gd name="T76" fmla="*/ 19050 w 256"/>
              <a:gd name="T77" fmla="*/ 209550 h 350"/>
              <a:gd name="T78" fmla="*/ 15875 w 256"/>
              <a:gd name="T79" fmla="*/ 206375 h 350"/>
              <a:gd name="T80" fmla="*/ 15875 w 256"/>
              <a:gd name="T81" fmla="*/ 196850 h 350"/>
              <a:gd name="T82" fmla="*/ 22225 w 256"/>
              <a:gd name="T83" fmla="*/ 200025 h 350"/>
              <a:gd name="T84" fmla="*/ 117475 w 256"/>
              <a:gd name="T85" fmla="*/ 120650 h 350"/>
              <a:gd name="T86" fmla="*/ 120650 w 256"/>
              <a:gd name="T87" fmla="*/ 107950 h 350"/>
              <a:gd name="T88" fmla="*/ 127000 w 256"/>
              <a:gd name="T89" fmla="*/ 92075 h 350"/>
              <a:gd name="T90" fmla="*/ 101600 w 256"/>
              <a:gd name="T91" fmla="*/ 66675 h 35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56" h="350">
                <a:moveTo>
                  <a:pt x="64" y="42"/>
                </a:moveTo>
                <a:lnTo>
                  <a:pt x="136" y="0"/>
                </a:lnTo>
                <a:lnTo>
                  <a:pt x="244" y="228"/>
                </a:lnTo>
                <a:lnTo>
                  <a:pt x="256" y="246"/>
                </a:lnTo>
                <a:lnTo>
                  <a:pt x="140" y="312"/>
                </a:lnTo>
                <a:lnTo>
                  <a:pt x="138" y="308"/>
                </a:lnTo>
                <a:lnTo>
                  <a:pt x="134" y="310"/>
                </a:lnTo>
                <a:lnTo>
                  <a:pt x="134" y="318"/>
                </a:lnTo>
                <a:lnTo>
                  <a:pt x="76" y="350"/>
                </a:lnTo>
                <a:lnTo>
                  <a:pt x="78" y="348"/>
                </a:lnTo>
                <a:lnTo>
                  <a:pt x="82" y="346"/>
                </a:lnTo>
                <a:lnTo>
                  <a:pt x="80" y="344"/>
                </a:lnTo>
                <a:lnTo>
                  <a:pt x="78" y="342"/>
                </a:lnTo>
                <a:lnTo>
                  <a:pt x="78" y="340"/>
                </a:lnTo>
                <a:lnTo>
                  <a:pt x="80" y="340"/>
                </a:lnTo>
                <a:lnTo>
                  <a:pt x="78" y="334"/>
                </a:lnTo>
                <a:lnTo>
                  <a:pt x="76" y="334"/>
                </a:lnTo>
                <a:lnTo>
                  <a:pt x="82" y="332"/>
                </a:lnTo>
                <a:lnTo>
                  <a:pt x="78" y="330"/>
                </a:lnTo>
                <a:lnTo>
                  <a:pt x="78" y="328"/>
                </a:lnTo>
                <a:lnTo>
                  <a:pt x="76" y="328"/>
                </a:lnTo>
                <a:lnTo>
                  <a:pt x="78" y="326"/>
                </a:lnTo>
                <a:lnTo>
                  <a:pt x="78" y="328"/>
                </a:lnTo>
                <a:lnTo>
                  <a:pt x="82" y="326"/>
                </a:lnTo>
                <a:lnTo>
                  <a:pt x="78" y="322"/>
                </a:lnTo>
                <a:lnTo>
                  <a:pt x="76" y="322"/>
                </a:lnTo>
                <a:lnTo>
                  <a:pt x="66" y="318"/>
                </a:lnTo>
                <a:lnTo>
                  <a:pt x="64" y="314"/>
                </a:lnTo>
                <a:lnTo>
                  <a:pt x="66" y="314"/>
                </a:lnTo>
                <a:lnTo>
                  <a:pt x="62" y="314"/>
                </a:lnTo>
                <a:lnTo>
                  <a:pt x="62" y="310"/>
                </a:lnTo>
                <a:lnTo>
                  <a:pt x="60" y="310"/>
                </a:lnTo>
                <a:lnTo>
                  <a:pt x="58" y="308"/>
                </a:lnTo>
                <a:lnTo>
                  <a:pt x="60" y="306"/>
                </a:lnTo>
                <a:lnTo>
                  <a:pt x="60" y="304"/>
                </a:lnTo>
                <a:lnTo>
                  <a:pt x="56" y="304"/>
                </a:lnTo>
                <a:lnTo>
                  <a:pt x="54" y="300"/>
                </a:lnTo>
                <a:lnTo>
                  <a:pt x="52" y="300"/>
                </a:lnTo>
                <a:lnTo>
                  <a:pt x="52" y="294"/>
                </a:lnTo>
                <a:lnTo>
                  <a:pt x="50" y="294"/>
                </a:lnTo>
                <a:lnTo>
                  <a:pt x="50" y="292"/>
                </a:lnTo>
                <a:lnTo>
                  <a:pt x="46" y="292"/>
                </a:lnTo>
                <a:lnTo>
                  <a:pt x="52" y="290"/>
                </a:lnTo>
                <a:lnTo>
                  <a:pt x="46" y="280"/>
                </a:lnTo>
                <a:lnTo>
                  <a:pt x="50" y="280"/>
                </a:lnTo>
                <a:lnTo>
                  <a:pt x="50" y="276"/>
                </a:lnTo>
                <a:lnTo>
                  <a:pt x="46" y="272"/>
                </a:lnTo>
                <a:lnTo>
                  <a:pt x="50" y="272"/>
                </a:lnTo>
                <a:lnTo>
                  <a:pt x="50" y="270"/>
                </a:lnTo>
                <a:lnTo>
                  <a:pt x="44" y="268"/>
                </a:lnTo>
                <a:lnTo>
                  <a:pt x="42" y="266"/>
                </a:lnTo>
                <a:lnTo>
                  <a:pt x="44" y="264"/>
                </a:lnTo>
                <a:lnTo>
                  <a:pt x="42" y="264"/>
                </a:lnTo>
                <a:lnTo>
                  <a:pt x="42" y="258"/>
                </a:lnTo>
                <a:lnTo>
                  <a:pt x="46" y="252"/>
                </a:lnTo>
                <a:lnTo>
                  <a:pt x="50" y="256"/>
                </a:lnTo>
                <a:lnTo>
                  <a:pt x="52" y="246"/>
                </a:lnTo>
                <a:lnTo>
                  <a:pt x="46" y="246"/>
                </a:lnTo>
                <a:lnTo>
                  <a:pt x="46" y="244"/>
                </a:lnTo>
                <a:lnTo>
                  <a:pt x="50" y="244"/>
                </a:lnTo>
                <a:lnTo>
                  <a:pt x="46" y="242"/>
                </a:lnTo>
                <a:lnTo>
                  <a:pt x="46" y="236"/>
                </a:lnTo>
                <a:lnTo>
                  <a:pt x="50" y="232"/>
                </a:lnTo>
                <a:lnTo>
                  <a:pt x="46" y="228"/>
                </a:lnTo>
                <a:lnTo>
                  <a:pt x="44" y="228"/>
                </a:lnTo>
                <a:lnTo>
                  <a:pt x="46" y="228"/>
                </a:lnTo>
                <a:lnTo>
                  <a:pt x="44" y="226"/>
                </a:lnTo>
                <a:lnTo>
                  <a:pt x="42" y="222"/>
                </a:lnTo>
                <a:lnTo>
                  <a:pt x="46" y="218"/>
                </a:lnTo>
                <a:lnTo>
                  <a:pt x="44" y="218"/>
                </a:lnTo>
                <a:lnTo>
                  <a:pt x="46" y="216"/>
                </a:lnTo>
                <a:lnTo>
                  <a:pt x="44" y="210"/>
                </a:lnTo>
                <a:lnTo>
                  <a:pt x="44" y="208"/>
                </a:lnTo>
                <a:lnTo>
                  <a:pt x="42" y="210"/>
                </a:lnTo>
                <a:lnTo>
                  <a:pt x="40" y="206"/>
                </a:lnTo>
                <a:lnTo>
                  <a:pt x="42" y="202"/>
                </a:lnTo>
                <a:lnTo>
                  <a:pt x="40" y="202"/>
                </a:lnTo>
                <a:lnTo>
                  <a:pt x="36" y="200"/>
                </a:lnTo>
                <a:lnTo>
                  <a:pt x="36" y="196"/>
                </a:lnTo>
                <a:lnTo>
                  <a:pt x="38" y="198"/>
                </a:lnTo>
                <a:lnTo>
                  <a:pt x="38" y="192"/>
                </a:lnTo>
                <a:lnTo>
                  <a:pt x="34" y="192"/>
                </a:lnTo>
                <a:lnTo>
                  <a:pt x="34" y="188"/>
                </a:lnTo>
                <a:lnTo>
                  <a:pt x="26" y="186"/>
                </a:lnTo>
                <a:lnTo>
                  <a:pt x="26" y="188"/>
                </a:lnTo>
                <a:lnTo>
                  <a:pt x="24" y="188"/>
                </a:lnTo>
                <a:lnTo>
                  <a:pt x="20" y="190"/>
                </a:lnTo>
                <a:lnTo>
                  <a:pt x="20" y="188"/>
                </a:lnTo>
                <a:lnTo>
                  <a:pt x="18" y="188"/>
                </a:lnTo>
                <a:lnTo>
                  <a:pt x="18" y="184"/>
                </a:lnTo>
                <a:lnTo>
                  <a:pt x="12" y="182"/>
                </a:lnTo>
                <a:lnTo>
                  <a:pt x="10" y="184"/>
                </a:lnTo>
                <a:lnTo>
                  <a:pt x="10" y="182"/>
                </a:lnTo>
                <a:lnTo>
                  <a:pt x="6" y="180"/>
                </a:lnTo>
                <a:lnTo>
                  <a:pt x="10" y="178"/>
                </a:lnTo>
                <a:lnTo>
                  <a:pt x="4" y="178"/>
                </a:lnTo>
                <a:lnTo>
                  <a:pt x="4" y="168"/>
                </a:lnTo>
                <a:lnTo>
                  <a:pt x="0" y="164"/>
                </a:lnTo>
                <a:lnTo>
                  <a:pt x="2" y="162"/>
                </a:lnTo>
                <a:lnTo>
                  <a:pt x="0" y="160"/>
                </a:lnTo>
                <a:lnTo>
                  <a:pt x="4" y="156"/>
                </a:lnTo>
                <a:lnTo>
                  <a:pt x="6" y="156"/>
                </a:lnTo>
                <a:lnTo>
                  <a:pt x="4" y="156"/>
                </a:lnTo>
                <a:lnTo>
                  <a:pt x="10" y="152"/>
                </a:lnTo>
                <a:lnTo>
                  <a:pt x="6" y="148"/>
                </a:lnTo>
                <a:lnTo>
                  <a:pt x="12" y="146"/>
                </a:lnTo>
                <a:lnTo>
                  <a:pt x="10" y="144"/>
                </a:lnTo>
                <a:lnTo>
                  <a:pt x="6" y="144"/>
                </a:lnTo>
                <a:lnTo>
                  <a:pt x="6" y="142"/>
                </a:lnTo>
                <a:lnTo>
                  <a:pt x="4" y="142"/>
                </a:lnTo>
                <a:lnTo>
                  <a:pt x="6" y="140"/>
                </a:lnTo>
                <a:lnTo>
                  <a:pt x="10" y="142"/>
                </a:lnTo>
                <a:lnTo>
                  <a:pt x="6" y="138"/>
                </a:lnTo>
                <a:lnTo>
                  <a:pt x="12" y="132"/>
                </a:lnTo>
                <a:lnTo>
                  <a:pt x="10" y="132"/>
                </a:lnTo>
                <a:lnTo>
                  <a:pt x="12" y="130"/>
                </a:lnTo>
                <a:lnTo>
                  <a:pt x="10" y="130"/>
                </a:lnTo>
                <a:lnTo>
                  <a:pt x="10" y="126"/>
                </a:lnTo>
                <a:lnTo>
                  <a:pt x="6" y="126"/>
                </a:lnTo>
                <a:lnTo>
                  <a:pt x="10" y="124"/>
                </a:lnTo>
                <a:lnTo>
                  <a:pt x="6" y="124"/>
                </a:lnTo>
                <a:lnTo>
                  <a:pt x="10" y="122"/>
                </a:lnTo>
                <a:lnTo>
                  <a:pt x="14" y="126"/>
                </a:lnTo>
                <a:lnTo>
                  <a:pt x="18" y="120"/>
                </a:lnTo>
                <a:lnTo>
                  <a:pt x="22" y="126"/>
                </a:lnTo>
                <a:lnTo>
                  <a:pt x="74" y="76"/>
                </a:lnTo>
                <a:lnTo>
                  <a:pt x="76" y="78"/>
                </a:lnTo>
                <a:lnTo>
                  <a:pt x="80" y="74"/>
                </a:lnTo>
                <a:lnTo>
                  <a:pt x="76" y="68"/>
                </a:lnTo>
                <a:lnTo>
                  <a:pt x="78" y="64"/>
                </a:lnTo>
                <a:lnTo>
                  <a:pt x="76" y="62"/>
                </a:lnTo>
                <a:lnTo>
                  <a:pt x="80" y="58"/>
                </a:lnTo>
                <a:lnTo>
                  <a:pt x="64" y="42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6" name="Freeform 100"/>
          <p:cNvSpPr>
            <a:spLocks/>
          </p:cNvSpPr>
          <p:nvPr/>
        </p:nvSpPr>
        <p:spPr bwMode="auto">
          <a:xfrm>
            <a:off x="3429635" y="3636328"/>
            <a:ext cx="377825" cy="390525"/>
          </a:xfrm>
          <a:custGeom>
            <a:avLst/>
            <a:gdLst>
              <a:gd name="T0" fmla="*/ 285750 w 238"/>
              <a:gd name="T1" fmla="*/ 0 h 246"/>
              <a:gd name="T2" fmla="*/ 377825 w 238"/>
              <a:gd name="T3" fmla="*/ 200025 h 246"/>
              <a:gd name="T4" fmla="*/ 342900 w 238"/>
              <a:gd name="T5" fmla="*/ 165100 h 246"/>
              <a:gd name="T6" fmla="*/ 203200 w 238"/>
              <a:gd name="T7" fmla="*/ 304800 h 246"/>
              <a:gd name="T8" fmla="*/ 225425 w 238"/>
              <a:gd name="T9" fmla="*/ 323850 h 246"/>
              <a:gd name="T10" fmla="*/ 171450 w 238"/>
              <a:gd name="T11" fmla="*/ 377825 h 246"/>
              <a:gd name="T12" fmla="*/ 165100 w 238"/>
              <a:gd name="T13" fmla="*/ 371475 h 246"/>
              <a:gd name="T14" fmla="*/ 158750 w 238"/>
              <a:gd name="T15" fmla="*/ 377825 h 246"/>
              <a:gd name="T16" fmla="*/ 165100 w 238"/>
              <a:gd name="T17" fmla="*/ 384175 h 246"/>
              <a:gd name="T18" fmla="*/ 158750 w 238"/>
              <a:gd name="T19" fmla="*/ 390525 h 246"/>
              <a:gd name="T20" fmla="*/ 0 w 238"/>
              <a:gd name="T21" fmla="*/ 228600 h 246"/>
              <a:gd name="T22" fmla="*/ 12700 w 238"/>
              <a:gd name="T23" fmla="*/ 225425 h 246"/>
              <a:gd name="T24" fmla="*/ 12700 w 238"/>
              <a:gd name="T25" fmla="*/ 209550 h 246"/>
              <a:gd name="T26" fmla="*/ 12700 w 238"/>
              <a:gd name="T27" fmla="*/ 203200 h 246"/>
              <a:gd name="T28" fmla="*/ 15875 w 238"/>
              <a:gd name="T29" fmla="*/ 200025 h 246"/>
              <a:gd name="T30" fmla="*/ 9525 w 238"/>
              <a:gd name="T31" fmla="*/ 196850 h 246"/>
              <a:gd name="T32" fmla="*/ 9525 w 238"/>
              <a:gd name="T33" fmla="*/ 193675 h 246"/>
              <a:gd name="T34" fmla="*/ 6350 w 238"/>
              <a:gd name="T35" fmla="*/ 190500 h 246"/>
              <a:gd name="T36" fmla="*/ 9525 w 238"/>
              <a:gd name="T37" fmla="*/ 180975 h 246"/>
              <a:gd name="T38" fmla="*/ 0 w 238"/>
              <a:gd name="T39" fmla="*/ 171450 h 246"/>
              <a:gd name="T40" fmla="*/ 0 w 238"/>
              <a:gd name="T41" fmla="*/ 165100 h 246"/>
              <a:gd name="T42" fmla="*/ 92075 w 238"/>
              <a:gd name="T43" fmla="*/ 114300 h 246"/>
              <a:gd name="T44" fmla="*/ 92075 w 238"/>
              <a:gd name="T45" fmla="*/ 101600 h 246"/>
              <a:gd name="T46" fmla="*/ 98425 w 238"/>
              <a:gd name="T47" fmla="*/ 98425 h 246"/>
              <a:gd name="T48" fmla="*/ 101600 w 238"/>
              <a:gd name="T49" fmla="*/ 104775 h 246"/>
              <a:gd name="T50" fmla="*/ 285750 w 238"/>
              <a:gd name="T51" fmla="*/ 0 h 246"/>
              <a:gd name="T52" fmla="*/ 285750 w 238"/>
              <a:gd name="T53" fmla="*/ 0 h 246"/>
              <a:gd name="T54" fmla="*/ 285750 w 238"/>
              <a:gd name="T55" fmla="*/ 0 h 246"/>
              <a:gd name="T56" fmla="*/ 285750 w 238"/>
              <a:gd name="T57" fmla="*/ 0 h 2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38" h="246">
                <a:moveTo>
                  <a:pt x="180" y="0"/>
                </a:moveTo>
                <a:lnTo>
                  <a:pt x="238" y="126"/>
                </a:lnTo>
                <a:lnTo>
                  <a:pt x="216" y="104"/>
                </a:lnTo>
                <a:lnTo>
                  <a:pt x="128" y="192"/>
                </a:lnTo>
                <a:lnTo>
                  <a:pt x="142" y="204"/>
                </a:lnTo>
                <a:lnTo>
                  <a:pt x="108" y="238"/>
                </a:lnTo>
                <a:lnTo>
                  <a:pt x="104" y="234"/>
                </a:lnTo>
                <a:lnTo>
                  <a:pt x="100" y="238"/>
                </a:lnTo>
                <a:lnTo>
                  <a:pt x="104" y="242"/>
                </a:lnTo>
                <a:lnTo>
                  <a:pt x="100" y="246"/>
                </a:lnTo>
                <a:lnTo>
                  <a:pt x="0" y="144"/>
                </a:lnTo>
                <a:lnTo>
                  <a:pt x="8" y="142"/>
                </a:lnTo>
                <a:lnTo>
                  <a:pt x="8" y="132"/>
                </a:lnTo>
                <a:lnTo>
                  <a:pt x="8" y="128"/>
                </a:lnTo>
                <a:lnTo>
                  <a:pt x="10" y="126"/>
                </a:lnTo>
                <a:lnTo>
                  <a:pt x="6" y="124"/>
                </a:lnTo>
                <a:lnTo>
                  <a:pt x="6" y="122"/>
                </a:lnTo>
                <a:lnTo>
                  <a:pt x="4" y="120"/>
                </a:lnTo>
                <a:lnTo>
                  <a:pt x="6" y="114"/>
                </a:lnTo>
                <a:lnTo>
                  <a:pt x="0" y="108"/>
                </a:lnTo>
                <a:lnTo>
                  <a:pt x="0" y="104"/>
                </a:lnTo>
                <a:lnTo>
                  <a:pt x="58" y="72"/>
                </a:lnTo>
                <a:lnTo>
                  <a:pt x="58" y="64"/>
                </a:lnTo>
                <a:lnTo>
                  <a:pt x="62" y="62"/>
                </a:lnTo>
                <a:lnTo>
                  <a:pt x="64" y="66"/>
                </a:lnTo>
                <a:lnTo>
                  <a:pt x="180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7" name="Freeform 101"/>
          <p:cNvSpPr>
            <a:spLocks/>
          </p:cNvSpPr>
          <p:nvPr/>
        </p:nvSpPr>
        <p:spPr bwMode="auto">
          <a:xfrm>
            <a:off x="3305810" y="3864928"/>
            <a:ext cx="342900" cy="374650"/>
          </a:xfrm>
          <a:custGeom>
            <a:avLst/>
            <a:gdLst>
              <a:gd name="T0" fmla="*/ 123825 w 216"/>
              <a:gd name="T1" fmla="*/ 0 h 236"/>
              <a:gd name="T2" fmla="*/ 282575 w 216"/>
              <a:gd name="T3" fmla="*/ 161925 h 236"/>
              <a:gd name="T4" fmla="*/ 254000 w 216"/>
              <a:gd name="T5" fmla="*/ 190500 h 236"/>
              <a:gd name="T6" fmla="*/ 342900 w 216"/>
              <a:gd name="T7" fmla="*/ 279400 h 236"/>
              <a:gd name="T8" fmla="*/ 307975 w 216"/>
              <a:gd name="T9" fmla="*/ 314325 h 236"/>
              <a:gd name="T10" fmla="*/ 327025 w 216"/>
              <a:gd name="T11" fmla="*/ 336550 h 236"/>
              <a:gd name="T12" fmla="*/ 320675 w 216"/>
              <a:gd name="T13" fmla="*/ 342900 h 236"/>
              <a:gd name="T14" fmla="*/ 320675 w 216"/>
              <a:gd name="T15" fmla="*/ 346075 h 236"/>
              <a:gd name="T16" fmla="*/ 311150 w 216"/>
              <a:gd name="T17" fmla="*/ 352425 h 236"/>
              <a:gd name="T18" fmla="*/ 292100 w 216"/>
              <a:gd name="T19" fmla="*/ 371475 h 236"/>
              <a:gd name="T20" fmla="*/ 285750 w 216"/>
              <a:gd name="T21" fmla="*/ 368300 h 236"/>
              <a:gd name="T22" fmla="*/ 282575 w 216"/>
              <a:gd name="T23" fmla="*/ 371475 h 236"/>
              <a:gd name="T24" fmla="*/ 282575 w 216"/>
              <a:gd name="T25" fmla="*/ 374650 h 236"/>
              <a:gd name="T26" fmla="*/ 266700 w 216"/>
              <a:gd name="T27" fmla="*/ 371475 h 236"/>
              <a:gd name="T28" fmla="*/ 273050 w 216"/>
              <a:gd name="T29" fmla="*/ 368300 h 236"/>
              <a:gd name="T30" fmla="*/ 276225 w 216"/>
              <a:gd name="T31" fmla="*/ 368300 h 236"/>
              <a:gd name="T32" fmla="*/ 276225 w 216"/>
              <a:gd name="T33" fmla="*/ 365125 h 236"/>
              <a:gd name="T34" fmla="*/ 279400 w 216"/>
              <a:gd name="T35" fmla="*/ 358775 h 236"/>
              <a:gd name="T36" fmla="*/ 266700 w 216"/>
              <a:gd name="T37" fmla="*/ 349250 h 236"/>
              <a:gd name="T38" fmla="*/ 263525 w 216"/>
              <a:gd name="T39" fmla="*/ 342900 h 236"/>
              <a:gd name="T40" fmla="*/ 266700 w 216"/>
              <a:gd name="T41" fmla="*/ 339725 h 236"/>
              <a:gd name="T42" fmla="*/ 263525 w 216"/>
              <a:gd name="T43" fmla="*/ 336550 h 236"/>
              <a:gd name="T44" fmla="*/ 260350 w 216"/>
              <a:gd name="T45" fmla="*/ 339725 h 236"/>
              <a:gd name="T46" fmla="*/ 257175 w 216"/>
              <a:gd name="T47" fmla="*/ 336550 h 236"/>
              <a:gd name="T48" fmla="*/ 209550 w 216"/>
              <a:gd name="T49" fmla="*/ 336550 h 236"/>
              <a:gd name="T50" fmla="*/ 209550 w 216"/>
              <a:gd name="T51" fmla="*/ 346075 h 236"/>
              <a:gd name="T52" fmla="*/ 190500 w 216"/>
              <a:gd name="T53" fmla="*/ 346075 h 236"/>
              <a:gd name="T54" fmla="*/ 190500 w 216"/>
              <a:gd name="T55" fmla="*/ 355600 h 236"/>
              <a:gd name="T56" fmla="*/ 76200 w 216"/>
              <a:gd name="T57" fmla="*/ 352425 h 236"/>
              <a:gd name="T58" fmla="*/ 76200 w 216"/>
              <a:gd name="T59" fmla="*/ 346075 h 236"/>
              <a:gd name="T60" fmla="*/ 66675 w 216"/>
              <a:gd name="T61" fmla="*/ 346075 h 236"/>
              <a:gd name="T62" fmla="*/ 66675 w 216"/>
              <a:gd name="T63" fmla="*/ 352425 h 236"/>
              <a:gd name="T64" fmla="*/ 6350 w 216"/>
              <a:gd name="T65" fmla="*/ 352425 h 236"/>
              <a:gd name="T66" fmla="*/ 9525 w 216"/>
              <a:gd name="T67" fmla="*/ 200025 h 236"/>
              <a:gd name="T68" fmla="*/ 0 w 216"/>
              <a:gd name="T69" fmla="*/ 200025 h 236"/>
              <a:gd name="T70" fmla="*/ 0 w 216"/>
              <a:gd name="T71" fmla="*/ 190500 h 236"/>
              <a:gd name="T72" fmla="*/ 9525 w 216"/>
              <a:gd name="T73" fmla="*/ 187325 h 236"/>
              <a:gd name="T74" fmla="*/ 9525 w 216"/>
              <a:gd name="T75" fmla="*/ 149225 h 236"/>
              <a:gd name="T76" fmla="*/ 9525 w 216"/>
              <a:gd name="T77" fmla="*/ 142875 h 236"/>
              <a:gd name="T78" fmla="*/ 0 w 216"/>
              <a:gd name="T79" fmla="*/ 142875 h 236"/>
              <a:gd name="T80" fmla="*/ 38100 w 216"/>
              <a:gd name="T81" fmla="*/ 82550 h 236"/>
              <a:gd name="T82" fmla="*/ 95250 w 216"/>
              <a:gd name="T83" fmla="*/ 0 h 236"/>
              <a:gd name="T84" fmla="*/ 104775 w 216"/>
              <a:gd name="T85" fmla="*/ 12700 h 236"/>
              <a:gd name="T86" fmla="*/ 114300 w 216"/>
              <a:gd name="T87" fmla="*/ 15875 h 236"/>
              <a:gd name="T88" fmla="*/ 114300 w 216"/>
              <a:gd name="T89" fmla="*/ 15875 h 236"/>
              <a:gd name="T90" fmla="*/ 120650 w 216"/>
              <a:gd name="T91" fmla="*/ 15875 h 236"/>
              <a:gd name="T92" fmla="*/ 120650 w 216"/>
              <a:gd name="T93" fmla="*/ 3175 h 236"/>
              <a:gd name="T94" fmla="*/ 123825 w 216"/>
              <a:gd name="T95" fmla="*/ 0 h 236"/>
              <a:gd name="T96" fmla="*/ 123825 w 216"/>
              <a:gd name="T97" fmla="*/ 0 h 236"/>
              <a:gd name="T98" fmla="*/ 123825 w 216"/>
              <a:gd name="T99" fmla="*/ 0 h 236"/>
              <a:gd name="T100" fmla="*/ 123825 w 216"/>
              <a:gd name="T101" fmla="*/ 0 h 2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6" h="236">
                <a:moveTo>
                  <a:pt x="78" y="0"/>
                </a:moveTo>
                <a:lnTo>
                  <a:pt x="178" y="102"/>
                </a:lnTo>
                <a:lnTo>
                  <a:pt x="160" y="120"/>
                </a:lnTo>
                <a:lnTo>
                  <a:pt x="216" y="176"/>
                </a:lnTo>
                <a:lnTo>
                  <a:pt x="194" y="198"/>
                </a:lnTo>
                <a:lnTo>
                  <a:pt x="206" y="212"/>
                </a:lnTo>
                <a:lnTo>
                  <a:pt x="202" y="216"/>
                </a:lnTo>
                <a:lnTo>
                  <a:pt x="202" y="218"/>
                </a:lnTo>
                <a:lnTo>
                  <a:pt x="196" y="222"/>
                </a:lnTo>
                <a:lnTo>
                  <a:pt x="184" y="234"/>
                </a:lnTo>
                <a:lnTo>
                  <a:pt x="180" y="232"/>
                </a:lnTo>
                <a:lnTo>
                  <a:pt x="178" y="234"/>
                </a:lnTo>
                <a:lnTo>
                  <a:pt x="178" y="236"/>
                </a:lnTo>
                <a:lnTo>
                  <a:pt x="168" y="234"/>
                </a:lnTo>
                <a:lnTo>
                  <a:pt x="172" y="232"/>
                </a:lnTo>
                <a:lnTo>
                  <a:pt x="174" y="232"/>
                </a:lnTo>
                <a:lnTo>
                  <a:pt x="174" y="230"/>
                </a:lnTo>
                <a:lnTo>
                  <a:pt x="176" y="226"/>
                </a:lnTo>
                <a:lnTo>
                  <a:pt x="168" y="220"/>
                </a:lnTo>
                <a:lnTo>
                  <a:pt x="166" y="216"/>
                </a:lnTo>
                <a:lnTo>
                  <a:pt x="168" y="214"/>
                </a:lnTo>
                <a:lnTo>
                  <a:pt x="166" y="212"/>
                </a:lnTo>
                <a:lnTo>
                  <a:pt x="164" y="214"/>
                </a:lnTo>
                <a:lnTo>
                  <a:pt x="162" y="212"/>
                </a:lnTo>
                <a:lnTo>
                  <a:pt x="132" y="212"/>
                </a:lnTo>
                <a:lnTo>
                  <a:pt x="132" y="218"/>
                </a:lnTo>
                <a:lnTo>
                  <a:pt x="120" y="218"/>
                </a:lnTo>
                <a:lnTo>
                  <a:pt x="120" y="224"/>
                </a:lnTo>
                <a:lnTo>
                  <a:pt x="48" y="222"/>
                </a:lnTo>
                <a:lnTo>
                  <a:pt x="48" y="218"/>
                </a:lnTo>
                <a:lnTo>
                  <a:pt x="42" y="218"/>
                </a:lnTo>
                <a:lnTo>
                  <a:pt x="42" y="222"/>
                </a:lnTo>
                <a:lnTo>
                  <a:pt x="4" y="222"/>
                </a:lnTo>
                <a:lnTo>
                  <a:pt x="6" y="126"/>
                </a:lnTo>
                <a:lnTo>
                  <a:pt x="0" y="126"/>
                </a:lnTo>
                <a:lnTo>
                  <a:pt x="0" y="120"/>
                </a:lnTo>
                <a:lnTo>
                  <a:pt x="6" y="118"/>
                </a:lnTo>
                <a:lnTo>
                  <a:pt x="6" y="94"/>
                </a:lnTo>
                <a:lnTo>
                  <a:pt x="6" y="90"/>
                </a:lnTo>
                <a:lnTo>
                  <a:pt x="0" y="90"/>
                </a:lnTo>
                <a:lnTo>
                  <a:pt x="24" y="52"/>
                </a:lnTo>
                <a:lnTo>
                  <a:pt x="60" y="0"/>
                </a:lnTo>
                <a:lnTo>
                  <a:pt x="66" y="8"/>
                </a:lnTo>
                <a:lnTo>
                  <a:pt x="72" y="10"/>
                </a:lnTo>
                <a:lnTo>
                  <a:pt x="76" y="10"/>
                </a:lnTo>
                <a:lnTo>
                  <a:pt x="76" y="2"/>
                </a:lnTo>
                <a:lnTo>
                  <a:pt x="78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8" name="Freeform 102"/>
          <p:cNvSpPr>
            <a:spLocks/>
          </p:cNvSpPr>
          <p:nvPr/>
        </p:nvSpPr>
        <p:spPr bwMode="auto">
          <a:xfrm>
            <a:off x="2864485" y="4004628"/>
            <a:ext cx="450850" cy="327025"/>
          </a:xfrm>
          <a:custGeom>
            <a:avLst/>
            <a:gdLst>
              <a:gd name="T0" fmla="*/ 450850 w 284"/>
              <a:gd name="T1" fmla="*/ 3175 h 206"/>
              <a:gd name="T2" fmla="*/ 450850 w 284"/>
              <a:gd name="T3" fmla="*/ 47625 h 206"/>
              <a:gd name="T4" fmla="*/ 441325 w 284"/>
              <a:gd name="T5" fmla="*/ 60325 h 206"/>
              <a:gd name="T6" fmla="*/ 447675 w 284"/>
              <a:gd name="T7" fmla="*/ 212725 h 206"/>
              <a:gd name="T8" fmla="*/ 79375 w 284"/>
              <a:gd name="T9" fmla="*/ 323850 h 206"/>
              <a:gd name="T10" fmla="*/ 66675 w 284"/>
              <a:gd name="T11" fmla="*/ 314325 h 206"/>
              <a:gd name="T12" fmla="*/ 69850 w 284"/>
              <a:gd name="T13" fmla="*/ 304800 h 206"/>
              <a:gd name="T14" fmla="*/ 57150 w 284"/>
              <a:gd name="T15" fmla="*/ 307975 h 206"/>
              <a:gd name="T16" fmla="*/ 50800 w 284"/>
              <a:gd name="T17" fmla="*/ 273050 h 206"/>
              <a:gd name="T18" fmla="*/ 60325 w 284"/>
              <a:gd name="T19" fmla="*/ 244475 h 206"/>
              <a:gd name="T20" fmla="*/ 50800 w 284"/>
              <a:gd name="T21" fmla="*/ 241300 h 206"/>
              <a:gd name="T22" fmla="*/ 50800 w 284"/>
              <a:gd name="T23" fmla="*/ 234950 h 206"/>
              <a:gd name="T24" fmla="*/ 34925 w 284"/>
              <a:gd name="T25" fmla="*/ 231775 h 206"/>
              <a:gd name="T26" fmla="*/ 34925 w 284"/>
              <a:gd name="T27" fmla="*/ 225425 h 206"/>
              <a:gd name="T28" fmla="*/ 25400 w 284"/>
              <a:gd name="T29" fmla="*/ 212725 h 206"/>
              <a:gd name="T30" fmla="*/ 28575 w 284"/>
              <a:gd name="T31" fmla="*/ 200025 h 206"/>
              <a:gd name="T32" fmla="*/ 15875 w 284"/>
              <a:gd name="T33" fmla="*/ 193675 h 206"/>
              <a:gd name="T34" fmla="*/ 0 w 284"/>
              <a:gd name="T35" fmla="*/ 171450 h 206"/>
              <a:gd name="T36" fmla="*/ 3175 w 284"/>
              <a:gd name="T37" fmla="*/ 161925 h 206"/>
              <a:gd name="T38" fmla="*/ 6350 w 284"/>
              <a:gd name="T39" fmla="*/ 152400 h 206"/>
              <a:gd name="T40" fmla="*/ 9525 w 284"/>
              <a:gd name="T41" fmla="*/ 146050 h 206"/>
              <a:gd name="T42" fmla="*/ 6350 w 284"/>
              <a:gd name="T43" fmla="*/ 133350 h 206"/>
              <a:gd name="T44" fmla="*/ 22225 w 284"/>
              <a:gd name="T45" fmla="*/ 111125 h 206"/>
              <a:gd name="T46" fmla="*/ 41275 w 284"/>
              <a:gd name="T47" fmla="*/ 92075 h 206"/>
              <a:gd name="T48" fmla="*/ 60325 w 284"/>
              <a:gd name="T49" fmla="*/ 76200 h 206"/>
              <a:gd name="T50" fmla="*/ 79375 w 284"/>
              <a:gd name="T51" fmla="*/ 47625 h 206"/>
              <a:gd name="T52" fmla="*/ 95250 w 284"/>
              <a:gd name="T53" fmla="*/ 38100 h 206"/>
              <a:gd name="T54" fmla="*/ 111125 w 284"/>
              <a:gd name="T55" fmla="*/ 28575 h 206"/>
              <a:gd name="T56" fmla="*/ 133350 w 284"/>
              <a:gd name="T57" fmla="*/ 15875 h 206"/>
              <a:gd name="T58" fmla="*/ 146050 w 284"/>
              <a:gd name="T59" fmla="*/ 3175 h 206"/>
              <a:gd name="T60" fmla="*/ 193675 w 284"/>
              <a:gd name="T61" fmla="*/ 0 h 206"/>
              <a:gd name="T62" fmla="*/ 333375 w 284"/>
              <a:gd name="T63" fmla="*/ 9525 h 206"/>
              <a:gd name="T64" fmla="*/ 352425 w 284"/>
              <a:gd name="T65" fmla="*/ 0 h 206"/>
              <a:gd name="T66" fmla="*/ 441325 w 284"/>
              <a:gd name="T67" fmla="*/ 3175 h 206"/>
              <a:gd name="T68" fmla="*/ 441325 w 284"/>
              <a:gd name="T69" fmla="*/ 3175 h 20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84" h="206">
                <a:moveTo>
                  <a:pt x="278" y="2"/>
                </a:moveTo>
                <a:lnTo>
                  <a:pt x="284" y="2"/>
                </a:lnTo>
                <a:lnTo>
                  <a:pt x="284" y="6"/>
                </a:lnTo>
                <a:lnTo>
                  <a:pt x="284" y="30"/>
                </a:lnTo>
                <a:lnTo>
                  <a:pt x="278" y="32"/>
                </a:lnTo>
                <a:lnTo>
                  <a:pt x="278" y="38"/>
                </a:lnTo>
                <a:lnTo>
                  <a:pt x="284" y="38"/>
                </a:lnTo>
                <a:lnTo>
                  <a:pt x="282" y="134"/>
                </a:lnTo>
                <a:lnTo>
                  <a:pt x="282" y="206"/>
                </a:lnTo>
                <a:lnTo>
                  <a:pt x="50" y="204"/>
                </a:lnTo>
                <a:lnTo>
                  <a:pt x="50" y="202"/>
                </a:lnTo>
                <a:lnTo>
                  <a:pt x="42" y="198"/>
                </a:lnTo>
                <a:lnTo>
                  <a:pt x="44" y="194"/>
                </a:lnTo>
                <a:lnTo>
                  <a:pt x="44" y="192"/>
                </a:lnTo>
                <a:lnTo>
                  <a:pt x="38" y="194"/>
                </a:lnTo>
                <a:lnTo>
                  <a:pt x="36" y="194"/>
                </a:lnTo>
                <a:lnTo>
                  <a:pt x="38" y="178"/>
                </a:lnTo>
                <a:lnTo>
                  <a:pt x="32" y="172"/>
                </a:lnTo>
                <a:lnTo>
                  <a:pt x="40" y="156"/>
                </a:lnTo>
                <a:lnTo>
                  <a:pt x="38" y="154"/>
                </a:lnTo>
                <a:lnTo>
                  <a:pt x="34" y="154"/>
                </a:lnTo>
                <a:lnTo>
                  <a:pt x="32" y="152"/>
                </a:lnTo>
                <a:lnTo>
                  <a:pt x="30" y="152"/>
                </a:lnTo>
                <a:lnTo>
                  <a:pt x="32" y="148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2" y="142"/>
                </a:lnTo>
                <a:lnTo>
                  <a:pt x="18" y="134"/>
                </a:lnTo>
                <a:lnTo>
                  <a:pt x="16" y="134"/>
                </a:lnTo>
                <a:lnTo>
                  <a:pt x="16" y="130"/>
                </a:lnTo>
                <a:lnTo>
                  <a:pt x="18" y="126"/>
                </a:lnTo>
                <a:lnTo>
                  <a:pt x="14" y="124"/>
                </a:lnTo>
                <a:lnTo>
                  <a:pt x="10" y="122"/>
                </a:lnTo>
                <a:lnTo>
                  <a:pt x="10" y="116"/>
                </a:lnTo>
                <a:lnTo>
                  <a:pt x="0" y="108"/>
                </a:lnTo>
                <a:lnTo>
                  <a:pt x="2" y="106"/>
                </a:lnTo>
                <a:lnTo>
                  <a:pt x="2" y="102"/>
                </a:lnTo>
                <a:lnTo>
                  <a:pt x="4" y="102"/>
                </a:lnTo>
                <a:lnTo>
                  <a:pt x="4" y="96"/>
                </a:lnTo>
                <a:lnTo>
                  <a:pt x="4" y="94"/>
                </a:lnTo>
                <a:lnTo>
                  <a:pt x="6" y="92"/>
                </a:lnTo>
                <a:lnTo>
                  <a:pt x="2" y="88"/>
                </a:lnTo>
                <a:lnTo>
                  <a:pt x="4" y="84"/>
                </a:lnTo>
                <a:lnTo>
                  <a:pt x="10" y="82"/>
                </a:lnTo>
                <a:lnTo>
                  <a:pt x="14" y="70"/>
                </a:lnTo>
                <a:lnTo>
                  <a:pt x="20" y="66"/>
                </a:lnTo>
                <a:lnTo>
                  <a:pt x="26" y="58"/>
                </a:lnTo>
                <a:lnTo>
                  <a:pt x="30" y="56"/>
                </a:lnTo>
                <a:lnTo>
                  <a:pt x="38" y="48"/>
                </a:lnTo>
                <a:lnTo>
                  <a:pt x="50" y="30"/>
                </a:lnTo>
                <a:lnTo>
                  <a:pt x="58" y="28"/>
                </a:lnTo>
                <a:lnTo>
                  <a:pt x="60" y="24"/>
                </a:lnTo>
                <a:lnTo>
                  <a:pt x="66" y="22"/>
                </a:lnTo>
                <a:lnTo>
                  <a:pt x="70" y="18"/>
                </a:lnTo>
                <a:lnTo>
                  <a:pt x="80" y="14"/>
                </a:lnTo>
                <a:lnTo>
                  <a:pt x="84" y="10"/>
                </a:lnTo>
                <a:lnTo>
                  <a:pt x="92" y="8"/>
                </a:lnTo>
                <a:lnTo>
                  <a:pt x="92" y="2"/>
                </a:lnTo>
                <a:lnTo>
                  <a:pt x="94" y="0"/>
                </a:lnTo>
                <a:lnTo>
                  <a:pt x="122" y="0"/>
                </a:lnTo>
                <a:lnTo>
                  <a:pt x="210" y="0"/>
                </a:lnTo>
                <a:lnTo>
                  <a:pt x="210" y="6"/>
                </a:lnTo>
                <a:lnTo>
                  <a:pt x="222" y="6"/>
                </a:lnTo>
                <a:lnTo>
                  <a:pt x="222" y="0"/>
                </a:lnTo>
                <a:lnTo>
                  <a:pt x="278" y="2"/>
                </a:lnTo>
                <a:close/>
              </a:path>
            </a:pathLst>
          </a:custGeom>
          <a:solidFill>
            <a:srgbClr val="E5CC0F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19" name="Freeform 103"/>
          <p:cNvSpPr>
            <a:spLocks/>
          </p:cNvSpPr>
          <p:nvPr/>
        </p:nvSpPr>
        <p:spPr bwMode="auto">
          <a:xfrm>
            <a:off x="3442335" y="5576253"/>
            <a:ext cx="492125" cy="508000"/>
          </a:xfrm>
          <a:custGeom>
            <a:avLst/>
            <a:gdLst>
              <a:gd name="T0" fmla="*/ 304800 w 310"/>
              <a:gd name="T1" fmla="*/ 6350 h 320"/>
              <a:gd name="T2" fmla="*/ 466725 w 310"/>
              <a:gd name="T3" fmla="*/ 104775 h 320"/>
              <a:gd name="T4" fmla="*/ 466725 w 310"/>
              <a:gd name="T5" fmla="*/ 130175 h 320"/>
              <a:gd name="T6" fmla="*/ 473075 w 310"/>
              <a:gd name="T7" fmla="*/ 142875 h 320"/>
              <a:gd name="T8" fmla="*/ 485775 w 310"/>
              <a:gd name="T9" fmla="*/ 152400 h 320"/>
              <a:gd name="T10" fmla="*/ 488950 w 310"/>
              <a:gd name="T11" fmla="*/ 161925 h 320"/>
              <a:gd name="T12" fmla="*/ 488950 w 310"/>
              <a:gd name="T13" fmla="*/ 174625 h 320"/>
              <a:gd name="T14" fmla="*/ 485775 w 310"/>
              <a:gd name="T15" fmla="*/ 184150 h 320"/>
              <a:gd name="T16" fmla="*/ 488950 w 310"/>
              <a:gd name="T17" fmla="*/ 200025 h 320"/>
              <a:gd name="T18" fmla="*/ 485775 w 310"/>
              <a:gd name="T19" fmla="*/ 225425 h 320"/>
              <a:gd name="T20" fmla="*/ 415925 w 310"/>
              <a:gd name="T21" fmla="*/ 247650 h 320"/>
              <a:gd name="T22" fmla="*/ 377825 w 310"/>
              <a:gd name="T23" fmla="*/ 282575 h 320"/>
              <a:gd name="T24" fmla="*/ 368300 w 310"/>
              <a:gd name="T25" fmla="*/ 320675 h 320"/>
              <a:gd name="T26" fmla="*/ 368300 w 310"/>
              <a:gd name="T27" fmla="*/ 384175 h 320"/>
              <a:gd name="T28" fmla="*/ 368300 w 310"/>
              <a:gd name="T29" fmla="*/ 508000 h 320"/>
              <a:gd name="T30" fmla="*/ 161925 w 310"/>
              <a:gd name="T31" fmla="*/ 488950 h 320"/>
              <a:gd name="T32" fmla="*/ 136525 w 310"/>
              <a:gd name="T33" fmla="*/ 492125 h 320"/>
              <a:gd name="T34" fmla="*/ 130175 w 310"/>
              <a:gd name="T35" fmla="*/ 473075 h 320"/>
              <a:gd name="T36" fmla="*/ 120650 w 310"/>
              <a:gd name="T37" fmla="*/ 466725 h 320"/>
              <a:gd name="T38" fmla="*/ 95250 w 310"/>
              <a:gd name="T39" fmla="*/ 454025 h 320"/>
              <a:gd name="T40" fmla="*/ 85725 w 310"/>
              <a:gd name="T41" fmla="*/ 444500 h 320"/>
              <a:gd name="T42" fmla="*/ 73025 w 310"/>
              <a:gd name="T43" fmla="*/ 438150 h 320"/>
              <a:gd name="T44" fmla="*/ 63500 w 310"/>
              <a:gd name="T45" fmla="*/ 431800 h 320"/>
              <a:gd name="T46" fmla="*/ 44450 w 310"/>
              <a:gd name="T47" fmla="*/ 422275 h 320"/>
              <a:gd name="T48" fmla="*/ 34925 w 310"/>
              <a:gd name="T49" fmla="*/ 406400 h 320"/>
              <a:gd name="T50" fmla="*/ 19050 w 310"/>
              <a:gd name="T51" fmla="*/ 371475 h 320"/>
              <a:gd name="T52" fmla="*/ 9525 w 310"/>
              <a:gd name="T53" fmla="*/ 339725 h 320"/>
              <a:gd name="T54" fmla="*/ 28575 w 310"/>
              <a:gd name="T55" fmla="*/ 330200 h 320"/>
              <a:gd name="T56" fmla="*/ 28575 w 310"/>
              <a:gd name="T57" fmla="*/ 311150 h 320"/>
              <a:gd name="T58" fmla="*/ 31750 w 310"/>
              <a:gd name="T59" fmla="*/ 298450 h 320"/>
              <a:gd name="T60" fmla="*/ 34925 w 310"/>
              <a:gd name="T61" fmla="*/ 273050 h 320"/>
              <a:gd name="T62" fmla="*/ 50800 w 310"/>
              <a:gd name="T63" fmla="*/ 269875 h 320"/>
              <a:gd name="T64" fmla="*/ 60325 w 310"/>
              <a:gd name="T65" fmla="*/ 269875 h 320"/>
              <a:gd name="T66" fmla="*/ 98425 w 310"/>
              <a:gd name="T67" fmla="*/ 250825 h 320"/>
              <a:gd name="T68" fmla="*/ 117475 w 310"/>
              <a:gd name="T69" fmla="*/ 238125 h 320"/>
              <a:gd name="T70" fmla="*/ 130175 w 310"/>
              <a:gd name="T71" fmla="*/ 241300 h 320"/>
              <a:gd name="T72" fmla="*/ 146050 w 310"/>
              <a:gd name="T73" fmla="*/ 231775 h 320"/>
              <a:gd name="T74" fmla="*/ 136525 w 310"/>
              <a:gd name="T75" fmla="*/ 200025 h 320"/>
              <a:gd name="T76" fmla="*/ 114300 w 310"/>
              <a:gd name="T77" fmla="*/ 187325 h 320"/>
              <a:gd name="T78" fmla="*/ 95250 w 310"/>
              <a:gd name="T79" fmla="*/ 184150 h 320"/>
              <a:gd name="T80" fmla="*/ 85725 w 310"/>
              <a:gd name="T81" fmla="*/ 177800 h 320"/>
              <a:gd name="T82" fmla="*/ 79375 w 310"/>
              <a:gd name="T83" fmla="*/ 171450 h 320"/>
              <a:gd name="T84" fmla="*/ 63500 w 310"/>
              <a:gd name="T85" fmla="*/ 174625 h 320"/>
              <a:gd name="T86" fmla="*/ 60325 w 310"/>
              <a:gd name="T87" fmla="*/ 165100 h 320"/>
              <a:gd name="T88" fmla="*/ 47625 w 310"/>
              <a:gd name="T89" fmla="*/ 155575 h 320"/>
              <a:gd name="T90" fmla="*/ 47625 w 310"/>
              <a:gd name="T91" fmla="*/ 146050 h 320"/>
              <a:gd name="T92" fmla="*/ 47625 w 310"/>
              <a:gd name="T93" fmla="*/ 142875 h 320"/>
              <a:gd name="T94" fmla="*/ 50800 w 310"/>
              <a:gd name="T95" fmla="*/ 130175 h 320"/>
              <a:gd name="T96" fmla="*/ 50800 w 310"/>
              <a:gd name="T97" fmla="*/ 123825 h 320"/>
              <a:gd name="T98" fmla="*/ 50800 w 310"/>
              <a:gd name="T99" fmla="*/ 114300 h 320"/>
              <a:gd name="T100" fmla="*/ 57150 w 310"/>
              <a:gd name="T101" fmla="*/ 98425 h 320"/>
              <a:gd name="T102" fmla="*/ 50800 w 310"/>
              <a:gd name="T103" fmla="*/ 95250 h 320"/>
              <a:gd name="T104" fmla="*/ 44450 w 310"/>
              <a:gd name="T105" fmla="*/ 53975 h 320"/>
              <a:gd name="T106" fmla="*/ 41275 w 310"/>
              <a:gd name="T107" fmla="*/ 50800 h 320"/>
              <a:gd name="T108" fmla="*/ 28575 w 310"/>
              <a:gd name="T109" fmla="*/ 44450 h 320"/>
              <a:gd name="T110" fmla="*/ 22225 w 310"/>
              <a:gd name="T111" fmla="*/ 25400 h 320"/>
              <a:gd name="T112" fmla="*/ 19050 w 310"/>
              <a:gd name="T113" fmla="*/ 15875 h 320"/>
              <a:gd name="T114" fmla="*/ 19050 w 310"/>
              <a:gd name="T115" fmla="*/ 3175 h 320"/>
              <a:gd name="T116" fmla="*/ 12700 w 310"/>
              <a:gd name="T117" fmla="*/ 0 h 3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10" h="320">
                <a:moveTo>
                  <a:pt x="8" y="0"/>
                </a:moveTo>
                <a:lnTo>
                  <a:pt x="128" y="4"/>
                </a:lnTo>
                <a:lnTo>
                  <a:pt x="192" y="4"/>
                </a:lnTo>
                <a:lnTo>
                  <a:pt x="202" y="4"/>
                </a:lnTo>
                <a:lnTo>
                  <a:pt x="202" y="64"/>
                </a:lnTo>
                <a:lnTo>
                  <a:pt x="294" y="66"/>
                </a:lnTo>
                <a:lnTo>
                  <a:pt x="294" y="74"/>
                </a:lnTo>
                <a:lnTo>
                  <a:pt x="298" y="78"/>
                </a:lnTo>
                <a:lnTo>
                  <a:pt x="294" y="82"/>
                </a:lnTo>
                <a:lnTo>
                  <a:pt x="300" y="86"/>
                </a:lnTo>
                <a:lnTo>
                  <a:pt x="298" y="86"/>
                </a:lnTo>
                <a:lnTo>
                  <a:pt x="298" y="90"/>
                </a:lnTo>
                <a:lnTo>
                  <a:pt x="302" y="92"/>
                </a:lnTo>
                <a:lnTo>
                  <a:pt x="302" y="94"/>
                </a:lnTo>
                <a:lnTo>
                  <a:pt x="306" y="96"/>
                </a:lnTo>
                <a:lnTo>
                  <a:pt x="302" y="98"/>
                </a:lnTo>
                <a:lnTo>
                  <a:pt x="306" y="98"/>
                </a:lnTo>
                <a:lnTo>
                  <a:pt x="308" y="102"/>
                </a:lnTo>
                <a:lnTo>
                  <a:pt x="308" y="98"/>
                </a:lnTo>
                <a:lnTo>
                  <a:pt x="308" y="106"/>
                </a:lnTo>
                <a:lnTo>
                  <a:pt x="308" y="110"/>
                </a:lnTo>
                <a:lnTo>
                  <a:pt x="306" y="112"/>
                </a:lnTo>
                <a:lnTo>
                  <a:pt x="308" y="114"/>
                </a:lnTo>
                <a:lnTo>
                  <a:pt x="306" y="116"/>
                </a:lnTo>
                <a:lnTo>
                  <a:pt x="308" y="118"/>
                </a:lnTo>
                <a:lnTo>
                  <a:pt x="306" y="124"/>
                </a:lnTo>
                <a:lnTo>
                  <a:pt x="308" y="126"/>
                </a:lnTo>
                <a:lnTo>
                  <a:pt x="306" y="132"/>
                </a:lnTo>
                <a:lnTo>
                  <a:pt x="306" y="136"/>
                </a:lnTo>
                <a:lnTo>
                  <a:pt x="306" y="142"/>
                </a:lnTo>
                <a:lnTo>
                  <a:pt x="310" y="144"/>
                </a:lnTo>
                <a:lnTo>
                  <a:pt x="262" y="144"/>
                </a:lnTo>
                <a:lnTo>
                  <a:pt x="262" y="156"/>
                </a:lnTo>
                <a:lnTo>
                  <a:pt x="254" y="156"/>
                </a:lnTo>
                <a:lnTo>
                  <a:pt x="252" y="178"/>
                </a:lnTo>
                <a:lnTo>
                  <a:pt x="238" y="178"/>
                </a:lnTo>
                <a:lnTo>
                  <a:pt x="234" y="186"/>
                </a:lnTo>
                <a:lnTo>
                  <a:pt x="234" y="196"/>
                </a:lnTo>
                <a:lnTo>
                  <a:pt x="232" y="202"/>
                </a:lnTo>
                <a:lnTo>
                  <a:pt x="232" y="210"/>
                </a:lnTo>
                <a:lnTo>
                  <a:pt x="234" y="214"/>
                </a:lnTo>
                <a:lnTo>
                  <a:pt x="232" y="242"/>
                </a:lnTo>
                <a:lnTo>
                  <a:pt x="236" y="244"/>
                </a:lnTo>
                <a:lnTo>
                  <a:pt x="232" y="244"/>
                </a:lnTo>
                <a:lnTo>
                  <a:pt x="232" y="320"/>
                </a:lnTo>
                <a:lnTo>
                  <a:pt x="116" y="312"/>
                </a:lnTo>
                <a:lnTo>
                  <a:pt x="106" y="306"/>
                </a:lnTo>
                <a:lnTo>
                  <a:pt x="102" y="308"/>
                </a:lnTo>
                <a:lnTo>
                  <a:pt x="98" y="308"/>
                </a:lnTo>
                <a:lnTo>
                  <a:pt x="96" y="310"/>
                </a:lnTo>
                <a:lnTo>
                  <a:pt x="86" y="310"/>
                </a:lnTo>
                <a:lnTo>
                  <a:pt x="78" y="306"/>
                </a:lnTo>
                <a:lnTo>
                  <a:pt x="82" y="306"/>
                </a:lnTo>
                <a:lnTo>
                  <a:pt x="82" y="298"/>
                </a:lnTo>
                <a:lnTo>
                  <a:pt x="80" y="296"/>
                </a:lnTo>
                <a:lnTo>
                  <a:pt x="80" y="292"/>
                </a:lnTo>
                <a:lnTo>
                  <a:pt x="76" y="294"/>
                </a:lnTo>
                <a:lnTo>
                  <a:pt x="72" y="290"/>
                </a:lnTo>
                <a:lnTo>
                  <a:pt x="66" y="286"/>
                </a:lnTo>
                <a:lnTo>
                  <a:pt x="60" y="286"/>
                </a:lnTo>
                <a:lnTo>
                  <a:pt x="62" y="284"/>
                </a:lnTo>
                <a:lnTo>
                  <a:pt x="58" y="278"/>
                </a:lnTo>
                <a:lnTo>
                  <a:pt x="54" y="280"/>
                </a:lnTo>
                <a:lnTo>
                  <a:pt x="48" y="280"/>
                </a:lnTo>
                <a:lnTo>
                  <a:pt x="46" y="276"/>
                </a:lnTo>
                <a:lnTo>
                  <a:pt x="42" y="270"/>
                </a:lnTo>
                <a:lnTo>
                  <a:pt x="40" y="272"/>
                </a:lnTo>
                <a:lnTo>
                  <a:pt x="36" y="270"/>
                </a:lnTo>
                <a:lnTo>
                  <a:pt x="30" y="270"/>
                </a:lnTo>
                <a:lnTo>
                  <a:pt x="28" y="266"/>
                </a:lnTo>
                <a:lnTo>
                  <a:pt x="26" y="264"/>
                </a:lnTo>
                <a:lnTo>
                  <a:pt x="20" y="258"/>
                </a:lnTo>
                <a:lnTo>
                  <a:pt x="22" y="256"/>
                </a:lnTo>
                <a:lnTo>
                  <a:pt x="20" y="252"/>
                </a:lnTo>
                <a:lnTo>
                  <a:pt x="12" y="246"/>
                </a:lnTo>
                <a:lnTo>
                  <a:pt x="12" y="234"/>
                </a:lnTo>
                <a:lnTo>
                  <a:pt x="2" y="226"/>
                </a:lnTo>
                <a:lnTo>
                  <a:pt x="0" y="216"/>
                </a:lnTo>
                <a:lnTo>
                  <a:pt x="6" y="214"/>
                </a:lnTo>
                <a:lnTo>
                  <a:pt x="10" y="214"/>
                </a:lnTo>
                <a:lnTo>
                  <a:pt x="12" y="210"/>
                </a:lnTo>
                <a:lnTo>
                  <a:pt x="18" y="208"/>
                </a:lnTo>
                <a:lnTo>
                  <a:pt x="20" y="206"/>
                </a:lnTo>
                <a:lnTo>
                  <a:pt x="18" y="198"/>
                </a:lnTo>
                <a:lnTo>
                  <a:pt x="18" y="196"/>
                </a:lnTo>
                <a:lnTo>
                  <a:pt x="18" y="194"/>
                </a:lnTo>
                <a:lnTo>
                  <a:pt x="22" y="190"/>
                </a:lnTo>
                <a:lnTo>
                  <a:pt x="20" y="188"/>
                </a:lnTo>
                <a:lnTo>
                  <a:pt x="26" y="184"/>
                </a:lnTo>
                <a:lnTo>
                  <a:pt x="26" y="178"/>
                </a:lnTo>
                <a:lnTo>
                  <a:pt x="22" y="172"/>
                </a:lnTo>
                <a:lnTo>
                  <a:pt x="22" y="168"/>
                </a:lnTo>
                <a:lnTo>
                  <a:pt x="28" y="168"/>
                </a:lnTo>
                <a:lnTo>
                  <a:pt x="32" y="170"/>
                </a:lnTo>
                <a:lnTo>
                  <a:pt x="34" y="170"/>
                </a:lnTo>
                <a:lnTo>
                  <a:pt x="36" y="168"/>
                </a:lnTo>
                <a:lnTo>
                  <a:pt x="38" y="170"/>
                </a:lnTo>
                <a:lnTo>
                  <a:pt x="48" y="158"/>
                </a:lnTo>
                <a:lnTo>
                  <a:pt x="60" y="162"/>
                </a:lnTo>
                <a:lnTo>
                  <a:pt x="62" y="158"/>
                </a:lnTo>
                <a:lnTo>
                  <a:pt x="68" y="158"/>
                </a:lnTo>
                <a:lnTo>
                  <a:pt x="72" y="156"/>
                </a:lnTo>
                <a:lnTo>
                  <a:pt x="74" y="150"/>
                </a:lnTo>
                <a:lnTo>
                  <a:pt x="80" y="152"/>
                </a:lnTo>
                <a:lnTo>
                  <a:pt x="80" y="150"/>
                </a:lnTo>
                <a:lnTo>
                  <a:pt x="82" y="152"/>
                </a:lnTo>
                <a:lnTo>
                  <a:pt x="90" y="150"/>
                </a:lnTo>
                <a:lnTo>
                  <a:pt x="88" y="146"/>
                </a:lnTo>
                <a:lnTo>
                  <a:pt x="92" y="146"/>
                </a:lnTo>
                <a:lnTo>
                  <a:pt x="92" y="142"/>
                </a:lnTo>
                <a:lnTo>
                  <a:pt x="86" y="130"/>
                </a:lnTo>
                <a:lnTo>
                  <a:pt x="86" y="126"/>
                </a:lnTo>
                <a:lnTo>
                  <a:pt x="82" y="126"/>
                </a:lnTo>
                <a:lnTo>
                  <a:pt x="76" y="114"/>
                </a:lnTo>
                <a:lnTo>
                  <a:pt x="72" y="118"/>
                </a:lnTo>
                <a:lnTo>
                  <a:pt x="68" y="114"/>
                </a:lnTo>
                <a:lnTo>
                  <a:pt x="60" y="114"/>
                </a:lnTo>
                <a:lnTo>
                  <a:pt x="60" y="116"/>
                </a:lnTo>
                <a:lnTo>
                  <a:pt x="58" y="114"/>
                </a:lnTo>
                <a:lnTo>
                  <a:pt x="54" y="114"/>
                </a:lnTo>
                <a:lnTo>
                  <a:pt x="54" y="112"/>
                </a:lnTo>
                <a:lnTo>
                  <a:pt x="52" y="114"/>
                </a:lnTo>
                <a:lnTo>
                  <a:pt x="52" y="112"/>
                </a:lnTo>
                <a:lnTo>
                  <a:pt x="50" y="108"/>
                </a:lnTo>
                <a:lnTo>
                  <a:pt x="46" y="112"/>
                </a:lnTo>
                <a:lnTo>
                  <a:pt x="42" y="110"/>
                </a:lnTo>
                <a:lnTo>
                  <a:pt x="40" y="110"/>
                </a:lnTo>
                <a:lnTo>
                  <a:pt x="40" y="108"/>
                </a:lnTo>
                <a:lnTo>
                  <a:pt x="38" y="106"/>
                </a:lnTo>
                <a:lnTo>
                  <a:pt x="38" y="104"/>
                </a:lnTo>
                <a:lnTo>
                  <a:pt x="34" y="104"/>
                </a:lnTo>
                <a:lnTo>
                  <a:pt x="34" y="98"/>
                </a:lnTo>
                <a:lnTo>
                  <a:pt x="30" y="98"/>
                </a:lnTo>
                <a:lnTo>
                  <a:pt x="32" y="96"/>
                </a:lnTo>
                <a:lnTo>
                  <a:pt x="30" y="96"/>
                </a:lnTo>
                <a:lnTo>
                  <a:pt x="30" y="92"/>
                </a:lnTo>
                <a:lnTo>
                  <a:pt x="30" y="90"/>
                </a:lnTo>
                <a:lnTo>
                  <a:pt x="32" y="88"/>
                </a:lnTo>
                <a:lnTo>
                  <a:pt x="32" y="86"/>
                </a:lnTo>
                <a:lnTo>
                  <a:pt x="32" y="82"/>
                </a:lnTo>
                <a:lnTo>
                  <a:pt x="32" y="78"/>
                </a:lnTo>
                <a:lnTo>
                  <a:pt x="34" y="76"/>
                </a:lnTo>
                <a:lnTo>
                  <a:pt x="30" y="72"/>
                </a:lnTo>
                <a:lnTo>
                  <a:pt x="32" y="72"/>
                </a:lnTo>
                <a:lnTo>
                  <a:pt x="36" y="66"/>
                </a:lnTo>
                <a:lnTo>
                  <a:pt x="36" y="64"/>
                </a:lnTo>
                <a:lnTo>
                  <a:pt x="36" y="62"/>
                </a:lnTo>
                <a:lnTo>
                  <a:pt x="34" y="62"/>
                </a:lnTo>
                <a:lnTo>
                  <a:pt x="34" y="60"/>
                </a:lnTo>
                <a:lnTo>
                  <a:pt x="32" y="60"/>
                </a:lnTo>
                <a:lnTo>
                  <a:pt x="34" y="54"/>
                </a:lnTo>
                <a:lnTo>
                  <a:pt x="28" y="46"/>
                </a:lnTo>
                <a:lnTo>
                  <a:pt x="28" y="34"/>
                </a:lnTo>
                <a:lnTo>
                  <a:pt x="26" y="34"/>
                </a:lnTo>
                <a:lnTo>
                  <a:pt x="26" y="32"/>
                </a:lnTo>
                <a:lnTo>
                  <a:pt x="22" y="32"/>
                </a:lnTo>
                <a:lnTo>
                  <a:pt x="20" y="30"/>
                </a:lnTo>
                <a:lnTo>
                  <a:pt x="18" y="28"/>
                </a:lnTo>
                <a:lnTo>
                  <a:pt x="20" y="26"/>
                </a:lnTo>
                <a:lnTo>
                  <a:pt x="14" y="20"/>
                </a:lnTo>
                <a:lnTo>
                  <a:pt x="14" y="16"/>
                </a:lnTo>
                <a:lnTo>
                  <a:pt x="12" y="12"/>
                </a:lnTo>
                <a:lnTo>
                  <a:pt x="12" y="10"/>
                </a:lnTo>
                <a:lnTo>
                  <a:pt x="10" y="6"/>
                </a:lnTo>
                <a:lnTo>
                  <a:pt x="10" y="4"/>
                </a:lnTo>
                <a:lnTo>
                  <a:pt x="12" y="2"/>
                </a:lnTo>
                <a:lnTo>
                  <a:pt x="8" y="2"/>
                </a:lnTo>
                <a:lnTo>
                  <a:pt x="8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0" name="Freeform 104"/>
          <p:cNvSpPr>
            <a:spLocks/>
          </p:cNvSpPr>
          <p:nvPr/>
        </p:nvSpPr>
        <p:spPr bwMode="auto">
          <a:xfrm>
            <a:off x="3493135" y="5020628"/>
            <a:ext cx="422275" cy="561975"/>
          </a:xfrm>
          <a:custGeom>
            <a:avLst/>
            <a:gdLst>
              <a:gd name="T0" fmla="*/ 298450 w 266"/>
              <a:gd name="T1" fmla="*/ 19050 h 354"/>
              <a:gd name="T2" fmla="*/ 314325 w 266"/>
              <a:gd name="T3" fmla="*/ 38100 h 354"/>
              <a:gd name="T4" fmla="*/ 314325 w 266"/>
              <a:gd name="T5" fmla="*/ 60325 h 354"/>
              <a:gd name="T6" fmla="*/ 314325 w 266"/>
              <a:gd name="T7" fmla="*/ 85725 h 354"/>
              <a:gd name="T8" fmla="*/ 330200 w 266"/>
              <a:gd name="T9" fmla="*/ 101600 h 354"/>
              <a:gd name="T10" fmla="*/ 342900 w 266"/>
              <a:gd name="T11" fmla="*/ 123825 h 354"/>
              <a:gd name="T12" fmla="*/ 358775 w 266"/>
              <a:gd name="T13" fmla="*/ 155575 h 354"/>
              <a:gd name="T14" fmla="*/ 371475 w 266"/>
              <a:gd name="T15" fmla="*/ 161925 h 354"/>
              <a:gd name="T16" fmla="*/ 381000 w 266"/>
              <a:gd name="T17" fmla="*/ 158750 h 354"/>
              <a:gd name="T18" fmla="*/ 390525 w 266"/>
              <a:gd name="T19" fmla="*/ 177800 h 354"/>
              <a:gd name="T20" fmla="*/ 396875 w 266"/>
              <a:gd name="T21" fmla="*/ 187325 h 354"/>
              <a:gd name="T22" fmla="*/ 396875 w 266"/>
              <a:gd name="T23" fmla="*/ 203200 h 354"/>
              <a:gd name="T24" fmla="*/ 403225 w 266"/>
              <a:gd name="T25" fmla="*/ 215900 h 354"/>
              <a:gd name="T26" fmla="*/ 412750 w 266"/>
              <a:gd name="T27" fmla="*/ 228600 h 354"/>
              <a:gd name="T28" fmla="*/ 409575 w 266"/>
              <a:gd name="T29" fmla="*/ 241300 h 354"/>
              <a:gd name="T30" fmla="*/ 422275 w 266"/>
              <a:gd name="T31" fmla="*/ 244475 h 354"/>
              <a:gd name="T32" fmla="*/ 422275 w 266"/>
              <a:gd name="T33" fmla="*/ 250825 h 354"/>
              <a:gd name="T34" fmla="*/ 419100 w 266"/>
              <a:gd name="T35" fmla="*/ 276225 h 354"/>
              <a:gd name="T36" fmla="*/ 415925 w 266"/>
              <a:gd name="T37" fmla="*/ 282575 h 354"/>
              <a:gd name="T38" fmla="*/ 412750 w 266"/>
              <a:gd name="T39" fmla="*/ 301625 h 354"/>
              <a:gd name="T40" fmla="*/ 409575 w 266"/>
              <a:gd name="T41" fmla="*/ 311150 h 354"/>
              <a:gd name="T42" fmla="*/ 406400 w 266"/>
              <a:gd name="T43" fmla="*/ 317500 h 354"/>
              <a:gd name="T44" fmla="*/ 409575 w 266"/>
              <a:gd name="T45" fmla="*/ 323850 h 354"/>
              <a:gd name="T46" fmla="*/ 406400 w 266"/>
              <a:gd name="T47" fmla="*/ 339725 h 354"/>
              <a:gd name="T48" fmla="*/ 412750 w 266"/>
              <a:gd name="T49" fmla="*/ 346075 h 354"/>
              <a:gd name="T50" fmla="*/ 409575 w 266"/>
              <a:gd name="T51" fmla="*/ 352425 h 354"/>
              <a:gd name="T52" fmla="*/ 412750 w 266"/>
              <a:gd name="T53" fmla="*/ 365125 h 354"/>
              <a:gd name="T54" fmla="*/ 409575 w 266"/>
              <a:gd name="T55" fmla="*/ 365125 h 354"/>
              <a:gd name="T56" fmla="*/ 409575 w 266"/>
              <a:gd name="T57" fmla="*/ 374650 h 354"/>
              <a:gd name="T58" fmla="*/ 415925 w 266"/>
              <a:gd name="T59" fmla="*/ 381000 h 354"/>
              <a:gd name="T60" fmla="*/ 415925 w 266"/>
              <a:gd name="T61" fmla="*/ 403225 h 354"/>
              <a:gd name="T62" fmla="*/ 419100 w 266"/>
              <a:gd name="T63" fmla="*/ 412750 h 354"/>
              <a:gd name="T64" fmla="*/ 250825 w 266"/>
              <a:gd name="T65" fmla="*/ 514350 h 354"/>
              <a:gd name="T66" fmla="*/ 155575 w 266"/>
              <a:gd name="T67" fmla="*/ 546100 h 354"/>
              <a:gd name="T68" fmla="*/ 165100 w 266"/>
              <a:gd name="T69" fmla="*/ 514350 h 354"/>
              <a:gd name="T70" fmla="*/ 149225 w 266"/>
              <a:gd name="T71" fmla="*/ 508000 h 354"/>
              <a:gd name="T72" fmla="*/ 142875 w 266"/>
              <a:gd name="T73" fmla="*/ 482600 h 354"/>
              <a:gd name="T74" fmla="*/ 139700 w 266"/>
              <a:gd name="T75" fmla="*/ 479425 h 354"/>
              <a:gd name="T76" fmla="*/ 120650 w 266"/>
              <a:gd name="T77" fmla="*/ 473075 h 354"/>
              <a:gd name="T78" fmla="*/ 123825 w 266"/>
              <a:gd name="T79" fmla="*/ 438150 h 354"/>
              <a:gd name="T80" fmla="*/ 139700 w 266"/>
              <a:gd name="T81" fmla="*/ 409575 h 354"/>
              <a:gd name="T82" fmla="*/ 107950 w 266"/>
              <a:gd name="T83" fmla="*/ 355600 h 354"/>
              <a:gd name="T84" fmla="*/ 107950 w 266"/>
              <a:gd name="T85" fmla="*/ 301625 h 354"/>
              <a:gd name="T86" fmla="*/ 73025 w 266"/>
              <a:gd name="T87" fmla="*/ 282575 h 354"/>
              <a:gd name="T88" fmla="*/ 53975 w 266"/>
              <a:gd name="T89" fmla="*/ 266700 h 354"/>
              <a:gd name="T90" fmla="*/ 25400 w 266"/>
              <a:gd name="T91" fmla="*/ 238125 h 354"/>
              <a:gd name="T92" fmla="*/ 3175 w 266"/>
              <a:gd name="T93" fmla="*/ 215900 h 354"/>
              <a:gd name="T94" fmla="*/ 3175 w 266"/>
              <a:gd name="T95" fmla="*/ 187325 h 354"/>
              <a:gd name="T96" fmla="*/ 3175 w 266"/>
              <a:gd name="T97" fmla="*/ 155575 h 354"/>
              <a:gd name="T98" fmla="*/ 25400 w 266"/>
              <a:gd name="T99" fmla="*/ 142875 h 354"/>
              <a:gd name="T100" fmla="*/ 38100 w 266"/>
              <a:gd name="T101" fmla="*/ 111125 h 354"/>
              <a:gd name="T102" fmla="*/ 69850 w 266"/>
              <a:gd name="T103" fmla="*/ 92075 h 354"/>
              <a:gd name="T104" fmla="*/ 104775 w 266"/>
              <a:gd name="T105" fmla="*/ 0 h 354"/>
              <a:gd name="T106" fmla="*/ 307975 w 266"/>
              <a:gd name="T107" fmla="*/ 3175 h 35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66" h="354">
                <a:moveTo>
                  <a:pt x="194" y="2"/>
                </a:moveTo>
                <a:lnTo>
                  <a:pt x="194" y="4"/>
                </a:lnTo>
                <a:lnTo>
                  <a:pt x="188" y="12"/>
                </a:lnTo>
                <a:lnTo>
                  <a:pt x="190" y="16"/>
                </a:lnTo>
                <a:lnTo>
                  <a:pt x="194" y="16"/>
                </a:lnTo>
                <a:lnTo>
                  <a:pt x="198" y="24"/>
                </a:lnTo>
                <a:lnTo>
                  <a:pt x="198" y="30"/>
                </a:lnTo>
                <a:lnTo>
                  <a:pt x="200" y="36"/>
                </a:lnTo>
                <a:lnTo>
                  <a:pt x="198" y="38"/>
                </a:lnTo>
                <a:lnTo>
                  <a:pt x="198" y="44"/>
                </a:lnTo>
                <a:lnTo>
                  <a:pt x="200" y="50"/>
                </a:lnTo>
                <a:lnTo>
                  <a:pt x="198" y="54"/>
                </a:lnTo>
                <a:lnTo>
                  <a:pt x="196" y="56"/>
                </a:lnTo>
                <a:lnTo>
                  <a:pt x="198" y="60"/>
                </a:lnTo>
                <a:lnTo>
                  <a:pt x="208" y="64"/>
                </a:lnTo>
                <a:lnTo>
                  <a:pt x="214" y="70"/>
                </a:lnTo>
                <a:lnTo>
                  <a:pt x="214" y="76"/>
                </a:lnTo>
                <a:lnTo>
                  <a:pt x="216" y="78"/>
                </a:lnTo>
                <a:lnTo>
                  <a:pt x="216" y="82"/>
                </a:lnTo>
                <a:lnTo>
                  <a:pt x="224" y="96"/>
                </a:lnTo>
                <a:lnTo>
                  <a:pt x="226" y="98"/>
                </a:lnTo>
                <a:lnTo>
                  <a:pt x="230" y="98"/>
                </a:lnTo>
                <a:lnTo>
                  <a:pt x="230" y="100"/>
                </a:lnTo>
                <a:lnTo>
                  <a:pt x="234" y="102"/>
                </a:lnTo>
                <a:lnTo>
                  <a:pt x="236" y="100"/>
                </a:lnTo>
                <a:lnTo>
                  <a:pt x="240" y="102"/>
                </a:lnTo>
                <a:lnTo>
                  <a:pt x="240" y="100"/>
                </a:lnTo>
                <a:lnTo>
                  <a:pt x="246" y="110"/>
                </a:lnTo>
                <a:lnTo>
                  <a:pt x="244" y="112"/>
                </a:lnTo>
                <a:lnTo>
                  <a:pt x="246" y="112"/>
                </a:lnTo>
                <a:lnTo>
                  <a:pt x="250" y="116"/>
                </a:lnTo>
                <a:lnTo>
                  <a:pt x="248" y="118"/>
                </a:lnTo>
                <a:lnTo>
                  <a:pt x="250" y="118"/>
                </a:lnTo>
                <a:lnTo>
                  <a:pt x="250" y="120"/>
                </a:lnTo>
                <a:lnTo>
                  <a:pt x="248" y="124"/>
                </a:lnTo>
                <a:lnTo>
                  <a:pt x="250" y="128"/>
                </a:lnTo>
                <a:lnTo>
                  <a:pt x="250" y="132"/>
                </a:lnTo>
                <a:lnTo>
                  <a:pt x="250" y="136"/>
                </a:lnTo>
                <a:lnTo>
                  <a:pt x="254" y="136"/>
                </a:lnTo>
                <a:lnTo>
                  <a:pt x="256" y="140"/>
                </a:lnTo>
                <a:lnTo>
                  <a:pt x="260" y="144"/>
                </a:lnTo>
                <a:lnTo>
                  <a:pt x="258" y="148"/>
                </a:lnTo>
                <a:lnTo>
                  <a:pt x="260" y="150"/>
                </a:lnTo>
                <a:lnTo>
                  <a:pt x="258" y="152"/>
                </a:lnTo>
                <a:lnTo>
                  <a:pt x="262" y="154"/>
                </a:lnTo>
                <a:lnTo>
                  <a:pt x="264" y="156"/>
                </a:lnTo>
                <a:lnTo>
                  <a:pt x="266" y="154"/>
                </a:lnTo>
                <a:lnTo>
                  <a:pt x="264" y="156"/>
                </a:lnTo>
                <a:lnTo>
                  <a:pt x="266" y="156"/>
                </a:lnTo>
                <a:lnTo>
                  <a:pt x="266" y="158"/>
                </a:lnTo>
                <a:lnTo>
                  <a:pt x="264" y="164"/>
                </a:lnTo>
                <a:lnTo>
                  <a:pt x="262" y="168"/>
                </a:lnTo>
                <a:lnTo>
                  <a:pt x="264" y="174"/>
                </a:lnTo>
                <a:lnTo>
                  <a:pt x="262" y="176"/>
                </a:lnTo>
                <a:lnTo>
                  <a:pt x="260" y="178"/>
                </a:lnTo>
                <a:lnTo>
                  <a:pt x="262" y="178"/>
                </a:lnTo>
                <a:lnTo>
                  <a:pt x="260" y="180"/>
                </a:lnTo>
                <a:lnTo>
                  <a:pt x="258" y="184"/>
                </a:lnTo>
                <a:lnTo>
                  <a:pt x="260" y="190"/>
                </a:lnTo>
                <a:lnTo>
                  <a:pt x="258" y="190"/>
                </a:lnTo>
                <a:lnTo>
                  <a:pt x="256" y="192"/>
                </a:lnTo>
                <a:lnTo>
                  <a:pt x="258" y="196"/>
                </a:lnTo>
                <a:lnTo>
                  <a:pt x="256" y="198"/>
                </a:lnTo>
                <a:lnTo>
                  <a:pt x="258" y="196"/>
                </a:lnTo>
                <a:lnTo>
                  <a:pt x="256" y="200"/>
                </a:lnTo>
                <a:lnTo>
                  <a:pt x="260" y="200"/>
                </a:lnTo>
                <a:lnTo>
                  <a:pt x="258" y="204"/>
                </a:lnTo>
                <a:lnTo>
                  <a:pt x="256" y="206"/>
                </a:lnTo>
                <a:lnTo>
                  <a:pt x="256" y="212"/>
                </a:lnTo>
                <a:lnTo>
                  <a:pt x="256" y="214"/>
                </a:lnTo>
                <a:lnTo>
                  <a:pt x="258" y="214"/>
                </a:lnTo>
                <a:lnTo>
                  <a:pt x="258" y="216"/>
                </a:lnTo>
                <a:lnTo>
                  <a:pt x="260" y="218"/>
                </a:lnTo>
                <a:lnTo>
                  <a:pt x="258" y="220"/>
                </a:lnTo>
                <a:lnTo>
                  <a:pt x="260" y="222"/>
                </a:lnTo>
                <a:lnTo>
                  <a:pt x="258" y="222"/>
                </a:lnTo>
                <a:lnTo>
                  <a:pt x="258" y="224"/>
                </a:lnTo>
                <a:lnTo>
                  <a:pt x="260" y="224"/>
                </a:lnTo>
                <a:lnTo>
                  <a:pt x="260" y="230"/>
                </a:lnTo>
                <a:lnTo>
                  <a:pt x="258" y="230"/>
                </a:lnTo>
                <a:lnTo>
                  <a:pt x="260" y="230"/>
                </a:lnTo>
                <a:lnTo>
                  <a:pt x="258" y="230"/>
                </a:lnTo>
                <a:lnTo>
                  <a:pt x="258" y="232"/>
                </a:lnTo>
                <a:lnTo>
                  <a:pt x="258" y="236"/>
                </a:lnTo>
                <a:lnTo>
                  <a:pt x="260" y="238"/>
                </a:lnTo>
                <a:lnTo>
                  <a:pt x="260" y="240"/>
                </a:lnTo>
                <a:lnTo>
                  <a:pt x="262" y="240"/>
                </a:lnTo>
                <a:lnTo>
                  <a:pt x="262" y="244"/>
                </a:lnTo>
                <a:lnTo>
                  <a:pt x="264" y="250"/>
                </a:lnTo>
                <a:lnTo>
                  <a:pt x="262" y="254"/>
                </a:lnTo>
                <a:lnTo>
                  <a:pt x="266" y="256"/>
                </a:lnTo>
                <a:lnTo>
                  <a:pt x="264" y="256"/>
                </a:lnTo>
                <a:lnTo>
                  <a:pt x="264" y="260"/>
                </a:lnTo>
                <a:lnTo>
                  <a:pt x="180" y="258"/>
                </a:lnTo>
                <a:lnTo>
                  <a:pt x="180" y="324"/>
                </a:lnTo>
                <a:lnTo>
                  <a:pt x="158" y="324"/>
                </a:lnTo>
                <a:lnTo>
                  <a:pt x="160" y="354"/>
                </a:lnTo>
                <a:lnTo>
                  <a:pt x="96" y="354"/>
                </a:lnTo>
                <a:lnTo>
                  <a:pt x="98" y="344"/>
                </a:lnTo>
                <a:lnTo>
                  <a:pt x="102" y="342"/>
                </a:lnTo>
                <a:lnTo>
                  <a:pt x="100" y="334"/>
                </a:lnTo>
                <a:lnTo>
                  <a:pt x="104" y="324"/>
                </a:lnTo>
                <a:lnTo>
                  <a:pt x="100" y="320"/>
                </a:lnTo>
                <a:lnTo>
                  <a:pt x="98" y="320"/>
                </a:lnTo>
                <a:lnTo>
                  <a:pt x="94" y="320"/>
                </a:lnTo>
                <a:lnTo>
                  <a:pt x="96" y="312"/>
                </a:lnTo>
                <a:lnTo>
                  <a:pt x="88" y="310"/>
                </a:lnTo>
                <a:lnTo>
                  <a:pt x="90" y="304"/>
                </a:lnTo>
                <a:lnTo>
                  <a:pt x="88" y="304"/>
                </a:lnTo>
                <a:lnTo>
                  <a:pt x="90" y="304"/>
                </a:lnTo>
                <a:lnTo>
                  <a:pt x="88" y="302"/>
                </a:lnTo>
                <a:lnTo>
                  <a:pt x="82" y="304"/>
                </a:lnTo>
                <a:lnTo>
                  <a:pt x="80" y="300"/>
                </a:lnTo>
                <a:lnTo>
                  <a:pt x="76" y="298"/>
                </a:lnTo>
                <a:lnTo>
                  <a:pt x="78" y="294"/>
                </a:lnTo>
                <a:lnTo>
                  <a:pt x="76" y="282"/>
                </a:lnTo>
                <a:lnTo>
                  <a:pt x="78" y="276"/>
                </a:lnTo>
                <a:lnTo>
                  <a:pt x="82" y="274"/>
                </a:lnTo>
                <a:lnTo>
                  <a:pt x="84" y="260"/>
                </a:lnTo>
                <a:lnTo>
                  <a:pt x="88" y="258"/>
                </a:lnTo>
                <a:lnTo>
                  <a:pt x="86" y="242"/>
                </a:lnTo>
                <a:lnTo>
                  <a:pt x="80" y="238"/>
                </a:lnTo>
                <a:lnTo>
                  <a:pt x="68" y="224"/>
                </a:lnTo>
                <a:lnTo>
                  <a:pt x="68" y="204"/>
                </a:lnTo>
                <a:lnTo>
                  <a:pt x="66" y="198"/>
                </a:lnTo>
                <a:lnTo>
                  <a:pt x="68" y="190"/>
                </a:lnTo>
                <a:lnTo>
                  <a:pt x="66" y="182"/>
                </a:lnTo>
                <a:lnTo>
                  <a:pt x="60" y="176"/>
                </a:lnTo>
                <a:lnTo>
                  <a:pt x="46" y="178"/>
                </a:lnTo>
                <a:lnTo>
                  <a:pt x="38" y="174"/>
                </a:lnTo>
                <a:lnTo>
                  <a:pt x="34" y="172"/>
                </a:lnTo>
                <a:lnTo>
                  <a:pt x="34" y="168"/>
                </a:lnTo>
                <a:lnTo>
                  <a:pt x="22" y="158"/>
                </a:lnTo>
                <a:lnTo>
                  <a:pt x="18" y="150"/>
                </a:lnTo>
                <a:lnTo>
                  <a:pt x="16" y="150"/>
                </a:lnTo>
                <a:lnTo>
                  <a:pt x="10" y="142"/>
                </a:lnTo>
                <a:lnTo>
                  <a:pt x="4" y="142"/>
                </a:lnTo>
                <a:lnTo>
                  <a:pt x="2" y="136"/>
                </a:lnTo>
                <a:lnTo>
                  <a:pt x="2" y="130"/>
                </a:lnTo>
                <a:lnTo>
                  <a:pt x="0" y="124"/>
                </a:lnTo>
                <a:lnTo>
                  <a:pt x="2" y="118"/>
                </a:lnTo>
                <a:lnTo>
                  <a:pt x="0" y="116"/>
                </a:lnTo>
                <a:lnTo>
                  <a:pt x="4" y="112"/>
                </a:lnTo>
                <a:lnTo>
                  <a:pt x="2" y="98"/>
                </a:lnTo>
                <a:lnTo>
                  <a:pt x="4" y="98"/>
                </a:lnTo>
                <a:lnTo>
                  <a:pt x="4" y="90"/>
                </a:lnTo>
                <a:lnTo>
                  <a:pt x="16" y="90"/>
                </a:lnTo>
                <a:lnTo>
                  <a:pt x="16" y="78"/>
                </a:lnTo>
                <a:lnTo>
                  <a:pt x="24" y="78"/>
                </a:lnTo>
                <a:lnTo>
                  <a:pt x="24" y="70"/>
                </a:lnTo>
                <a:lnTo>
                  <a:pt x="36" y="70"/>
                </a:lnTo>
                <a:lnTo>
                  <a:pt x="36" y="58"/>
                </a:lnTo>
                <a:lnTo>
                  <a:pt x="44" y="58"/>
                </a:lnTo>
                <a:lnTo>
                  <a:pt x="44" y="10"/>
                </a:lnTo>
                <a:lnTo>
                  <a:pt x="64" y="10"/>
                </a:lnTo>
                <a:lnTo>
                  <a:pt x="66" y="0"/>
                </a:lnTo>
                <a:lnTo>
                  <a:pt x="194" y="2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1" name="Freeform 105"/>
          <p:cNvSpPr>
            <a:spLocks/>
          </p:cNvSpPr>
          <p:nvPr/>
        </p:nvSpPr>
        <p:spPr bwMode="auto">
          <a:xfrm>
            <a:off x="3442335" y="4553903"/>
            <a:ext cx="517525" cy="247650"/>
          </a:xfrm>
          <a:custGeom>
            <a:avLst/>
            <a:gdLst>
              <a:gd name="T0" fmla="*/ 333375 w 326"/>
              <a:gd name="T1" fmla="*/ 12700 h 156"/>
              <a:gd name="T2" fmla="*/ 346075 w 326"/>
              <a:gd name="T3" fmla="*/ 22225 h 156"/>
              <a:gd name="T4" fmla="*/ 349250 w 326"/>
              <a:gd name="T5" fmla="*/ 31750 h 156"/>
              <a:gd name="T6" fmla="*/ 371475 w 326"/>
              <a:gd name="T7" fmla="*/ 44450 h 156"/>
              <a:gd name="T8" fmla="*/ 374650 w 326"/>
              <a:gd name="T9" fmla="*/ 47625 h 156"/>
              <a:gd name="T10" fmla="*/ 393700 w 326"/>
              <a:gd name="T11" fmla="*/ 50800 h 156"/>
              <a:gd name="T12" fmla="*/ 393700 w 326"/>
              <a:gd name="T13" fmla="*/ 47625 h 156"/>
              <a:gd name="T14" fmla="*/ 400050 w 326"/>
              <a:gd name="T15" fmla="*/ 38100 h 156"/>
              <a:gd name="T16" fmla="*/ 403225 w 326"/>
              <a:gd name="T17" fmla="*/ 44450 h 156"/>
              <a:gd name="T18" fmla="*/ 415925 w 326"/>
              <a:gd name="T19" fmla="*/ 50800 h 156"/>
              <a:gd name="T20" fmla="*/ 422275 w 326"/>
              <a:gd name="T21" fmla="*/ 47625 h 156"/>
              <a:gd name="T22" fmla="*/ 425450 w 326"/>
              <a:gd name="T23" fmla="*/ 63500 h 156"/>
              <a:gd name="T24" fmla="*/ 434975 w 326"/>
              <a:gd name="T25" fmla="*/ 63500 h 156"/>
              <a:gd name="T26" fmla="*/ 441325 w 326"/>
              <a:gd name="T27" fmla="*/ 66675 h 156"/>
              <a:gd name="T28" fmla="*/ 469900 w 326"/>
              <a:gd name="T29" fmla="*/ 73025 h 156"/>
              <a:gd name="T30" fmla="*/ 473075 w 326"/>
              <a:gd name="T31" fmla="*/ 79375 h 156"/>
              <a:gd name="T32" fmla="*/ 479425 w 326"/>
              <a:gd name="T33" fmla="*/ 92075 h 156"/>
              <a:gd name="T34" fmla="*/ 504825 w 326"/>
              <a:gd name="T35" fmla="*/ 95250 h 156"/>
              <a:gd name="T36" fmla="*/ 511175 w 326"/>
              <a:gd name="T37" fmla="*/ 85725 h 156"/>
              <a:gd name="T38" fmla="*/ 511175 w 326"/>
              <a:gd name="T39" fmla="*/ 222250 h 156"/>
              <a:gd name="T40" fmla="*/ 327025 w 326"/>
              <a:gd name="T41" fmla="*/ 247650 h 156"/>
              <a:gd name="T42" fmla="*/ 231775 w 326"/>
              <a:gd name="T43" fmla="*/ 212725 h 156"/>
              <a:gd name="T44" fmla="*/ 168275 w 326"/>
              <a:gd name="T45" fmla="*/ 114300 h 156"/>
              <a:gd name="T46" fmla="*/ 152400 w 326"/>
              <a:gd name="T47" fmla="*/ 101600 h 156"/>
              <a:gd name="T48" fmla="*/ 120650 w 326"/>
              <a:gd name="T49" fmla="*/ 114300 h 156"/>
              <a:gd name="T50" fmla="*/ 31750 w 326"/>
              <a:gd name="T51" fmla="*/ 95250 h 156"/>
              <a:gd name="T52" fmla="*/ 28575 w 326"/>
              <a:gd name="T53" fmla="*/ 76200 h 156"/>
              <a:gd name="T54" fmla="*/ 22225 w 326"/>
              <a:gd name="T55" fmla="*/ 66675 h 156"/>
              <a:gd name="T56" fmla="*/ 12700 w 326"/>
              <a:gd name="T57" fmla="*/ 50800 h 156"/>
              <a:gd name="T58" fmla="*/ 9525 w 326"/>
              <a:gd name="T59" fmla="*/ 34925 h 156"/>
              <a:gd name="T60" fmla="*/ 0 w 326"/>
              <a:gd name="T61" fmla="*/ 19050 h 156"/>
              <a:gd name="T62" fmla="*/ 285750 w 326"/>
              <a:gd name="T63" fmla="*/ 6350 h 156"/>
              <a:gd name="T64" fmla="*/ 295275 w 326"/>
              <a:gd name="T65" fmla="*/ 3175 h 156"/>
              <a:gd name="T66" fmla="*/ 317500 w 326"/>
              <a:gd name="T67" fmla="*/ 0 h 156"/>
              <a:gd name="T68" fmla="*/ 320675 w 326"/>
              <a:gd name="T69" fmla="*/ 3175 h 156"/>
              <a:gd name="T70" fmla="*/ 320675 w 326"/>
              <a:gd name="T71" fmla="*/ 3175 h 15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6" h="156">
                <a:moveTo>
                  <a:pt x="202" y="2"/>
                </a:moveTo>
                <a:lnTo>
                  <a:pt x="210" y="8"/>
                </a:lnTo>
                <a:lnTo>
                  <a:pt x="214" y="10"/>
                </a:lnTo>
                <a:lnTo>
                  <a:pt x="218" y="14"/>
                </a:lnTo>
                <a:lnTo>
                  <a:pt x="220" y="14"/>
                </a:lnTo>
                <a:lnTo>
                  <a:pt x="220" y="20"/>
                </a:lnTo>
                <a:lnTo>
                  <a:pt x="232" y="22"/>
                </a:lnTo>
                <a:lnTo>
                  <a:pt x="234" y="28"/>
                </a:lnTo>
                <a:lnTo>
                  <a:pt x="230" y="26"/>
                </a:lnTo>
                <a:lnTo>
                  <a:pt x="236" y="30"/>
                </a:lnTo>
                <a:lnTo>
                  <a:pt x="246" y="30"/>
                </a:lnTo>
                <a:lnTo>
                  <a:pt x="248" y="32"/>
                </a:lnTo>
                <a:lnTo>
                  <a:pt x="250" y="30"/>
                </a:lnTo>
                <a:lnTo>
                  <a:pt x="248" y="30"/>
                </a:lnTo>
                <a:lnTo>
                  <a:pt x="248" y="26"/>
                </a:lnTo>
                <a:lnTo>
                  <a:pt x="252" y="24"/>
                </a:lnTo>
                <a:lnTo>
                  <a:pt x="250" y="28"/>
                </a:lnTo>
                <a:lnTo>
                  <a:pt x="254" y="28"/>
                </a:lnTo>
                <a:lnTo>
                  <a:pt x="256" y="32"/>
                </a:lnTo>
                <a:lnTo>
                  <a:pt x="262" y="32"/>
                </a:lnTo>
                <a:lnTo>
                  <a:pt x="262" y="30"/>
                </a:lnTo>
                <a:lnTo>
                  <a:pt x="266" y="30"/>
                </a:lnTo>
                <a:lnTo>
                  <a:pt x="266" y="38"/>
                </a:lnTo>
                <a:lnTo>
                  <a:pt x="268" y="40"/>
                </a:lnTo>
                <a:lnTo>
                  <a:pt x="270" y="38"/>
                </a:lnTo>
                <a:lnTo>
                  <a:pt x="274" y="40"/>
                </a:lnTo>
                <a:lnTo>
                  <a:pt x="276" y="42"/>
                </a:lnTo>
                <a:lnTo>
                  <a:pt x="278" y="42"/>
                </a:lnTo>
                <a:lnTo>
                  <a:pt x="288" y="48"/>
                </a:lnTo>
                <a:lnTo>
                  <a:pt x="296" y="46"/>
                </a:lnTo>
                <a:lnTo>
                  <a:pt x="296" y="50"/>
                </a:lnTo>
                <a:lnTo>
                  <a:pt x="298" y="50"/>
                </a:lnTo>
                <a:lnTo>
                  <a:pt x="300" y="52"/>
                </a:lnTo>
                <a:lnTo>
                  <a:pt x="302" y="58"/>
                </a:lnTo>
                <a:lnTo>
                  <a:pt x="312" y="54"/>
                </a:lnTo>
                <a:lnTo>
                  <a:pt x="318" y="60"/>
                </a:lnTo>
                <a:lnTo>
                  <a:pt x="320" y="58"/>
                </a:lnTo>
                <a:lnTo>
                  <a:pt x="322" y="54"/>
                </a:lnTo>
                <a:lnTo>
                  <a:pt x="326" y="54"/>
                </a:lnTo>
                <a:lnTo>
                  <a:pt x="322" y="140"/>
                </a:lnTo>
                <a:lnTo>
                  <a:pt x="206" y="134"/>
                </a:lnTo>
                <a:lnTo>
                  <a:pt x="206" y="156"/>
                </a:lnTo>
                <a:lnTo>
                  <a:pt x="146" y="154"/>
                </a:lnTo>
                <a:lnTo>
                  <a:pt x="146" y="134"/>
                </a:lnTo>
                <a:lnTo>
                  <a:pt x="106" y="132"/>
                </a:lnTo>
                <a:lnTo>
                  <a:pt x="106" y="72"/>
                </a:lnTo>
                <a:lnTo>
                  <a:pt x="96" y="72"/>
                </a:lnTo>
                <a:lnTo>
                  <a:pt x="96" y="64"/>
                </a:lnTo>
                <a:lnTo>
                  <a:pt x="76" y="64"/>
                </a:lnTo>
                <a:lnTo>
                  <a:pt x="76" y="72"/>
                </a:lnTo>
                <a:lnTo>
                  <a:pt x="20" y="72"/>
                </a:lnTo>
                <a:lnTo>
                  <a:pt x="20" y="60"/>
                </a:lnTo>
                <a:lnTo>
                  <a:pt x="16" y="54"/>
                </a:lnTo>
                <a:lnTo>
                  <a:pt x="18" y="48"/>
                </a:lnTo>
                <a:lnTo>
                  <a:pt x="16" y="44"/>
                </a:lnTo>
                <a:lnTo>
                  <a:pt x="14" y="42"/>
                </a:lnTo>
                <a:lnTo>
                  <a:pt x="12" y="38"/>
                </a:lnTo>
                <a:lnTo>
                  <a:pt x="8" y="32"/>
                </a:lnTo>
                <a:lnTo>
                  <a:pt x="8" y="26"/>
                </a:lnTo>
                <a:lnTo>
                  <a:pt x="6" y="22"/>
                </a:lnTo>
                <a:lnTo>
                  <a:pt x="6" y="14"/>
                </a:lnTo>
                <a:lnTo>
                  <a:pt x="0" y="12"/>
                </a:lnTo>
                <a:lnTo>
                  <a:pt x="2" y="2"/>
                </a:lnTo>
                <a:lnTo>
                  <a:pt x="180" y="4"/>
                </a:lnTo>
                <a:lnTo>
                  <a:pt x="186" y="4"/>
                </a:lnTo>
                <a:lnTo>
                  <a:pt x="186" y="2"/>
                </a:lnTo>
                <a:lnTo>
                  <a:pt x="196" y="2"/>
                </a:lnTo>
                <a:lnTo>
                  <a:pt x="200" y="0"/>
                </a:lnTo>
                <a:lnTo>
                  <a:pt x="202" y="2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" name="Freeform 106"/>
          <p:cNvSpPr>
            <a:spLocks/>
          </p:cNvSpPr>
          <p:nvPr/>
        </p:nvSpPr>
        <p:spPr bwMode="auto">
          <a:xfrm>
            <a:off x="3426460" y="4655503"/>
            <a:ext cx="527050" cy="368300"/>
          </a:xfrm>
          <a:custGeom>
            <a:avLst/>
            <a:gdLst>
              <a:gd name="T0" fmla="*/ 47625 w 332"/>
              <a:gd name="T1" fmla="*/ 12700 h 232"/>
              <a:gd name="T2" fmla="*/ 136525 w 332"/>
              <a:gd name="T3" fmla="*/ 12700 h 232"/>
              <a:gd name="T4" fmla="*/ 136525 w 332"/>
              <a:gd name="T5" fmla="*/ 0 h 232"/>
              <a:gd name="T6" fmla="*/ 168275 w 332"/>
              <a:gd name="T7" fmla="*/ 0 h 232"/>
              <a:gd name="T8" fmla="*/ 168275 w 332"/>
              <a:gd name="T9" fmla="*/ 12700 h 232"/>
              <a:gd name="T10" fmla="*/ 184150 w 332"/>
              <a:gd name="T11" fmla="*/ 12700 h 232"/>
              <a:gd name="T12" fmla="*/ 184150 w 332"/>
              <a:gd name="T13" fmla="*/ 107950 h 232"/>
              <a:gd name="T14" fmla="*/ 247650 w 332"/>
              <a:gd name="T15" fmla="*/ 111125 h 232"/>
              <a:gd name="T16" fmla="*/ 247650 w 332"/>
              <a:gd name="T17" fmla="*/ 142875 h 232"/>
              <a:gd name="T18" fmla="*/ 342900 w 332"/>
              <a:gd name="T19" fmla="*/ 146050 h 232"/>
              <a:gd name="T20" fmla="*/ 342900 w 332"/>
              <a:gd name="T21" fmla="*/ 111125 h 232"/>
              <a:gd name="T22" fmla="*/ 527050 w 332"/>
              <a:gd name="T23" fmla="*/ 120650 h 232"/>
              <a:gd name="T24" fmla="*/ 527050 w 332"/>
              <a:gd name="T25" fmla="*/ 136525 h 232"/>
              <a:gd name="T26" fmla="*/ 514350 w 332"/>
              <a:gd name="T27" fmla="*/ 133350 h 232"/>
              <a:gd name="T28" fmla="*/ 511175 w 332"/>
              <a:gd name="T29" fmla="*/ 165100 h 232"/>
              <a:gd name="T30" fmla="*/ 495300 w 332"/>
              <a:gd name="T31" fmla="*/ 165100 h 232"/>
              <a:gd name="T32" fmla="*/ 492125 w 332"/>
              <a:gd name="T33" fmla="*/ 177800 h 232"/>
              <a:gd name="T34" fmla="*/ 479425 w 332"/>
              <a:gd name="T35" fmla="*/ 177800 h 232"/>
              <a:gd name="T36" fmla="*/ 479425 w 332"/>
              <a:gd name="T37" fmla="*/ 196850 h 232"/>
              <a:gd name="T38" fmla="*/ 463550 w 332"/>
              <a:gd name="T39" fmla="*/ 196850 h 232"/>
              <a:gd name="T40" fmla="*/ 460375 w 332"/>
              <a:gd name="T41" fmla="*/ 254000 h 232"/>
              <a:gd name="T42" fmla="*/ 450850 w 332"/>
              <a:gd name="T43" fmla="*/ 292100 h 232"/>
              <a:gd name="T44" fmla="*/ 441325 w 332"/>
              <a:gd name="T45" fmla="*/ 304800 h 232"/>
              <a:gd name="T46" fmla="*/ 438150 w 332"/>
              <a:gd name="T47" fmla="*/ 317500 h 232"/>
              <a:gd name="T48" fmla="*/ 425450 w 332"/>
              <a:gd name="T49" fmla="*/ 327025 h 232"/>
              <a:gd name="T50" fmla="*/ 419100 w 332"/>
              <a:gd name="T51" fmla="*/ 346075 h 232"/>
              <a:gd name="T52" fmla="*/ 409575 w 332"/>
              <a:gd name="T53" fmla="*/ 361950 h 232"/>
              <a:gd name="T54" fmla="*/ 406400 w 332"/>
              <a:gd name="T55" fmla="*/ 361950 h 232"/>
              <a:gd name="T56" fmla="*/ 400050 w 332"/>
              <a:gd name="T57" fmla="*/ 368300 h 232"/>
              <a:gd name="T58" fmla="*/ 374650 w 332"/>
              <a:gd name="T59" fmla="*/ 368300 h 232"/>
              <a:gd name="T60" fmla="*/ 171450 w 332"/>
              <a:gd name="T61" fmla="*/ 365125 h 232"/>
              <a:gd name="T62" fmla="*/ 158750 w 332"/>
              <a:gd name="T63" fmla="*/ 365125 h 232"/>
              <a:gd name="T64" fmla="*/ 146050 w 332"/>
              <a:gd name="T65" fmla="*/ 355600 h 232"/>
              <a:gd name="T66" fmla="*/ 130175 w 332"/>
              <a:gd name="T67" fmla="*/ 358775 h 232"/>
              <a:gd name="T68" fmla="*/ 127000 w 332"/>
              <a:gd name="T69" fmla="*/ 355600 h 232"/>
              <a:gd name="T70" fmla="*/ 123825 w 332"/>
              <a:gd name="T71" fmla="*/ 346075 h 232"/>
              <a:gd name="T72" fmla="*/ 127000 w 332"/>
              <a:gd name="T73" fmla="*/ 342900 h 232"/>
              <a:gd name="T74" fmla="*/ 123825 w 332"/>
              <a:gd name="T75" fmla="*/ 336550 h 232"/>
              <a:gd name="T76" fmla="*/ 120650 w 332"/>
              <a:gd name="T77" fmla="*/ 320675 h 232"/>
              <a:gd name="T78" fmla="*/ 111125 w 332"/>
              <a:gd name="T79" fmla="*/ 314325 h 232"/>
              <a:gd name="T80" fmla="*/ 107950 w 332"/>
              <a:gd name="T81" fmla="*/ 295275 h 232"/>
              <a:gd name="T82" fmla="*/ 104775 w 332"/>
              <a:gd name="T83" fmla="*/ 292100 h 232"/>
              <a:gd name="T84" fmla="*/ 98425 w 332"/>
              <a:gd name="T85" fmla="*/ 282575 h 232"/>
              <a:gd name="T86" fmla="*/ 82550 w 332"/>
              <a:gd name="T87" fmla="*/ 266700 h 232"/>
              <a:gd name="T88" fmla="*/ 31750 w 332"/>
              <a:gd name="T89" fmla="*/ 266700 h 232"/>
              <a:gd name="T90" fmla="*/ 31750 w 332"/>
              <a:gd name="T91" fmla="*/ 250825 h 232"/>
              <a:gd name="T92" fmla="*/ 0 w 332"/>
              <a:gd name="T93" fmla="*/ 250825 h 232"/>
              <a:gd name="T94" fmla="*/ 0 w 332"/>
              <a:gd name="T95" fmla="*/ 219075 h 232"/>
              <a:gd name="T96" fmla="*/ 0 w 332"/>
              <a:gd name="T97" fmla="*/ 187325 h 232"/>
              <a:gd name="T98" fmla="*/ 9525 w 332"/>
              <a:gd name="T99" fmla="*/ 187325 h 232"/>
              <a:gd name="T100" fmla="*/ 9525 w 332"/>
              <a:gd name="T101" fmla="*/ 92075 h 232"/>
              <a:gd name="T102" fmla="*/ 41275 w 332"/>
              <a:gd name="T103" fmla="*/ 92075 h 232"/>
              <a:gd name="T104" fmla="*/ 41275 w 332"/>
              <a:gd name="T105" fmla="*/ 79375 h 232"/>
              <a:gd name="T106" fmla="*/ 47625 w 332"/>
              <a:gd name="T107" fmla="*/ 76200 h 232"/>
              <a:gd name="T108" fmla="*/ 44450 w 332"/>
              <a:gd name="T109" fmla="*/ 60325 h 232"/>
              <a:gd name="T110" fmla="*/ 38100 w 332"/>
              <a:gd name="T111" fmla="*/ 47625 h 232"/>
              <a:gd name="T112" fmla="*/ 34925 w 332"/>
              <a:gd name="T113" fmla="*/ 34925 h 232"/>
              <a:gd name="T114" fmla="*/ 38100 w 332"/>
              <a:gd name="T115" fmla="*/ 34925 h 232"/>
              <a:gd name="T116" fmla="*/ 47625 w 332"/>
              <a:gd name="T117" fmla="*/ 22225 h 232"/>
              <a:gd name="T118" fmla="*/ 47625 w 332"/>
              <a:gd name="T119" fmla="*/ 12700 h 232"/>
              <a:gd name="T120" fmla="*/ 47625 w 332"/>
              <a:gd name="T121" fmla="*/ 12700 h 232"/>
              <a:gd name="T122" fmla="*/ 47625 w 332"/>
              <a:gd name="T123" fmla="*/ 12700 h 232"/>
              <a:gd name="T124" fmla="*/ 47625 w 332"/>
              <a:gd name="T125" fmla="*/ 12700 h 23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32" h="232">
                <a:moveTo>
                  <a:pt x="30" y="8"/>
                </a:moveTo>
                <a:lnTo>
                  <a:pt x="86" y="8"/>
                </a:lnTo>
                <a:lnTo>
                  <a:pt x="86" y="0"/>
                </a:lnTo>
                <a:lnTo>
                  <a:pt x="106" y="0"/>
                </a:lnTo>
                <a:lnTo>
                  <a:pt x="106" y="8"/>
                </a:lnTo>
                <a:lnTo>
                  <a:pt x="116" y="8"/>
                </a:lnTo>
                <a:lnTo>
                  <a:pt x="116" y="68"/>
                </a:lnTo>
                <a:lnTo>
                  <a:pt x="156" y="70"/>
                </a:lnTo>
                <a:lnTo>
                  <a:pt x="156" y="90"/>
                </a:lnTo>
                <a:lnTo>
                  <a:pt x="216" y="92"/>
                </a:lnTo>
                <a:lnTo>
                  <a:pt x="216" y="70"/>
                </a:lnTo>
                <a:lnTo>
                  <a:pt x="332" y="76"/>
                </a:lnTo>
                <a:lnTo>
                  <a:pt x="332" y="86"/>
                </a:lnTo>
                <a:lnTo>
                  <a:pt x="324" y="84"/>
                </a:lnTo>
                <a:lnTo>
                  <a:pt x="322" y="104"/>
                </a:lnTo>
                <a:lnTo>
                  <a:pt x="312" y="104"/>
                </a:lnTo>
                <a:lnTo>
                  <a:pt x="310" y="112"/>
                </a:lnTo>
                <a:lnTo>
                  <a:pt x="302" y="112"/>
                </a:lnTo>
                <a:lnTo>
                  <a:pt x="302" y="124"/>
                </a:lnTo>
                <a:lnTo>
                  <a:pt x="292" y="124"/>
                </a:lnTo>
                <a:lnTo>
                  <a:pt x="290" y="160"/>
                </a:lnTo>
                <a:lnTo>
                  <a:pt x="284" y="184"/>
                </a:lnTo>
                <a:lnTo>
                  <a:pt x="278" y="192"/>
                </a:lnTo>
                <a:lnTo>
                  <a:pt x="276" y="200"/>
                </a:lnTo>
                <a:lnTo>
                  <a:pt x="268" y="206"/>
                </a:lnTo>
                <a:lnTo>
                  <a:pt x="264" y="218"/>
                </a:lnTo>
                <a:lnTo>
                  <a:pt x="258" y="228"/>
                </a:lnTo>
                <a:lnTo>
                  <a:pt x="256" y="228"/>
                </a:lnTo>
                <a:lnTo>
                  <a:pt x="252" y="232"/>
                </a:lnTo>
                <a:lnTo>
                  <a:pt x="236" y="232"/>
                </a:lnTo>
                <a:lnTo>
                  <a:pt x="108" y="230"/>
                </a:lnTo>
                <a:lnTo>
                  <a:pt x="100" y="230"/>
                </a:lnTo>
                <a:lnTo>
                  <a:pt x="92" y="224"/>
                </a:lnTo>
                <a:lnTo>
                  <a:pt x="82" y="226"/>
                </a:lnTo>
                <a:lnTo>
                  <a:pt x="80" y="224"/>
                </a:lnTo>
                <a:lnTo>
                  <a:pt x="78" y="218"/>
                </a:lnTo>
                <a:lnTo>
                  <a:pt x="80" y="216"/>
                </a:lnTo>
                <a:lnTo>
                  <a:pt x="78" y="212"/>
                </a:lnTo>
                <a:lnTo>
                  <a:pt x="76" y="202"/>
                </a:lnTo>
                <a:lnTo>
                  <a:pt x="70" y="198"/>
                </a:lnTo>
                <a:lnTo>
                  <a:pt x="68" y="186"/>
                </a:lnTo>
                <a:lnTo>
                  <a:pt x="66" y="184"/>
                </a:lnTo>
                <a:lnTo>
                  <a:pt x="62" y="178"/>
                </a:lnTo>
                <a:lnTo>
                  <a:pt x="52" y="168"/>
                </a:lnTo>
                <a:lnTo>
                  <a:pt x="20" y="168"/>
                </a:lnTo>
                <a:lnTo>
                  <a:pt x="20" y="158"/>
                </a:lnTo>
                <a:lnTo>
                  <a:pt x="0" y="158"/>
                </a:lnTo>
                <a:lnTo>
                  <a:pt x="0" y="138"/>
                </a:lnTo>
                <a:lnTo>
                  <a:pt x="0" y="118"/>
                </a:lnTo>
                <a:lnTo>
                  <a:pt x="6" y="118"/>
                </a:lnTo>
                <a:lnTo>
                  <a:pt x="6" y="58"/>
                </a:lnTo>
                <a:lnTo>
                  <a:pt x="26" y="58"/>
                </a:lnTo>
                <a:lnTo>
                  <a:pt x="26" y="50"/>
                </a:lnTo>
                <a:lnTo>
                  <a:pt x="30" y="48"/>
                </a:lnTo>
                <a:lnTo>
                  <a:pt x="28" y="38"/>
                </a:lnTo>
                <a:lnTo>
                  <a:pt x="24" y="30"/>
                </a:lnTo>
                <a:lnTo>
                  <a:pt x="22" y="22"/>
                </a:lnTo>
                <a:lnTo>
                  <a:pt x="24" y="22"/>
                </a:lnTo>
                <a:lnTo>
                  <a:pt x="30" y="14"/>
                </a:lnTo>
                <a:lnTo>
                  <a:pt x="30" y="8"/>
                </a:lnTo>
                <a:close/>
              </a:path>
            </a:pathLst>
          </a:custGeom>
          <a:solidFill>
            <a:srgbClr val="FF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" name="Freeform 107"/>
          <p:cNvSpPr>
            <a:spLocks/>
          </p:cNvSpPr>
          <p:nvPr/>
        </p:nvSpPr>
        <p:spPr bwMode="auto">
          <a:xfrm>
            <a:off x="3343910" y="5176203"/>
            <a:ext cx="314325" cy="406400"/>
          </a:xfrm>
          <a:custGeom>
            <a:avLst/>
            <a:gdLst>
              <a:gd name="T0" fmla="*/ 155575 w 198"/>
              <a:gd name="T1" fmla="*/ 22225 h 256"/>
              <a:gd name="T2" fmla="*/ 152400 w 198"/>
              <a:gd name="T3" fmla="*/ 31750 h 256"/>
              <a:gd name="T4" fmla="*/ 152400 w 198"/>
              <a:gd name="T5" fmla="*/ 50800 h 256"/>
              <a:gd name="T6" fmla="*/ 155575 w 198"/>
              <a:gd name="T7" fmla="*/ 69850 h 256"/>
              <a:gd name="T8" fmla="*/ 174625 w 198"/>
              <a:gd name="T9" fmla="*/ 82550 h 256"/>
              <a:gd name="T10" fmla="*/ 184150 w 198"/>
              <a:gd name="T11" fmla="*/ 95250 h 256"/>
              <a:gd name="T12" fmla="*/ 203200 w 198"/>
              <a:gd name="T13" fmla="*/ 117475 h 256"/>
              <a:gd name="T14" fmla="*/ 222250 w 198"/>
              <a:gd name="T15" fmla="*/ 127000 h 256"/>
              <a:gd name="T16" fmla="*/ 254000 w 198"/>
              <a:gd name="T17" fmla="*/ 133350 h 256"/>
              <a:gd name="T18" fmla="*/ 254000 w 198"/>
              <a:gd name="T19" fmla="*/ 158750 h 256"/>
              <a:gd name="T20" fmla="*/ 257175 w 198"/>
              <a:gd name="T21" fmla="*/ 200025 h 256"/>
              <a:gd name="T22" fmla="*/ 285750 w 198"/>
              <a:gd name="T23" fmla="*/ 228600 h 256"/>
              <a:gd name="T24" fmla="*/ 282575 w 198"/>
              <a:gd name="T25" fmla="*/ 257175 h 256"/>
              <a:gd name="T26" fmla="*/ 273050 w 198"/>
              <a:gd name="T27" fmla="*/ 282575 h 256"/>
              <a:gd name="T28" fmla="*/ 273050 w 198"/>
              <a:gd name="T29" fmla="*/ 311150 h 256"/>
              <a:gd name="T30" fmla="*/ 276225 w 198"/>
              <a:gd name="T31" fmla="*/ 320675 h 256"/>
              <a:gd name="T32" fmla="*/ 288925 w 198"/>
              <a:gd name="T33" fmla="*/ 323850 h 256"/>
              <a:gd name="T34" fmla="*/ 288925 w 198"/>
              <a:gd name="T35" fmla="*/ 327025 h 256"/>
              <a:gd name="T36" fmla="*/ 288925 w 198"/>
              <a:gd name="T37" fmla="*/ 336550 h 256"/>
              <a:gd name="T38" fmla="*/ 298450 w 198"/>
              <a:gd name="T39" fmla="*/ 352425 h 256"/>
              <a:gd name="T40" fmla="*/ 307975 w 198"/>
              <a:gd name="T41" fmla="*/ 352425 h 256"/>
              <a:gd name="T42" fmla="*/ 307975 w 198"/>
              <a:gd name="T43" fmla="*/ 374650 h 256"/>
              <a:gd name="T44" fmla="*/ 304800 w 198"/>
              <a:gd name="T45" fmla="*/ 390525 h 256"/>
              <a:gd name="T46" fmla="*/ 111125 w 198"/>
              <a:gd name="T47" fmla="*/ 400050 h 256"/>
              <a:gd name="T48" fmla="*/ 92075 w 198"/>
              <a:gd name="T49" fmla="*/ 390525 h 256"/>
              <a:gd name="T50" fmla="*/ 88900 w 198"/>
              <a:gd name="T51" fmla="*/ 384175 h 256"/>
              <a:gd name="T52" fmla="*/ 79375 w 198"/>
              <a:gd name="T53" fmla="*/ 374650 h 256"/>
              <a:gd name="T54" fmla="*/ 57150 w 198"/>
              <a:gd name="T55" fmla="*/ 371475 h 256"/>
              <a:gd name="T56" fmla="*/ 47625 w 198"/>
              <a:gd name="T57" fmla="*/ 374650 h 256"/>
              <a:gd name="T58" fmla="*/ 28575 w 198"/>
              <a:gd name="T59" fmla="*/ 374650 h 256"/>
              <a:gd name="T60" fmla="*/ 6350 w 198"/>
              <a:gd name="T61" fmla="*/ 349250 h 256"/>
              <a:gd name="T62" fmla="*/ 3175 w 198"/>
              <a:gd name="T63" fmla="*/ 342900 h 256"/>
              <a:gd name="T64" fmla="*/ 3175 w 198"/>
              <a:gd name="T65" fmla="*/ 339725 h 256"/>
              <a:gd name="T66" fmla="*/ 12700 w 198"/>
              <a:gd name="T67" fmla="*/ 327025 h 256"/>
              <a:gd name="T68" fmla="*/ 15875 w 198"/>
              <a:gd name="T69" fmla="*/ 317500 h 256"/>
              <a:gd name="T70" fmla="*/ 19050 w 198"/>
              <a:gd name="T71" fmla="*/ 311150 h 256"/>
              <a:gd name="T72" fmla="*/ 19050 w 198"/>
              <a:gd name="T73" fmla="*/ 311150 h 256"/>
              <a:gd name="T74" fmla="*/ 22225 w 198"/>
              <a:gd name="T75" fmla="*/ 298450 h 256"/>
              <a:gd name="T76" fmla="*/ 22225 w 198"/>
              <a:gd name="T77" fmla="*/ 285750 h 256"/>
              <a:gd name="T78" fmla="*/ 22225 w 198"/>
              <a:gd name="T79" fmla="*/ 282575 h 256"/>
              <a:gd name="T80" fmla="*/ 25400 w 198"/>
              <a:gd name="T81" fmla="*/ 257175 h 256"/>
              <a:gd name="T82" fmla="*/ 38100 w 198"/>
              <a:gd name="T83" fmla="*/ 219075 h 256"/>
              <a:gd name="T84" fmla="*/ 50800 w 198"/>
              <a:gd name="T85" fmla="*/ 212725 h 256"/>
              <a:gd name="T86" fmla="*/ 53975 w 198"/>
              <a:gd name="T87" fmla="*/ 200025 h 256"/>
              <a:gd name="T88" fmla="*/ 63500 w 198"/>
              <a:gd name="T89" fmla="*/ 193675 h 256"/>
              <a:gd name="T90" fmla="*/ 69850 w 198"/>
              <a:gd name="T91" fmla="*/ 180975 h 256"/>
              <a:gd name="T92" fmla="*/ 69850 w 198"/>
              <a:gd name="T93" fmla="*/ 168275 h 256"/>
              <a:gd name="T94" fmla="*/ 76200 w 198"/>
              <a:gd name="T95" fmla="*/ 158750 h 256"/>
              <a:gd name="T96" fmla="*/ 69850 w 198"/>
              <a:gd name="T97" fmla="*/ 155575 h 256"/>
              <a:gd name="T98" fmla="*/ 66675 w 198"/>
              <a:gd name="T99" fmla="*/ 146050 h 256"/>
              <a:gd name="T100" fmla="*/ 76200 w 198"/>
              <a:gd name="T101" fmla="*/ 117475 h 256"/>
              <a:gd name="T102" fmla="*/ 76200 w 198"/>
              <a:gd name="T103" fmla="*/ 114300 h 256"/>
              <a:gd name="T104" fmla="*/ 76200 w 198"/>
              <a:gd name="T105" fmla="*/ 88900 h 256"/>
              <a:gd name="T106" fmla="*/ 69850 w 198"/>
              <a:gd name="T107" fmla="*/ 69850 h 256"/>
              <a:gd name="T108" fmla="*/ 69850 w 198"/>
              <a:gd name="T109" fmla="*/ 28575 h 256"/>
              <a:gd name="T110" fmla="*/ 123825 w 198"/>
              <a:gd name="T111" fmla="*/ 25400 h 256"/>
              <a:gd name="T112" fmla="*/ 142875 w 198"/>
              <a:gd name="T113" fmla="*/ 3175 h 256"/>
              <a:gd name="T114" fmla="*/ 152400 w 198"/>
              <a:gd name="T115" fmla="*/ 0 h 256"/>
              <a:gd name="T116" fmla="*/ 152400 w 198"/>
              <a:gd name="T117" fmla="*/ 0 h 25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8" h="256">
                <a:moveTo>
                  <a:pt x="96" y="0"/>
                </a:moveTo>
                <a:lnTo>
                  <a:pt x="98" y="14"/>
                </a:lnTo>
                <a:lnTo>
                  <a:pt x="94" y="18"/>
                </a:lnTo>
                <a:lnTo>
                  <a:pt x="96" y="20"/>
                </a:lnTo>
                <a:lnTo>
                  <a:pt x="94" y="26"/>
                </a:lnTo>
                <a:lnTo>
                  <a:pt x="96" y="32"/>
                </a:lnTo>
                <a:lnTo>
                  <a:pt x="96" y="38"/>
                </a:lnTo>
                <a:lnTo>
                  <a:pt x="98" y="44"/>
                </a:lnTo>
                <a:lnTo>
                  <a:pt x="104" y="44"/>
                </a:lnTo>
                <a:lnTo>
                  <a:pt x="110" y="52"/>
                </a:lnTo>
                <a:lnTo>
                  <a:pt x="112" y="52"/>
                </a:lnTo>
                <a:lnTo>
                  <a:pt x="116" y="60"/>
                </a:lnTo>
                <a:lnTo>
                  <a:pt x="128" y="70"/>
                </a:lnTo>
                <a:lnTo>
                  <a:pt x="128" y="74"/>
                </a:lnTo>
                <a:lnTo>
                  <a:pt x="132" y="76"/>
                </a:lnTo>
                <a:lnTo>
                  <a:pt x="140" y="80"/>
                </a:lnTo>
                <a:lnTo>
                  <a:pt x="154" y="78"/>
                </a:lnTo>
                <a:lnTo>
                  <a:pt x="160" y="84"/>
                </a:lnTo>
                <a:lnTo>
                  <a:pt x="162" y="92"/>
                </a:lnTo>
                <a:lnTo>
                  <a:pt x="160" y="100"/>
                </a:lnTo>
                <a:lnTo>
                  <a:pt x="162" y="106"/>
                </a:lnTo>
                <a:lnTo>
                  <a:pt x="162" y="126"/>
                </a:lnTo>
                <a:lnTo>
                  <a:pt x="174" y="140"/>
                </a:lnTo>
                <a:lnTo>
                  <a:pt x="180" y="144"/>
                </a:lnTo>
                <a:lnTo>
                  <a:pt x="182" y="160"/>
                </a:lnTo>
                <a:lnTo>
                  <a:pt x="178" y="162"/>
                </a:lnTo>
                <a:lnTo>
                  <a:pt x="176" y="176"/>
                </a:lnTo>
                <a:lnTo>
                  <a:pt x="172" y="178"/>
                </a:lnTo>
                <a:lnTo>
                  <a:pt x="170" y="184"/>
                </a:lnTo>
                <a:lnTo>
                  <a:pt x="172" y="196"/>
                </a:lnTo>
                <a:lnTo>
                  <a:pt x="170" y="200"/>
                </a:lnTo>
                <a:lnTo>
                  <a:pt x="174" y="202"/>
                </a:lnTo>
                <a:lnTo>
                  <a:pt x="176" y="206"/>
                </a:lnTo>
                <a:lnTo>
                  <a:pt x="182" y="204"/>
                </a:lnTo>
                <a:lnTo>
                  <a:pt x="184" y="206"/>
                </a:lnTo>
                <a:lnTo>
                  <a:pt x="182" y="206"/>
                </a:lnTo>
                <a:lnTo>
                  <a:pt x="184" y="206"/>
                </a:lnTo>
                <a:lnTo>
                  <a:pt x="182" y="212"/>
                </a:lnTo>
                <a:lnTo>
                  <a:pt x="190" y="214"/>
                </a:lnTo>
                <a:lnTo>
                  <a:pt x="188" y="222"/>
                </a:lnTo>
                <a:lnTo>
                  <a:pt x="192" y="222"/>
                </a:lnTo>
                <a:lnTo>
                  <a:pt x="194" y="222"/>
                </a:lnTo>
                <a:lnTo>
                  <a:pt x="198" y="226"/>
                </a:lnTo>
                <a:lnTo>
                  <a:pt x="194" y="236"/>
                </a:lnTo>
                <a:lnTo>
                  <a:pt x="196" y="244"/>
                </a:lnTo>
                <a:lnTo>
                  <a:pt x="192" y="246"/>
                </a:lnTo>
                <a:lnTo>
                  <a:pt x="190" y="256"/>
                </a:lnTo>
                <a:lnTo>
                  <a:pt x="70" y="252"/>
                </a:lnTo>
                <a:lnTo>
                  <a:pt x="58" y="248"/>
                </a:lnTo>
                <a:lnTo>
                  <a:pt x="58" y="246"/>
                </a:lnTo>
                <a:lnTo>
                  <a:pt x="54" y="244"/>
                </a:lnTo>
                <a:lnTo>
                  <a:pt x="56" y="242"/>
                </a:lnTo>
                <a:lnTo>
                  <a:pt x="54" y="236"/>
                </a:lnTo>
                <a:lnTo>
                  <a:pt x="50" y="236"/>
                </a:lnTo>
                <a:lnTo>
                  <a:pt x="48" y="238"/>
                </a:lnTo>
                <a:lnTo>
                  <a:pt x="36" y="234"/>
                </a:lnTo>
                <a:lnTo>
                  <a:pt x="34" y="236"/>
                </a:lnTo>
                <a:lnTo>
                  <a:pt x="30" y="236"/>
                </a:lnTo>
                <a:lnTo>
                  <a:pt x="24" y="236"/>
                </a:lnTo>
                <a:lnTo>
                  <a:pt x="18" y="236"/>
                </a:lnTo>
                <a:lnTo>
                  <a:pt x="16" y="228"/>
                </a:lnTo>
                <a:lnTo>
                  <a:pt x="4" y="220"/>
                </a:lnTo>
                <a:lnTo>
                  <a:pt x="8" y="220"/>
                </a:lnTo>
                <a:lnTo>
                  <a:pt x="2" y="216"/>
                </a:lnTo>
                <a:lnTo>
                  <a:pt x="0" y="214"/>
                </a:lnTo>
                <a:lnTo>
                  <a:pt x="2" y="214"/>
                </a:lnTo>
                <a:lnTo>
                  <a:pt x="2" y="212"/>
                </a:lnTo>
                <a:lnTo>
                  <a:pt x="8" y="206"/>
                </a:lnTo>
                <a:lnTo>
                  <a:pt x="8" y="202"/>
                </a:lnTo>
                <a:lnTo>
                  <a:pt x="10" y="200"/>
                </a:lnTo>
                <a:lnTo>
                  <a:pt x="8" y="200"/>
                </a:lnTo>
                <a:lnTo>
                  <a:pt x="12" y="196"/>
                </a:lnTo>
                <a:lnTo>
                  <a:pt x="14" y="188"/>
                </a:lnTo>
                <a:lnTo>
                  <a:pt x="14" y="184"/>
                </a:lnTo>
                <a:lnTo>
                  <a:pt x="14" y="180"/>
                </a:lnTo>
                <a:lnTo>
                  <a:pt x="16" y="180"/>
                </a:lnTo>
                <a:lnTo>
                  <a:pt x="14" y="178"/>
                </a:lnTo>
                <a:lnTo>
                  <a:pt x="16" y="164"/>
                </a:lnTo>
                <a:lnTo>
                  <a:pt x="16" y="162"/>
                </a:lnTo>
                <a:lnTo>
                  <a:pt x="22" y="160"/>
                </a:lnTo>
                <a:lnTo>
                  <a:pt x="24" y="138"/>
                </a:lnTo>
                <a:lnTo>
                  <a:pt x="28" y="134"/>
                </a:lnTo>
                <a:lnTo>
                  <a:pt x="32" y="134"/>
                </a:lnTo>
                <a:lnTo>
                  <a:pt x="34" y="132"/>
                </a:lnTo>
                <a:lnTo>
                  <a:pt x="34" y="126"/>
                </a:lnTo>
                <a:lnTo>
                  <a:pt x="36" y="126"/>
                </a:lnTo>
                <a:lnTo>
                  <a:pt x="40" y="122"/>
                </a:lnTo>
                <a:lnTo>
                  <a:pt x="38" y="120"/>
                </a:lnTo>
                <a:lnTo>
                  <a:pt x="44" y="114"/>
                </a:lnTo>
                <a:lnTo>
                  <a:pt x="44" y="106"/>
                </a:lnTo>
                <a:lnTo>
                  <a:pt x="48" y="102"/>
                </a:lnTo>
                <a:lnTo>
                  <a:pt x="48" y="100"/>
                </a:lnTo>
                <a:lnTo>
                  <a:pt x="44" y="100"/>
                </a:lnTo>
                <a:lnTo>
                  <a:pt x="44" y="98"/>
                </a:lnTo>
                <a:lnTo>
                  <a:pt x="42" y="96"/>
                </a:lnTo>
                <a:lnTo>
                  <a:pt x="42" y="92"/>
                </a:lnTo>
                <a:lnTo>
                  <a:pt x="48" y="78"/>
                </a:lnTo>
                <a:lnTo>
                  <a:pt x="48" y="74"/>
                </a:lnTo>
                <a:lnTo>
                  <a:pt x="50" y="72"/>
                </a:lnTo>
                <a:lnTo>
                  <a:pt x="48" y="72"/>
                </a:lnTo>
                <a:lnTo>
                  <a:pt x="50" y="62"/>
                </a:lnTo>
                <a:lnTo>
                  <a:pt x="48" y="56"/>
                </a:lnTo>
                <a:lnTo>
                  <a:pt x="44" y="52"/>
                </a:lnTo>
                <a:lnTo>
                  <a:pt x="44" y="44"/>
                </a:lnTo>
                <a:lnTo>
                  <a:pt x="42" y="40"/>
                </a:lnTo>
                <a:lnTo>
                  <a:pt x="44" y="18"/>
                </a:lnTo>
                <a:lnTo>
                  <a:pt x="78" y="20"/>
                </a:lnTo>
                <a:lnTo>
                  <a:pt x="78" y="16"/>
                </a:lnTo>
                <a:lnTo>
                  <a:pt x="90" y="12"/>
                </a:lnTo>
                <a:lnTo>
                  <a:pt x="90" y="2"/>
                </a:lnTo>
                <a:lnTo>
                  <a:pt x="96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" name="Freeform 108"/>
          <p:cNvSpPr>
            <a:spLocks/>
          </p:cNvSpPr>
          <p:nvPr/>
        </p:nvSpPr>
        <p:spPr bwMode="auto">
          <a:xfrm>
            <a:off x="3743960" y="5385753"/>
            <a:ext cx="238125" cy="422275"/>
          </a:xfrm>
          <a:custGeom>
            <a:avLst/>
            <a:gdLst>
              <a:gd name="T0" fmla="*/ 161925 w 150"/>
              <a:gd name="T1" fmla="*/ 0 h 266"/>
              <a:gd name="T2" fmla="*/ 238125 w 150"/>
              <a:gd name="T3" fmla="*/ 0 h 266"/>
              <a:gd name="T4" fmla="*/ 238125 w 150"/>
              <a:gd name="T5" fmla="*/ 393700 h 266"/>
              <a:gd name="T6" fmla="*/ 225425 w 150"/>
              <a:gd name="T7" fmla="*/ 390525 h 266"/>
              <a:gd name="T8" fmla="*/ 215900 w 150"/>
              <a:gd name="T9" fmla="*/ 403225 h 266"/>
              <a:gd name="T10" fmla="*/ 200025 w 150"/>
              <a:gd name="T11" fmla="*/ 403225 h 266"/>
              <a:gd name="T12" fmla="*/ 193675 w 150"/>
              <a:gd name="T13" fmla="*/ 422275 h 266"/>
              <a:gd name="T14" fmla="*/ 193675 w 150"/>
              <a:gd name="T15" fmla="*/ 419100 h 266"/>
              <a:gd name="T16" fmla="*/ 190500 w 150"/>
              <a:gd name="T17" fmla="*/ 419100 h 266"/>
              <a:gd name="T18" fmla="*/ 184150 w 150"/>
              <a:gd name="T19" fmla="*/ 415925 h 266"/>
              <a:gd name="T20" fmla="*/ 184150 w 150"/>
              <a:gd name="T21" fmla="*/ 406400 h 266"/>
              <a:gd name="T22" fmla="*/ 184150 w 150"/>
              <a:gd name="T23" fmla="*/ 400050 h 266"/>
              <a:gd name="T24" fmla="*/ 187325 w 150"/>
              <a:gd name="T25" fmla="*/ 390525 h 266"/>
              <a:gd name="T26" fmla="*/ 184150 w 150"/>
              <a:gd name="T27" fmla="*/ 387350 h 266"/>
              <a:gd name="T28" fmla="*/ 187325 w 150"/>
              <a:gd name="T29" fmla="*/ 377825 h 266"/>
              <a:gd name="T30" fmla="*/ 184150 w 150"/>
              <a:gd name="T31" fmla="*/ 374650 h 266"/>
              <a:gd name="T32" fmla="*/ 187325 w 150"/>
              <a:gd name="T33" fmla="*/ 371475 h 266"/>
              <a:gd name="T34" fmla="*/ 184150 w 150"/>
              <a:gd name="T35" fmla="*/ 368300 h 266"/>
              <a:gd name="T36" fmla="*/ 187325 w 150"/>
              <a:gd name="T37" fmla="*/ 365125 h 266"/>
              <a:gd name="T38" fmla="*/ 187325 w 150"/>
              <a:gd name="T39" fmla="*/ 358775 h 266"/>
              <a:gd name="T40" fmla="*/ 187325 w 150"/>
              <a:gd name="T41" fmla="*/ 346075 h 266"/>
              <a:gd name="T42" fmla="*/ 187325 w 150"/>
              <a:gd name="T43" fmla="*/ 352425 h 266"/>
              <a:gd name="T44" fmla="*/ 184150 w 150"/>
              <a:gd name="T45" fmla="*/ 346075 h 266"/>
              <a:gd name="T46" fmla="*/ 177800 w 150"/>
              <a:gd name="T47" fmla="*/ 346075 h 266"/>
              <a:gd name="T48" fmla="*/ 184150 w 150"/>
              <a:gd name="T49" fmla="*/ 342900 h 266"/>
              <a:gd name="T50" fmla="*/ 177800 w 150"/>
              <a:gd name="T51" fmla="*/ 339725 h 266"/>
              <a:gd name="T52" fmla="*/ 177800 w 150"/>
              <a:gd name="T53" fmla="*/ 336550 h 266"/>
              <a:gd name="T54" fmla="*/ 171450 w 150"/>
              <a:gd name="T55" fmla="*/ 333375 h 266"/>
              <a:gd name="T56" fmla="*/ 171450 w 150"/>
              <a:gd name="T57" fmla="*/ 327025 h 266"/>
              <a:gd name="T58" fmla="*/ 174625 w 150"/>
              <a:gd name="T59" fmla="*/ 327025 h 266"/>
              <a:gd name="T60" fmla="*/ 165100 w 150"/>
              <a:gd name="T61" fmla="*/ 320675 h 266"/>
              <a:gd name="T62" fmla="*/ 171450 w 150"/>
              <a:gd name="T63" fmla="*/ 314325 h 266"/>
              <a:gd name="T64" fmla="*/ 165100 w 150"/>
              <a:gd name="T65" fmla="*/ 307975 h 266"/>
              <a:gd name="T66" fmla="*/ 165100 w 150"/>
              <a:gd name="T67" fmla="*/ 295275 h 266"/>
              <a:gd name="T68" fmla="*/ 19050 w 150"/>
              <a:gd name="T69" fmla="*/ 292100 h 266"/>
              <a:gd name="T70" fmla="*/ 19050 w 150"/>
              <a:gd name="T71" fmla="*/ 196850 h 266"/>
              <a:gd name="T72" fmla="*/ 3175 w 150"/>
              <a:gd name="T73" fmla="*/ 196850 h 266"/>
              <a:gd name="T74" fmla="*/ 0 w 150"/>
              <a:gd name="T75" fmla="*/ 149225 h 266"/>
              <a:gd name="T76" fmla="*/ 34925 w 150"/>
              <a:gd name="T77" fmla="*/ 149225 h 266"/>
              <a:gd name="T78" fmla="*/ 34925 w 150"/>
              <a:gd name="T79" fmla="*/ 44450 h 266"/>
              <a:gd name="T80" fmla="*/ 168275 w 150"/>
              <a:gd name="T81" fmla="*/ 47625 h 266"/>
              <a:gd name="T82" fmla="*/ 168275 w 150"/>
              <a:gd name="T83" fmla="*/ 41275 h 266"/>
              <a:gd name="T84" fmla="*/ 171450 w 150"/>
              <a:gd name="T85" fmla="*/ 41275 h 266"/>
              <a:gd name="T86" fmla="*/ 165100 w 150"/>
              <a:gd name="T87" fmla="*/ 38100 h 266"/>
              <a:gd name="T88" fmla="*/ 168275 w 150"/>
              <a:gd name="T89" fmla="*/ 31750 h 266"/>
              <a:gd name="T90" fmla="*/ 165100 w 150"/>
              <a:gd name="T91" fmla="*/ 22225 h 266"/>
              <a:gd name="T92" fmla="*/ 165100 w 150"/>
              <a:gd name="T93" fmla="*/ 15875 h 266"/>
              <a:gd name="T94" fmla="*/ 161925 w 150"/>
              <a:gd name="T95" fmla="*/ 15875 h 266"/>
              <a:gd name="T96" fmla="*/ 161925 w 150"/>
              <a:gd name="T97" fmla="*/ 12700 h 266"/>
              <a:gd name="T98" fmla="*/ 158750 w 150"/>
              <a:gd name="T99" fmla="*/ 9525 h 266"/>
              <a:gd name="T100" fmla="*/ 158750 w 150"/>
              <a:gd name="T101" fmla="*/ 3175 h 266"/>
              <a:gd name="T102" fmla="*/ 158750 w 150"/>
              <a:gd name="T103" fmla="*/ 3175 h 266"/>
              <a:gd name="T104" fmla="*/ 158750 w 150"/>
              <a:gd name="T105" fmla="*/ 0 h 266"/>
              <a:gd name="T106" fmla="*/ 161925 w 150"/>
              <a:gd name="T107" fmla="*/ 0 h 266"/>
              <a:gd name="T108" fmla="*/ 161925 w 150"/>
              <a:gd name="T109" fmla="*/ 0 h 266"/>
              <a:gd name="T110" fmla="*/ 161925 w 150"/>
              <a:gd name="T111" fmla="*/ 0 h 266"/>
              <a:gd name="T112" fmla="*/ 161925 w 150"/>
              <a:gd name="T113" fmla="*/ 0 h 26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0" h="266">
                <a:moveTo>
                  <a:pt x="102" y="0"/>
                </a:moveTo>
                <a:lnTo>
                  <a:pt x="150" y="0"/>
                </a:lnTo>
                <a:lnTo>
                  <a:pt x="150" y="248"/>
                </a:lnTo>
                <a:lnTo>
                  <a:pt x="142" y="246"/>
                </a:lnTo>
                <a:lnTo>
                  <a:pt x="136" y="254"/>
                </a:lnTo>
                <a:lnTo>
                  <a:pt x="126" y="254"/>
                </a:lnTo>
                <a:lnTo>
                  <a:pt x="122" y="266"/>
                </a:lnTo>
                <a:lnTo>
                  <a:pt x="122" y="264"/>
                </a:lnTo>
                <a:lnTo>
                  <a:pt x="120" y="264"/>
                </a:lnTo>
                <a:lnTo>
                  <a:pt x="116" y="262"/>
                </a:lnTo>
                <a:lnTo>
                  <a:pt x="116" y="256"/>
                </a:lnTo>
                <a:lnTo>
                  <a:pt x="116" y="252"/>
                </a:lnTo>
                <a:lnTo>
                  <a:pt x="118" y="246"/>
                </a:lnTo>
                <a:lnTo>
                  <a:pt x="116" y="244"/>
                </a:lnTo>
                <a:lnTo>
                  <a:pt x="118" y="238"/>
                </a:lnTo>
                <a:lnTo>
                  <a:pt x="116" y="236"/>
                </a:lnTo>
                <a:lnTo>
                  <a:pt x="118" y="234"/>
                </a:lnTo>
                <a:lnTo>
                  <a:pt x="116" y="232"/>
                </a:lnTo>
                <a:lnTo>
                  <a:pt x="118" y="230"/>
                </a:lnTo>
                <a:lnTo>
                  <a:pt x="118" y="226"/>
                </a:lnTo>
                <a:lnTo>
                  <a:pt x="118" y="218"/>
                </a:lnTo>
                <a:lnTo>
                  <a:pt x="118" y="222"/>
                </a:lnTo>
                <a:lnTo>
                  <a:pt x="116" y="218"/>
                </a:lnTo>
                <a:lnTo>
                  <a:pt x="112" y="218"/>
                </a:lnTo>
                <a:lnTo>
                  <a:pt x="116" y="216"/>
                </a:lnTo>
                <a:lnTo>
                  <a:pt x="112" y="214"/>
                </a:lnTo>
                <a:lnTo>
                  <a:pt x="112" y="212"/>
                </a:lnTo>
                <a:lnTo>
                  <a:pt x="108" y="210"/>
                </a:lnTo>
                <a:lnTo>
                  <a:pt x="108" y="206"/>
                </a:lnTo>
                <a:lnTo>
                  <a:pt x="110" y="206"/>
                </a:lnTo>
                <a:lnTo>
                  <a:pt x="104" y="202"/>
                </a:lnTo>
                <a:lnTo>
                  <a:pt x="108" y="198"/>
                </a:lnTo>
                <a:lnTo>
                  <a:pt x="104" y="194"/>
                </a:lnTo>
                <a:lnTo>
                  <a:pt x="104" y="186"/>
                </a:lnTo>
                <a:lnTo>
                  <a:pt x="12" y="184"/>
                </a:lnTo>
                <a:lnTo>
                  <a:pt x="12" y="124"/>
                </a:lnTo>
                <a:lnTo>
                  <a:pt x="2" y="124"/>
                </a:lnTo>
                <a:lnTo>
                  <a:pt x="0" y="94"/>
                </a:lnTo>
                <a:lnTo>
                  <a:pt x="22" y="94"/>
                </a:lnTo>
                <a:lnTo>
                  <a:pt x="22" y="28"/>
                </a:lnTo>
                <a:lnTo>
                  <a:pt x="106" y="30"/>
                </a:lnTo>
                <a:lnTo>
                  <a:pt x="106" y="26"/>
                </a:lnTo>
                <a:lnTo>
                  <a:pt x="108" y="26"/>
                </a:lnTo>
                <a:lnTo>
                  <a:pt x="104" y="24"/>
                </a:lnTo>
                <a:lnTo>
                  <a:pt x="106" y="20"/>
                </a:lnTo>
                <a:lnTo>
                  <a:pt x="104" y="14"/>
                </a:lnTo>
                <a:lnTo>
                  <a:pt x="104" y="10"/>
                </a:lnTo>
                <a:lnTo>
                  <a:pt x="102" y="10"/>
                </a:lnTo>
                <a:lnTo>
                  <a:pt x="102" y="8"/>
                </a:lnTo>
                <a:lnTo>
                  <a:pt x="100" y="6"/>
                </a:lnTo>
                <a:lnTo>
                  <a:pt x="100" y="2"/>
                </a:lnTo>
                <a:lnTo>
                  <a:pt x="100" y="0"/>
                </a:lnTo>
                <a:lnTo>
                  <a:pt x="102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" name="Freeform 109"/>
          <p:cNvSpPr>
            <a:spLocks/>
          </p:cNvSpPr>
          <p:nvPr/>
        </p:nvSpPr>
        <p:spPr bwMode="auto">
          <a:xfrm>
            <a:off x="3172460" y="5519103"/>
            <a:ext cx="415925" cy="549275"/>
          </a:xfrm>
          <a:custGeom>
            <a:avLst/>
            <a:gdLst>
              <a:gd name="T0" fmla="*/ 174625 w 262"/>
              <a:gd name="T1" fmla="*/ 0 h 346"/>
              <a:gd name="T2" fmla="*/ 196850 w 262"/>
              <a:gd name="T3" fmla="*/ 19050 h 346"/>
              <a:gd name="T4" fmla="*/ 219075 w 262"/>
              <a:gd name="T5" fmla="*/ 31750 h 346"/>
              <a:gd name="T6" fmla="*/ 247650 w 262"/>
              <a:gd name="T7" fmla="*/ 34925 h 346"/>
              <a:gd name="T8" fmla="*/ 260350 w 262"/>
              <a:gd name="T9" fmla="*/ 41275 h 346"/>
              <a:gd name="T10" fmla="*/ 263525 w 262"/>
              <a:gd name="T11" fmla="*/ 50800 h 346"/>
              <a:gd name="T12" fmla="*/ 288925 w 262"/>
              <a:gd name="T13" fmla="*/ 60325 h 346"/>
              <a:gd name="T14" fmla="*/ 288925 w 262"/>
              <a:gd name="T15" fmla="*/ 73025 h 346"/>
              <a:gd name="T16" fmla="*/ 292100 w 262"/>
              <a:gd name="T17" fmla="*/ 82550 h 346"/>
              <a:gd name="T18" fmla="*/ 298450 w 262"/>
              <a:gd name="T19" fmla="*/ 101600 h 346"/>
              <a:gd name="T20" fmla="*/ 311150 w 262"/>
              <a:gd name="T21" fmla="*/ 107950 h 346"/>
              <a:gd name="T22" fmla="*/ 314325 w 262"/>
              <a:gd name="T23" fmla="*/ 111125 h 346"/>
              <a:gd name="T24" fmla="*/ 320675 w 262"/>
              <a:gd name="T25" fmla="*/ 152400 h 346"/>
              <a:gd name="T26" fmla="*/ 327025 w 262"/>
              <a:gd name="T27" fmla="*/ 155575 h 346"/>
              <a:gd name="T28" fmla="*/ 320675 w 262"/>
              <a:gd name="T29" fmla="*/ 171450 h 346"/>
              <a:gd name="T30" fmla="*/ 320675 w 262"/>
              <a:gd name="T31" fmla="*/ 180975 h 346"/>
              <a:gd name="T32" fmla="*/ 320675 w 262"/>
              <a:gd name="T33" fmla="*/ 187325 h 346"/>
              <a:gd name="T34" fmla="*/ 317500 w 262"/>
              <a:gd name="T35" fmla="*/ 200025 h 346"/>
              <a:gd name="T36" fmla="*/ 317500 w 262"/>
              <a:gd name="T37" fmla="*/ 203200 h 346"/>
              <a:gd name="T38" fmla="*/ 317500 w 262"/>
              <a:gd name="T39" fmla="*/ 212725 h 346"/>
              <a:gd name="T40" fmla="*/ 330200 w 262"/>
              <a:gd name="T41" fmla="*/ 222250 h 346"/>
              <a:gd name="T42" fmla="*/ 333375 w 262"/>
              <a:gd name="T43" fmla="*/ 231775 h 346"/>
              <a:gd name="T44" fmla="*/ 349250 w 262"/>
              <a:gd name="T45" fmla="*/ 228600 h 346"/>
              <a:gd name="T46" fmla="*/ 355600 w 262"/>
              <a:gd name="T47" fmla="*/ 234950 h 346"/>
              <a:gd name="T48" fmla="*/ 365125 w 262"/>
              <a:gd name="T49" fmla="*/ 241300 h 346"/>
              <a:gd name="T50" fmla="*/ 384175 w 262"/>
              <a:gd name="T51" fmla="*/ 244475 h 346"/>
              <a:gd name="T52" fmla="*/ 406400 w 262"/>
              <a:gd name="T53" fmla="*/ 257175 h 346"/>
              <a:gd name="T54" fmla="*/ 415925 w 262"/>
              <a:gd name="T55" fmla="*/ 288925 h 346"/>
              <a:gd name="T56" fmla="*/ 400050 w 262"/>
              <a:gd name="T57" fmla="*/ 298450 h 346"/>
              <a:gd name="T58" fmla="*/ 387350 w 262"/>
              <a:gd name="T59" fmla="*/ 295275 h 346"/>
              <a:gd name="T60" fmla="*/ 368300 w 262"/>
              <a:gd name="T61" fmla="*/ 307975 h 346"/>
              <a:gd name="T62" fmla="*/ 330200 w 262"/>
              <a:gd name="T63" fmla="*/ 327025 h 346"/>
              <a:gd name="T64" fmla="*/ 320675 w 262"/>
              <a:gd name="T65" fmla="*/ 327025 h 346"/>
              <a:gd name="T66" fmla="*/ 304800 w 262"/>
              <a:gd name="T67" fmla="*/ 330200 h 346"/>
              <a:gd name="T68" fmla="*/ 301625 w 262"/>
              <a:gd name="T69" fmla="*/ 355600 h 346"/>
              <a:gd name="T70" fmla="*/ 298450 w 262"/>
              <a:gd name="T71" fmla="*/ 368300 h 346"/>
              <a:gd name="T72" fmla="*/ 298450 w 262"/>
              <a:gd name="T73" fmla="*/ 387350 h 346"/>
              <a:gd name="T74" fmla="*/ 279400 w 262"/>
              <a:gd name="T75" fmla="*/ 396875 h 346"/>
              <a:gd name="T76" fmla="*/ 288925 w 262"/>
              <a:gd name="T77" fmla="*/ 428625 h 346"/>
              <a:gd name="T78" fmla="*/ 304800 w 262"/>
              <a:gd name="T79" fmla="*/ 463550 h 346"/>
              <a:gd name="T80" fmla="*/ 314325 w 262"/>
              <a:gd name="T81" fmla="*/ 479425 h 346"/>
              <a:gd name="T82" fmla="*/ 333375 w 262"/>
              <a:gd name="T83" fmla="*/ 488950 h 346"/>
              <a:gd name="T84" fmla="*/ 342900 w 262"/>
              <a:gd name="T85" fmla="*/ 495300 h 346"/>
              <a:gd name="T86" fmla="*/ 355600 w 262"/>
              <a:gd name="T87" fmla="*/ 501650 h 346"/>
              <a:gd name="T88" fmla="*/ 365125 w 262"/>
              <a:gd name="T89" fmla="*/ 511175 h 346"/>
              <a:gd name="T90" fmla="*/ 390525 w 262"/>
              <a:gd name="T91" fmla="*/ 523875 h 346"/>
              <a:gd name="T92" fmla="*/ 400050 w 262"/>
              <a:gd name="T93" fmla="*/ 530225 h 346"/>
              <a:gd name="T94" fmla="*/ 406400 w 262"/>
              <a:gd name="T95" fmla="*/ 549275 h 346"/>
              <a:gd name="T96" fmla="*/ 0 w 262"/>
              <a:gd name="T97" fmla="*/ 419100 h 346"/>
              <a:gd name="T98" fmla="*/ 0 w 262"/>
              <a:gd name="T99" fmla="*/ 323850 h 346"/>
              <a:gd name="T100" fmla="*/ 6350 w 262"/>
              <a:gd name="T101" fmla="*/ 47625 h 3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2" h="346">
                <a:moveTo>
                  <a:pt x="4" y="30"/>
                </a:moveTo>
                <a:lnTo>
                  <a:pt x="110" y="32"/>
                </a:lnTo>
                <a:lnTo>
                  <a:pt x="110" y="0"/>
                </a:lnTo>
                <a:lnTo>
                  <a:pt x="116" y="4"/>
                </a:lnTo>
                <a:lnTo>
                  <a:pt x="112" y="4"/>
                </a:lnTo>
                <a:lnTo>
                  <a:pt x="124" y="12"/>
                </a:lnTo>
                <a:lnTo>
                  <a:pt x="126" y="20"/>
                </a:lnTo>
                <a:lnTo>
                  <a:pt x="132" y="20"/>
                </a:lnTo>
                <a:lnTo>
                  <a:pt x="138" y="20"/>
                </a:lnTo>
                <a:lnTo>
                  <a:pt x="142" y="20"/>
                </a:lnTo>
                <a:lnTo>
                  <a:pt x="144" y="18"/>
                </a:lnTo>
                <a:lnTo>
                  <a:pt x="156" y="22"/>
                </a:lnTo>
                <a:lnTo>
                  <a:pt x="158" y="20"/>
                </a:lnTo>
                <a:lnTo>
                  <a:pt x="162" y="20"/>
                </a:lnTo>
                <a:lnTo>
                  <a:pt x="164" y="26"/>
                </a:lnTo>
                <a:lnTo>
                  <a:pt x="162" y="28"/>
                </a:lnTo>
                <a:lnTo>
                  <a:pt x="166" y="30"/>
                </a:lnTo>
                <a:lnTo>
                  <a:pt x="166" y="32"/>
                </a:lnTo>
                <a:lnTo>
                  <a:pt x="178" y="36"/>
                </a:lnTo>
                <a:lnTo>
                  <a:pt x="178" y="38"/>
                </a:lnTo>
                <a:lnTo>
                  <a:pt x="182" y="38"/>
                </a:lnTo>
                <a:lnTo>
                  <a:pt x="180" y="40"/>
                </a:lnTo>
                <a:lnTo>
                  <a:pt x="180" y="42"/>
                </a:lnTo>
                <a:lnTo>
                  <a:pt x="182" y="46"/>
                </a:lnTo>
                <a:lnTo>
                  <a:pt x="182" y="48"/>
                </a:lnTo>
                <a:lnTo>
                  <a:pt x="184" y="52"/>
                </a:lnTo>
                <a:lnTo>
                  <a:pt x="184" y="56"/>
                </a:lnTo>
                <a:lnTo>
                  <a:pt x="190" y="62"/>
                </a:lnTo>
                <a:lnTo>
                  <a:pt x="188" y="64"/>
                </a:lnTo>
                <a:lnTo>
                  <a:pt x="190" y="66"/>
                </a:lnTo>
                <a:lnTo>
                  <a:pt x="192" y="68"/>
                </a:lnTo>
                <a:lnTo>
                  <a:pt x="196" y="68"/>
                </a:lnTo>
                <a:lnTo>
                  <a:pt x="196" y="70"/>
                </a:lnTo>
                <a:lnTo>
                  <a:pt x="198" y="70"/>
                </a:lnTo>
                <a:lnTo>
                  <a:pt x="198" y="82"/>
                </a:lnTo>
                <a:lnTo>
                  <a:pt x="204" y="90"/>
                </a:lnTo>
                <a:lnTo>
                  <a:pt x="202" y="96"/>
                </a:lnTo>
                <a:lnTo>
                  <a:pt x="204" y="96"/>
                </a:lnTo>
                <a:lnTo>
                  <a:pt x="204" y="98"/>
                </a:lnTo>
                <a:lnTo>
                  <a:pt x="206" y="98"/>
                </a:lnTo>
                <a:lnTo>
                  <a:pt x="206" y="100"/>
                </a:lnTo>
                <a:lnTo>
                  <a:pt x="206" y="102"/>
                </a:lnTo>
                <a:lnTo>
                  <a:pt x="202" y="108"/>
                </a:lnTo>
                <a:lnTo>
                  <a:pt x="200" y="108"/>
                </a:lnTo>
                <a:lnTo>
                  <a:pt x="204" y="112"/>
                </a:lnTo>
                <a:lnTo>
                  <a:pt x="202" y="114"/>
                </a:lnTo>
                <a:lnTo>
                  <a:pt x="202" y="118"/>
                </a:lnTo>
                <a:lnTo>
                  <a:pt x="202" y="122"/>
                </a:lnTo>
                <a:lnTo>
                  <a:pt x="202" y="124"/>
                </a:lnTo>
                <a:lnTo>
                  <a:pt x="200" y="126"/>
                </a:lnTo>
                <a:lnTo>
                  <a:pt x="200" y="128"/>
                </a:lnTo>
                <a:lnTo>
                  <a:pt x="200" y="132"/>
                </a:lnTo>
                <a:lnTo>
                  <a:pt x="202" y="132"/>
                </a:lnTo>
                <a:lnTo>
                  <a:pt x="200" y="134"/>
                </a:lnTo>
                <a:lnTo>
                  <a:pt x="204" y="134"/>
                </a:lnTo>
                <a:lnTo>
                  <a:pt x="204" y="140"/>
                </a:lnTo>
                <a:lnTo>
                  <a:pt x="208" y="140"/>
                </a:lnTo>
                <a:lnTo>
                  <a:pt x="208" y="142"/>
                </a:lnTo>
                <a:lnTo>
                  <a:pt x="210" y="144"/>
                </a:lnTo>
                <a:lnTo>
                  <a:pt x="210" y="146"/>
                </a:lnTo>
                <a:lnTo>
                  <a:pt x="212" y="146"/>
                </a:lnTo>
                <a:lnTo>
                  <a:pt x="216" y="148"/>
                </a:lnTo>
                <a:lnTo>
                  <a:pt x="220" y="144"/>
                </a:lnTo>
                <a:lnTo>
                  <a:pt x="222" y="148"/>
                </a:lnTo>
                <a:lnTo>
                  <a:pt x="222" y="150"/>
                </a:lnTo>
                <a:lnTo>
                  <a:pt x="224" y="148"/>
                </a:lnTo>
                <a:lnTo>
                  <a:pt x="224" y="150"/>
                </a:lnTo>
                <a:lnTo>
                  <a:pt x="228" y="150"/>
                </a:lnTo>
                <a:lnTo>
                  <a:pt x="230" y="152"/>
                </a:lnTo>
                <a:lnTo>
                  <a:pt x="230" y="150"/>
                </a:lnTo>
                <a:lnTo>
                  <a:pt x="238" y="150"/>
                </a:lnTo>
                <a:lnTo>
                  <a:pt x="242" y="154"/>
                </a:lnTo>
                <a:lnTo>
                  <a:pt x="246" y="150"/>
                </a:lnTo>
                <a:lnTo>
                  <a:pt x="252" y="162"/>
                </a:lnTo>
                <a:lnTo>
                  <a:pt x="256" y="162"/>
                </a:lnTo>
                <a:lnTo>
                  <a:pt x="256" y="166"/>
                </a:lnTo>
                <a:lnTo>
                  <a:pt x="262" y="178"/>
                </a:lnTo>
                <a:lnTo>
                  <a:pt x="262" y="182"/>
                </a:lnTo>
                <a:lnTo>
                  <a:pt x="258" y="182"/>
                </a:lnTo>
                <a:lnTo>
                  <a:pt x="260" y="186"/>
                </a:lnTo>
                <a:lnTo>
                  <a:pt x="252" y="188"/>
                </a:lnTo>
                <a:lnTo>
                  <a:pt x="250" y="186"/>
                </a:lnTo>
                <a:lnTo>
                  <a:pt x="250" y="188"/>
                </a:lnTo>
                <a:lnTo>
                  <a:pt x="244" y="186"/>
                </a:lnTo>
                <a:lnTo>
                  <a:pt x="242" y="192"/>
                </a:lnTo>
                <a:lnTo>
                  <a:pt x="238" y="194"/>
                </a:lnTo>
                <a:lnTo>
                  <a:pt x="232" y="194"/>
                </a:lnTo>
                <a:lnTo>
                  <a:pt x="230" y="198"/>
                </a:lnTo>
                <a:lnTo>
                  <a:pt x="218" y="194"/>
                </a:lnTo>
                <a:lnTo>
                  <a:pt x="208" y="206"/>
                </a:lnTo>
                <a:lnTo>
                  <a:pt x="206" y="204"/>
                </a:lnTo>
                <a:lnTo>
                  <a:pt x="204" y="206"/>
                </a:lnTo>
                <a:lnTo>
                  <a:pt x="202" y="206"/>
                </a:lnTo>
                <a:lnTo>
                  <a:pt x="198" y="204"/>
                </a:lnTo>
                <a:lnTo>
                  <a:pt x="192" y="204"/>
                </a:lnTo>
                <a:lnTo>
                  <a:pt x="192" y="208"/>
                </a:lnTo>
                <a:lnTo>
                  <a:pt x="196" y="214"/>
                </a:lnTo>
                <a:lnTo>
                  <a:pt x="196" y="220"/>
                </a:lnTo>
                <a:lnTo>
                  <a:pt x="190" y="224"/>
                </a:lnTo>
                <a:lnTo>
                  <a:pt x="192" y="226"/>
                </a:lnTo>
                <a:lnTo>
                  <a:pt x="188" y="230"/>
                </a:lnTo>
                <a:lnTo>
                  <a:pt x="188" y="232"/>
                </a:lnTo>
                <a:lnTo>
                  <a:pt x="188" y="234"/>
                </a:lnTo>
                <a:lnTo>
                  <a:pt x="190" y="242"/>
                </a:lnTo>
                <a:lnTo>
                  <a:pt x="188" y="244"/>
                </a:lnTo>
                <a:lnTo>
                  <a:pt x="182" y="246"/>
                </a:lnTo>
                <a:lnTo>
                  <a:pt x="180" y="250"/>
                </a:lnTo>
                <a:lnTo>
                  <a:pt x="176" y="250"/>
                </a:lnTo>
                <a:lnTo>
                  <a:pt x="170" y="252"/>
                </a:lnTo>
                <a:lnTo>
                  <a:pt x="172" y="262"/>
                </a:lnTo>
                <a:lnTo>
                  <a:pt x="182" y="270"/>
                </a:lnTo>
                <a:lnTo>
                  <a:pt x="182" y="282"/>
                </a:lnTo>
                <a:lnTo>
                  <a:pt x="190" y="288"/>
                </a:lnTo>
                <a:lnTo>
                  <a:pt x="192" y="292"/>
                </a:lnTo>
                <a:lnTo>
                  <a:pt x="190" y="294"/>
                </a:lnTo>
                <a:lnTo>
                  <a:pt x="196" y="300"/>
                </a:lnTo>
                <a:lnTo>
                  <a:pt x="198" y="302"/>
                </a:lnTo>
                <a:lnTo>
                  <a:pt x="200" y="306"/>
                </a:lnTo>
                <a:lnTo>
                  <a:pt x="206" y="306"/>
                </a:lnTo>
                <a:lnTo>
                  <a:pt x="210" y="308"/>
                </a:lnTo>
                <a:lnTo>
                  <a:pt x="212" y="306"/>
                </a:lnTo>
                <a:lnTo>
                  <a:pt x="216" y="312"/>
                </a:lnTo>
                <a:lnTo>
                  <a:pt x="218" y="316"/>
                </a:lnTo>
                <a:lnTo>
                  <a:pt x="224" y="316"/>
                </a:lnTo>
                <a:lnTo>
                  <a:pt x="228" y="314"/>
                </a:lnTo>
                <a:lnTo>
                  <a:pt x="232" y="320"/>
                </a:lnTo>
                <a:lnTo>
                  <a:pt x="230" y="322"/>
                </a:lnTo>
                <a:lnTo>
                  <a:pt x="236" y="322"/>
                </a:lnTo>
                <a:lnTo>
                  <a:pt x="242" y="326"/>
                </a:lnTo>
                <a:lnTo>
                  <a:pt x="246" y="330"/>
                </a:lnTo>
                <a:lnTo>
                  <a:pt x="250" y="328"/>
                </a:lnTo>
                <a:lnTo>
                  <a:pt x="250" y="332"/>
                </a:lnTo>
                <a:lnTo>
                  <a:pt x="252" y="334"/>
                </a:lnTo>
                <a:lnTo>
                  <a:pt x="252" y="342"/>
                </a:lnTo>
                <a:lnTo>
                  <a:pt x="248" y="342"/>
                </a:lnTo>
                <a:lnTo>
                  <a:pt x="256" y="346"/>
                </a:lnTo>
                <a:lnTo>
                  <a:pt x="86" y="334"/>
                </a:lnTo>
                <a:lnTo>
                  <a:pt x="0" y="328"/>
                </a:lnTo>
                <a:lnTo>
                  <a:pt x="0" y="264"/>
                </a:lnTo>
                <a:lnTo>
                  <a:pt x="2" y="264"/>
                </a:lnTo>
                <a:lnTo>
                  <a:pt x="2" y="258"/>
                </a:lnTo>
                <a:lnTo>
                  <a:pt x="0" y="204"/>
                </a:lnTo>
                <a:lnTo>
                  <a:pt x="4" y="3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" name="Freeform 110"/>
          <p:cNvSpPr>
            <a:spLocks/>
          </p:cNvSpPr>
          <p:nvPr/>
        </p:nvSpPr>
        <p:spPr bwMode="auto">
          <a:xfrm>
            <a:off x="3845560" y="1509078"/>
            <a:ext cx="565150" cy="415925"/>
          </a:xfrm>
          <a:custGeom>
            <a:avLst/>
            <a:gdLst>
              <a:gd name="T0" fmla="*/ 107950 w 356"/>
              <a:gd name="T1" fmla="*/ 73025 h 262"/>
              <a:gd name="T2" fmla="*/ 127000 w 356"/>
              <a:gd name="T3" fmla="*/ 98425 h 262"/>
              <a:gd name="T4" fmla="*/ 152400 w 356"/>
              <a:gd name="T5" fmla="*/ 85725 h 262"/>
              <a:gd name="T6" fmla="*/ 276225 w 356"/>
              <a:gd name="T7" fmla="*/ 22225 h 262"/>
              <a:gd name="T8" fmla="*/ 317500 w 356"/>
              <a:gd name="T9" fmla="*/ 12700 h 262"/>
              <a:gd name="T10" fmla="*/ 349250 w 356"/>
              <a:gd name="T11" fmla="*/ 6350 h 262"/>
              <a:gd name="T12" fmla="*/ 371475 w 356"/>
              <a:gd name="T13" fmla="*/ 31750 h 262"/>
              <a:gd name="T14" fmla="*/ 377825 w 356"/>
              <a:gd name="T15" fmla="*/ 73025 h 262"/>
              <a:gd name="T16" fmla="*/ 381000 w 356"/>
              <a:gd name="T17" fmla="*/ 101600 h 262"/>
              <a:gd name="T18" fmla="*/ 400050 w 356"/>
              <a:gd name="T19" fmla="*/ 155575 h 262"/>
              <a:gd name="T20" fmla="*/ 431800 w 356"/>
              <a:gd name="T21" fmla="*/ 187325 h 262"/>
              <a:gd name="T22" fmla="*/ 476250 w 356"/>
              <a:gd name="T23" fmla="*/ 238125 h 262"/>
              <a:gd name="T24" fmla="*/ 479425 w 356"/>
              <a:gd name="T25" fmla="*/ 266700 h 262"/>
              <a:gd name="T26" fmla="*/ 498475 w 356"/>
              <a:gd name="T27" fmla="*/ 279400 h 262"/>
              <a:gd name="T28" fmla="*/ 533400 w 356"/>
              <a:gd name="T29" fmla="*/ 327025 h 262"/>
              <a:gd name="T30" fmla="*/ 552450 w 356"/>
              <a:gd name="T31" fmla="*/ 371475 h 262"/>
              <a:gd name="T32" fmla="*/ 561975 w 356"/>
              <a:gd name="T33" fmla="*/ 400050 h 262"/>
              <a:gd name="T34" fmla="*/ 549275 w 356"/>
              <a:gd name="T35" fmla="*/ 403225 h 262"/>
              <a:gd name="T36" fmla="*/ 517525 w 356"/>
              <a:gd name="T37" fmla="*/ 384175 h 262"/>
              <a:gd name="T38" fmla="*/ 495300 w 356"/>
              <a:gd name="T39" fmla="*/ 393700 h 262"/>
              <a:gd name="T40" fmla="*/ 479425 w 356"/>
              <a:gd name="T41" fmla="*/ 381000 h 262"/>
              <a:gd name="T42" fmla="*/ 422275 w 356"/>
              <a:gd name="T43" fmla="*/ 384175 h 262"/>
              <a:gd name="T44" fmla="*/ 361950 w 356"/>
              <a:gd name="T45" fmla="*/ 396875 h 262"/>
              <a:gd name="T46" fmla="*/ 304800 w 356"/>
              <a:gd name="T47" fmla="*/ 384175 h 262"/>
              <a:gd name="T48" fmla="*/ 276225 w 356"/>
              <a:gd name="T49" fmla="*/ 368300 h 262"/>
              <a:gd name="T50" fmla="*/ 247650 w 356"/>
              <a:gd name="T51" fmla="*/ 371475 h 262"/>
              <a:gd name="T52" fmla="*/ 225425 w 356"/>
              <a:gd name="T53" fmla="*/ 361950 h 262"/>
              <a:gd name="T54" fmla="*/ 193675 w 356"/>
              <a:gd name="T55" fmla="*/ 342900 h 262"/>
              <a:gd name="T56" fmla="*/ 190500 w 356"/>
              <a:gd name="T57" fmla="*/ 349250 h 262"/>
              <a:gd name="T58" fmla="*/ 168275 w 356"/>
              <a:gd name="T59" fmla="*/ 342900 h 262"/>
              <a:gd name="T60" fmla="*/ 177800 w 356"/>
              <a:gd name="T61" fmla="*/ 327025 h 262"/>
              <a:gd name="T62" fmla="*/ 149225 w 356"/>
              <a:gd name="T63" fmla="*/ 317500 h 262"/>
              <a:gd name="T64" fmla="*/ 130175 w 356"/>
              <a:gd name="T65" fmla="*/ 298450 h 262"/>
              <a:gd name="T66" fmla="*/ 117475 w 356"/>
              <a:gd name="T67" fmla="*/ 292100 h 262"/>
              <a:gd name="T68" fmla="*/ 101600 w 356"/>
              <a:gd name="T69" fmla="*/ 263525 h 262"/>
              <a:gd name="T70" fmla="*/ 73025 w 356"/>
              <a:gd name="T71" fmla="*/ 231775 h 262"/>
              <a:gd name="T72" fmla="*/ 53975 w 356"/>
              <a:gd name="T73" fmla="*/ 203200 h 262"/>
              <a:gd name="T74" fmla="*/ 41275 w 356"/>
              <a:gd name="T75" fmla="*/ 177800 h 262"/>
              <a:gd name="T76" fmla="*/ 28575 w 356"/>
              <a:gd name="T77" fmla="*/ 168275 h 262"/>
              <a:gd name="T78" fmla="*/ 0 w 356"/>
              <a:gd name="T79" fmla="*/ 146050 h 262"/>
              <a:gd name="T80" fmla="*/ 19050 w 356"/>
              <a:gd name="T81" fmla="*/ 98425 h 262"/>
              <a:gd name="T82" fmla="*/ 25400 w 356"/>
              <a:gd name="T83" fmla="*/ 76200 h 26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56" h="262">
                <a:moveTo>
                  <a:pt x="16" y="48"/>
                </a:moveTo>
                <a:lnTo>
                  <a:pt x="56" y="44"/>
                </a:lnTo>
                <a:lnTo>
                  <a:pt x="68" y="46"/>
                </a:lnTo>
                <a:lnTo>
                  <a:pt x="76" y="50"/>
                </a:lnTo>
                <a:lnTo>
                  <a:pt x="72" y="54"/>
                </a:lnTo>
                <a:lnTo>
                  <a:pt x="80" y="62"/>
                </a:lnTo>
                <a:lnTo>
                  <a:pt x="92" y="54"/>
                </a:lnTo>
                <a:lnTo>
                  <a:pt x="96" y="54"/>
                </a:lnTo>
                <a:lnTo>
                  <a:pt x="124" y="32"/>
                </a:lnTo>
                <a:lnTo>
                  <a:pt x="166" y="20"/>
                </a:lnTo>
                <a:lnTo>
                  <a:pt x="174" y="14"/>
                </a:lnTo>
                <a:lnTo>
                  <a:pt x="184" y="14"/>
                </a:lnTo>
                <a:lnTo>
                  <a:pt x="192" y="10"/>
                </a:lnTo>
                <a:lnTo>
                  <a:pt x="200" y="8"/>
                </a:lnTo>
                <a:lnTo>
                  <a:pt x="204" y="4"/>
                </a:lnTo>
                <a:lnTo>
                  <a:pt x="218" y="0"/>
                </a:lnTo>
                <a:lnTo>
                  <a:pt x="220" y="4"/>
                </a:lnTo>
                <a:lnTo>
                  <a:pt x="232" y="10"/>
                </a:lnTo>
                <a:lnTo>
                  <a:pt x="236" y="18"/>
                </a:lnTo>
                <a:lnTo>
                  <a:pt x="234" y="20"/>
                </a:lnTo>
                <a:lnTo>
                  <a:pt x="238" y="30"/>
                </a:lnTo>
                <a:lnTo>
                  <a:pt x="238" y="34"/>
                </a:lnTo>
                <a:lnTo>
                  <a:pt x="238" y="46"/>
                </a:lnTo>
                <a:lnTo>
                  <a:pt x="238" y="50"/>
                </a:lnTo>
                <a:lnTo>
                  <a:pt x="240" y="54"/>
                </a:lnTo>
                <a:lnTo>
                  <a:pt x="240" y="64"/>
                </a:lnTo>
                <a:lnTo>
                  <a:pt x="244" y="74"/>
                </a:lnTo>
                <a:lnTo>
                  <a:pt x="244" y="88"/>
                </a:lnTo>
                <a:lnTo>
                  <a:pt x="252" y="98"/>
                </a:lnTo>
                <a:lnTo>
                  <a:pt x="256" y="108"/>
                </a:lnTo>
                <a:lnTo>
                  <a:pt x="264" y="118"/>
                </a:lnTo>
                <a:lnTo>
                  <a:pt x="272" y="118"/>
                </a:lnTo>
                <a:lnTo>
                  <a:pt x="282" y="126"/>
                </a:lnTo>
                <a:lnTo>
                  <a:pt x="294" y="146"/>
                </a:lnTo>
                <a:lnTo>
                  <a:pt x="300" y="150"/>
                </a:lnTo>
                <a:lnTo>
                  <a:pt x="304" y="154"/>
                </a:lnTo>
                <a:lnTo>
                  <a:pt x="306" y="160"/>
                </a:lnTo>
                <a:lnTo>
                  <a:pt x="302" y="168"/>
                </a:lnTo>
                <a:lnTo>
                  <a:pt x="304" y="174"/>
                </a:lnTo>
                <a:lnTo>
                  <a:pt x="308" y="176"/>
                </a:lnTo>
                <a:lnTo>
                  <a:pt x="314" y="176"/>
                </a:lnTo>
                <a:lnTo>
                  <a:pt x="316" y="176"/>
                </a:lnTo>
                <a:lnTo>
                  <a:pt x="326" y="196"/>
                </a:lnTo>
                <a:lnTo>
                  <a:pt x="336" y="206"/>
                </a:lnTo>
                <a:lnTo>
                  <a:pt x="336" y="216"/>
                </a:lnTo>
                <a:lnTo>
                  <a:pt x="340" y="228"/>
                </a:lnTo>
                <a:lnTo>
                  <a:pt x="348" y="234"/>
                </a:lnTo>
                <a:lnTo>
                  <a:pt x="346" y="236"/>
                </a:lnTo>
                <a:lnTo>
                  <a:pt x="346" y="242"/>
                </a:lnTo>
                <a:lnTo>
                  <a:pt x="354" y="252"/>
                </a:lnTo>
                <a:lnTo>
                  <a:pt x="356" y="262"/>
                </a:lnTo>
                <a:lnTo>
                  <a:pt x="352" y="260"/>
                </a:lnTo>
                <a:lnTo>
                  <a:pt x="346" y="254"/>
                </a:lnTo>
                <a:lnTo>
                  <a:pt x="340" y="252"/>
                </a:lnTo>
                <a:lnTo>
                  <a:pt x="332" y="244"/>
                </a:lnTo>
                <a:lnTo>
                  <a:pt x="326" y="242"/>
                </a:lnTo>
                <a:lnTo>
                  <a:pt x="316" y="242"/>
                </a:lnTo>
                <a:lnTo>
                  <a:pt x="312" y="244"/>
                </a:lnTo>
                <a:lnTo>
                  <a:pt x="312" y="248"/>
                </a:lnTo>
                <a:lnTo>
                  <a:pt x="306" y="248"/>
                </a:lnTo>
                <a:lnTo>
                  <a:pt x="306" y="242"/>
                </a:lnTo>
                <a:lnTo>
                  <a:pt x="302" y="240"/>
                </a:lnTo>
                <a:lnTo>
                  <a:pt x="296" y="234"/>
                </a:lnTo>
                <a:lnTo>
                  <a:pt x="286" y="240"/>
                </a:lnTo>
                <a:lnTo>
                  <a:pt x="266" y="242"/>
                </a:lnTo>
                <a:lnTo>
                  <a:pt x="248" y="240"/>
                </a:lnTo>
                <a:lnTo>
                  <a:pt x="238" y="244"/>
                </a:lnTo>
                <a:lnTo>
                  <a:pt x="228" y="250"/>
                </a:lnTo>
                <a:lnTo>
                  <a:pt x="222" y="248"/>
                </a:lnTo>
                <a:lnTo>
                  <a:pt x="214" y="250"/>
                </a:lnTo>
                <a:lnTo>
                  <a:pt x="192" y="242"/>
                </a:lnTo>
                <a:lnTo>
                  <a:pt x="186" y="236"/>
                </a:lnTo>
                <a:lnTo>
                  <a:pt x="182" y="236"/>
                </a:lnTo>
                <a:lnTo>
                  <a:pt x="174" y="232"/>
                </a:lnTo>
                <a:lnTo>
                  <a:pt x="172" y="242"/>
                </a:lnTo>
                <a:lnTo>
                  <a:pt x="158" y="242"/>
                </a:lnTo>
                <a:lnTo>
                  <a:pt x="156" y="234"/>
                </a:lnTo>
                <a:lnTo>
                  <a:pt x="146" y="230"/>
                </a:lnTo>
                <a:lnTo>
                  <a:pt x="146" y="226"/>
                </a:lnTo>
                <a:lnTo>
                  <a:pt x="142" y="228"/>
                </a:lnTo>
                <a:lnTo>
                  <a:pt x="132" y="224"/>
                </a:lnTo>
                <a:lnTo>
                  <a:pt x="132" y="220"/>
                </a:lnTo>
                <a:lnTo>
                  <a:pt x="122" y="216"/>
                </a:lnTo>
                <a:lnTo>
                  <a:pt x="124" y="222"/>
                </a:lnTo>
                <a:lnTo>
                  <a:pt x="122" y="224"/>
                </a:lnTo>
                <a:lnTo>
                  <a:pt x="120" y="220"/>
                </a:lnTo>
                <a:lnTo>
                  <a:pt x="116" y="222"/>
                </a:lnTo>
                <a:lnTo>
                  <a:pt x="112" y="216"/>
                </a:lnTo>
                <a:lnTo>
                  <a:pt x="106" y="216"/>
                </a:lnTo>
                <a:lnTo>
                  <a:pt x="104" y="210"/>
                </a:lnTo>
                <a:lnTo>
                  <a:pt x="112" y="208"/>
                </a:lnTo>
                <a:lnTo>
                  <a:pt x="112" y="206"/>
                </a:lnTo>
                <a:lnTo>
                  <a:pt x="104" y="206"/>
                </a:lnTo>
                <a:lnTo>
                  <a:pt x="100" y="196"/>
                </a:lnTo>
                <a:lnTo>
                  <a:pt x="94" y="200"/>
                </a:lnTo>
                <a:lnTo>
                  <a:pt x="92" y="194"/>
                </a:lnTo>
                <a:lnTo>
                  <a:pt x="84" y="192"/>
                </a:lnTo>
                <a:lnTo>
                  <a:pt x="82" y="188"/>
                </a:lnTo>
                <a:lnTo>
                  <a:pt x="80" y="190"/>
                </a:lnTo>
                <a:lnTo>
                  <a:pt x="76" y="188"/>
                </a:lnTo>
                <a:lnTo>
                  <a:pt x="74" y="184"/>
                </a:lnTo>
                <a:lnTo>
                  <a:pt x="74" y="176"/>
                </a:lnTo>
                <a:lnTo>
                  <a:pt x="66" y="172"/>
                </a:lnTo>
                <a:lnTo>
                  <a:pt x="64" y="166"/>
                </a:lnTo>
                <a:lnTo>
                  <a:pt x="60" y="166"/>
                </a:lnTo>
                <a:lnTo>
                  <a:pt x="44" y="150"/>
                </a:lnTo>
                <a:lnTo>
                  <a:pt x="46" y="146"/>
                </a:lnTo>
                <a:lnTo>
                  <a:pt x="46" y="140"/>
                </a:lnTo>
                <a:lnTo>
                  <a:pt x="36" y="132"/>
                </a:lnTo>
                <a:lnTo>
                  <a:pt x="34" y="128"/>
                </a:lnTo>
                <a:lnTo>
                  <a:pt x="36" y="126"/>
                </a:lnTo>
                <a:lnTo>
                  <a:pt x="26" y="118"/>
                </a:lnTo>
                <a:lnTo>
                  <a:pt x="26" y="112"/>
                </a:lnTo>
                <a:lnTo>
                  <a:pt x="26" y="110"/>
                </a:lnTo>
                <a:lnTo>
                  <a:pt x="22" y="106"/>
                </a:lnTo>
                <a:lnTo>
                  <a:pt x="18" y="106"/>
                </a:lnTo>
                <a:lnTo>
                  <a:pt x="4" y="100"/>
                </a:lnTo>
                <a:lnTo>
                  <a:pt x="0" y="94"/>
                </a:lnTo>
                <a:lnTo>
                  <a:pt x="0" y="92"/>
                </a:lnTo>
                <a:lnTo>
                  <a:pt x="6" y="78"/>
                </a:lnTo>
                <a:lnTo>
                  <a:pt x="4" y="68"/>
                </a:lnTo>
                <a:lnTo>
                  <a:pt x="12" y="62"/>
                </a:lnTo>
                <a:lnTo>
                  <a:pt x="16" y="54"/>
                </a:lnTo>
                <a:lnTo>
                  <a:pt x="16" y="4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7" name="Freeform 111"/>
          <p:cNvSpPr>
            <a:spLocks/>
          </p:cNvSpPr>
          <p:nvPr/>
        </p:nvSpPr>
        <p:spPr bwMode="auto">
          <a:xfrm>
            <a:off x="3467735" y="1010603"/>
            <a:ext cx="377825" cy="282575"/>
          </a:xfrm>
          <a:custGeom>
            <a:avLst/>
            <a:gdLst>
              <a:gd name="T0" fmla="*/ 130175 w 238"/>
              <a:gd name="T1" fmla="*/ 0 h 178"/>
              <a:gd name="T2" fmla="*/ 123825 w 238"/>
              <a:gd name="T3" fmla="*/ 6350 h 178"/>
              <a:gd name="T4" fmla="*/ 127000 w 238"/>
              <a:gd name="T5" fmla="*/ 12700 h 178"/>
              <a:gd name="T6" fmla="*/ 136525 w 238"/>
              <a:gd name="T7" fmla="*/ 6350 h 178"/>
              <a:gd name="T8" fmla="*/ 149225 w 238"/>
              <a:gd name="T9" fmla="*/ 15875 h 178"/>
              <a:gd name="T10" fmla="*/ 152400 w 238"/>
              <a:gd name="T11" fmla="*/ 25400 h 178"/>
              <a:gd name="T12" fmla="*/ 165100 w 238"/>
              <a:gd name="T13" fmla="*/ 25400 h 178"/>
              <a:gd name="T14" fmla="*/ 177800 w 238"/>
              <a:gd name="T15" fmla="*/ 41275 h 178"/>
              <a:gd name="T16" fmla="*/ 190500 w 238"/>
              <a:gd name="T17" fmla="*/ 50800 h 178"/>
              <a:gd name="T18" fmla="*/ 196850 w 238"/>
              <a:gd name="T19" fmla="*/ 57150 h 178"/>
              <a:gd name="T20" fmla="*/ 219075 w 238"/>
              <a:gd name="T21" fmla="*/ 63500 h 178"/>
              <a:gd name="T22" fmla="*/ 225425 w 238"/>
              <a:gd name="T23" fmla="*/ 79375 h 178"/>
              <a:gd name="T24" fmla="*/ 231775 w 238"/>
              <a:gd name="T25" fmla="*/ 79375 h 178"/>
              <a:gd name="T26" fmla="*/ 228600 w 238"/>
              <a:gd name="T27" fmla="*/ 88900 h 178"/>
              <a:gd name="T28" fmla="*/ 241300 w 238"/>
              <a:gd name="T29" fmla="*/ 95250 h 178"/>
              <a:gd name="T30" fmla="*/ 250825 w 238"/>
              <a:gd name="T31" fmla="*/ 98425 h 178"/>
              <a:gd name="T32" fmla="*/ 257175 w 238"/>
              <a:gd name="T33" fmla="*/ 95250 h 178"/>
              <a:gd name="T34" fmla="*/ 273050 w 238"/>
              <a:gd name="T35" fmla="*/ 98425 h 178"/>
              <a:gd name="T36" fmla="*/ 276225 w 238"/>
              <a:gd name="T37" fmla="*/ 101600 h 178"/>
              <a:gd name="T38" fmla="*/ 279400 w 238"/>
              <a:gd name="T39" fmla="*/ 104775 h 178"/>
              <a:gd name="T40" fmla="*/ 288925 w 238"/>
              <a:gd name="T41" fmla="*/ 101600 h 178"/>
              <a:gd name="T42" fmla="*/ 304800 w 238"/>
              <a:gd name="T43" fmla="*/ 98425 h 178"/>
              <a:gd name="T44" fmla="*/ 317500 w 238"/>
              <a:gd name="T45" fmla="*/ 104775 h 178"/>
              <a:gd name="T46" fmla="*/ 317500 w 238"/>
              <a:gd name="T47" fmla="*/ 111125 h 178"/>
              <a:gd name="T48" fmla="*/ 311150 w 238"/>
              <a:gd name="T49" fmla="*/ 111125 h 178"/>
              <a:gd name="T50" fmla="*/ 304800 w 238"/>
              <a:gd name="T51" fmla="*/ 114300 h 178"/>
              <a:gd name="T52" fmla="*/ 307975 w 238"/>
              <a:gd name="T53" fmla="*/ 120650 h 178"/>
              <a:gd name="T54" fmla="*/ 320675 w 238"/>
              <a:gd name="T55" fmla="*/ 123825 h 178"/>
              <a:gd name="T56" fmla="*/ 317500 w 238"/>
              <a:gd name="T57" fmla="*/ 136525 h 178"/>
              <a:gd name="T58" fmla="*/ 336550 w 238"/>
              <a:gd name="T59" fmla="*/ 146050 h 178"/>
              <a:gd name="T60" fmla="*/ 339725 w 238"/>
              <a:gd name="T61" fmla="*/ 152400 h 178"/>
              <a:gd name="T62" fmla="*/ 339725 w 238"/>
              <a:gd name="T63" fmla="*/ 158750 h 178"/>
              <a:gd name="T64" fmla="*/ 346075 w 238"/>
              <a:gd name="T65" fmla="*/ 161925 h 178"/>
              <a:gd name="T66" fmla="*/ 352425 w 238"/>
              <a:gd name="T67" fmla="*/ 158750 h 178"/>
              <a:gd name="T68" fmla="*/ 355600 w 238"/>
              <a:gd name="T69" fmla="*/ 158750 h 178"/>
              <a:gd name="T70" fmla="*/ 355600 w 238"/>
              <a:gd name="T71" fmla="*/ 168275 h 178"/>
              <a:gd name="T72" fmla="*/ 368300 w 238"/>
              <a:gd name="T73" fmla="*/ 174625 h 178"/>
              <a:gd name="T74" fmla="*/ 371475 w 238"/>
              <a:gd name="T75" fmla="*/ 184150 h 178"/>
              <a:gd name="T76" fmla="*/ 374650 w 238"/>
              <a:gd name="T77" fmla="*/ 184150 h 178"/>
              <a:gd name="T78" fmla="*/ 377825 w 238"/>
              <a:gd name="T79" fmla="*/ 190500 h 178"/>
              <a:gd name="T80" fmla="*/ 295275 w 238"/>
              <a:gd name="T81" fmla="*/ 263525 h 178"/>
              <a:gd name="T82" fmla="*/ 92075 w 238"/>
              <a:gd name="T83" fmla="*/ 273050 h 178"/>
              <a:gd name="T84" fmla="*/ 66675 w 238"/>
              <a:gd name="T85" fmla="*/ 282575 h 178"/>
              <a:gd name="T86" fmla="*/ 50800 w 238"/>
              <a:gd name="T87" fmla="*/ 276225 h 178"/>
              <a:gd name="T88" fmla="*/ 0 w 238"/>
              <a:gd name="T89" fmla="*/ 257175 h 178"/>
              <a:gd name="T90" fmla="*/ 101600 w 238"/>
              <a:gd name="T91" fmla="*/ 15875 h 178"/>
              <a:gd name="T92" fmla="*/ 130175 w 238"/>
              <a:gd name="T93" fmla="*/ 0 h 178"/>
              <a:gd name="T94" fmla="*/ 130175 w 238"/>
              <a:gd name="T95" fmla="*/ 0 h 178"/>
              <a:gd name="T96" fmla="*/ 130175 w 238"/>
              <a:gd name="T97" fmla="*/ 0 h 178"/>
              <a:gd name="T98" fmla="*/ 130175 w 238"/>
              <a:gd name="T99" fmla="*/ 0 h 17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38" h="178">
                <a:moveTo>
                  <a:pt x="82" y="0"/>
                </a:moveTo>
                <a:lnTo>
                  <a:pt x="78" y="4"/>
                </a:lnTo>
                <a:lnTo>
                  <a:pt x="80" y="8"/>
                </a:lnTo>
                <a:lnTo>
                  <a:pt x="86" y="4"/>
                </a:lnTo>
                <a:lnTo>
                  <a:pt x="94" y="10"/>
                </a:lnTo>
                <a:lnTo>
                  <a:pt x="96" y="16"/>
                </a:lnTo>
                <a:lnTo>
                  <a:pt x="104" y="16"/>
                </a:lnTo>
                <a:lnTo>
                  <a:pt x="112" y="26"/>
                </a:lnTo>
                <a:lnTo>
                  <a:pt x="120" y="32"/>
                </a:lnTo>
                <a:lnTo>
                  <a:pt x="124" y="36"/>
                </a:lnTo>
                <a:lnTo>
                  <a:pt x="138" y="40"/>
                </a:lnTo>
                <a:lnTo>
                  <a:pt x="142" y="50"/>
                </a:lnTo>
                <a:lnTo>
                  <a:pt x="146" y="50"/>
                </a:lnTo>
                <a:lnTo>
                  <a:pt x="144" y="56"/>
                </a:lnTo>
                <a:lnTo>
                  <a:pt x="152" y="60"/>
                </a:lnTo>
                <a:lnTo>
                  <a:pt x="158" y="62"/>
                </a:lnTo>
                <a:lnTo>
                  <a:pt x="162" y="60"/>
                </a:lnTo>
                <a:lnTo>
                  <a:pt x="172" y="62"/>
                </a:lnTo>
                <a:lnTo>
                  <a:pt x="174" y="64"/>
                </a:lnTo>
                <a:lnTo>
                  <a:pt x="176" y="66"/>
                </a:lnTo>
                <a:lnTo>
                  <a:pt x="182" y="64"/>
                </a:lnTo>
                <a:lnTo>
                  <a:pt x="192" y="62"/>
                </a:lnTo>
                <a:lnTo>
                  <a:pt x="200" y="66"/>
                </a:lnTo>
                <a:lnTo>
                  <a:pt x="200" y="70"/>
                </a:lnTo>
                <a:lnTo>
                  <a:pt x="196" y="70"/>
                </a:lnTo>
                <a:lnTo>
                  <a:pt x="192" y="72"/>
                </a:lnTo>
                <a:lnTo>
                  <a:pt x="194" y="76"/>
                </a:lnTo>
                <a:lnTo>
                  <a:pt x="202" y="78"/>
                </a:lnTo>
                <a:lnTo>
                  <a:pt x="200" y="86"/>
                </a:lnTo>
                <a:lnTo>
                  <a:pt x="212" y="92"/>
                </a:lnTo>
                <a:lnTo>
                  <a:pt x="214" y="96"/>
                </a:lnTo>
                <a:lnTo>
                  <a:pt x="214" y="100"/>
                </a:lnTo>
                <a:lnTo>
                  <a:pt x="218" y="102"/>
                </a:lnTo>
                <a:lnTo>
                  <a:pt x="222" y="100"/>
                </a:lnTo>
                <a:lnTo>
                  <a:pt x="224" y="100"/>
                </a:lnTo>
                <a:lnTo>
                  <a:pt x="224" y="106"/>
                </a:lnTo>
                <a:lnTo>
                  <a:pt x="232" y="110"/>
                </a:lnTo>
                <a:lnTo>
                  <a:pt x="234" y="116"/>
                </a:lnTo>
                <a:lnTo>
                  <a:pt x="236" y="116"/>
                </a:lnTo>
                <a:lnTo>
                  <a:pt x="238" y="120"/>
                </a:lnTo>
                <a:lnTo>
                  <a:pt x="186" y="166"/>
                </a:lnTo>
                <a:lnTo>
                  <a:pt x="58" y="172"/>
                </a:lnTo>
                <a:lnTo>
                  <a:pt x="42" y="178"/>
                </a:lnTo>
                <a:lnTo>
                  <a:pt x="32" y="174"/>
                </a:lnTo>
                <a:lnTo>
                  <a:pt x="0" y="162"/>
                </a:lnTo>
                <a:lnTo>
                  <a:pt x="64" y="10"/>
                </a:lnTo>
                <a:lnTo>
                  <a:pt x="8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8" name="Freeform 112"/>
          <p:cNvSpPr>
            <a:spLocks/>
          </p:cNvSpPr>
          <p:nvPr/>
        </p:nvSpPr>
        <p:spPr bwMode="auto">
          <a:xfrm>
            <a:off x="3534410" y="1201103"/>
            <a:ext cx="365125" cy="387350"/>
          </a:xfrm>
          <a:custGeom>
            <a:avLst/>
            <a:gdLst>
              <a:gd name="T0" fmla="*/ 311150 w 230"/>
              <a:gd name="T1" fmla="*/ 0 h 244"/>
              <a:gd name="T2" fmla="*/ 311150 w 230"/>
              <a:gd name="T3" fmla="*/ 3175 h 244"/>
              <a:gd name="T4" fmla="*/ 320675 w 230"/>
              <a:gd name="T5" fmla="*/ 3175 h 244"/>
              <a:gd name="T6" fmla="*/ 330200 w 230"/>
              <a:gd name="T7" fmla="*/ 6350 h 244"/>
              <a:gd name="T8" fmla="*/ 336550 w 230"/>
              <a:gd name="T9" fmla="*/ 15875 h 244"/>
              <a:gd name="T10" fmla="*/ 323850 w 230"/>
              <a:gd name="T11" fmla="*/ 25400 h 244"/>
              <a:gd name="T12" fmla="*/ 336550 w 230"/>
              <a:gd name="T13" fmla="*/ 28575 h 244"/>
              <a:gd name="T14" fmla="*/ 339725 w 230"/>
              <a:gd name="T15" fmla="*/ 34925 h 244"/>
              <a:gd name="T16" fmla="*/ 346075 w 230"/>
              <a:gd name="T17" fmla="*/ 41275 h 244"/>
              <a:gd name="T18" fmla="*/ 361950 w 230"/>
              <a:gd name="T19" fmla="*/ 41275 h 244"/>
              <a:gd name="T20" fmla="*/ 365125 w 230"/>
              <a:gd name="T21" fmla="*/ 53975 h 244"/>
              <a:gd name="T22" fmla="*/ 317500 w 230"/>
              <a:gd name="T23" fmla="*/ 149225 h 244"/>
              <a:gd name="T24" fmla="*/ 307975 w 230"/>
              <a:gd name="T25" fmla="*/ 241300 h 244"/>
              <a:gd name="T26" fmla="*/ 317500 w 230"/>
              <a:gd name="T27" fmla="*/ 231775 h 244"/>
              <a:gd name="T28" fmla="*/ 314325 w 230"/>
              <a:gd name="T29" fmla="*/ 276225 h 244"/>
              <a:gd name="T30" fmla="*/ 307975 w 230"/>
              <a:gd name="T31" fmla="*/ 320675 h 244"/>
              <a:gd name="T32" fmla="*/ 301625 w 230"/>
              <a:gd name="T33" fmla="*/ 327025 h 244"/>
              <a:gd name="T34" fmla="*/ 238125 w 230"/>
              <a:gd name="T35" fmla="*/ 371475 h 244"/>
              <a:gd name="T36" fmla="*/ 206375 w 230"/>
              <a:gd name="T37" fmla="*/ 358775 h 244"/>
              <a:gd name="T38" fmla="*/ 193675 w 230"/>
              <a:gd name="T39" fmla="*/ 368300 h 244"/>
              <a:gd name="T40" fmla="*/ 190500 w 230"/>
              <a:gd name="T41" fmla="*/ 358775 h 244"/>
              <a:gd name="T42" fmla="*/ 184150 w 230"/>
              <a:gd name="T43" fmla="*/ 361950 h 244"/>
              <a:gd name="T44" fmla="*/ 171450 w 230"/>
              <a:gd name="T45" fmla="*/ 358775 h 244"/>
              <a:gd name="T46" fmla="*/ 165100 w 230"/>
              <a:gd name="T47" fmla="*/ 358775 h 244"/>
              <a:gd name="T48" fmla="*/ 171450 w 230"/>
              <a:gd name="T49" fmla="*/ 368300 h 244"/>
              <a:gd name="T50" fmla="*/ 158750 w 230"/>
              <a:gd name="T51" fmla="*/ 361950 h 244"/>
              <a:gd name="T52" fmla="*/ 155575 w 230"/>
              <a:gd name="T53" fmla="*/ 361950 h 244"/>
              <a:gd name="T54" fmla="*/ 152400 w 230"/>
              <a:gd name="T55" fmla="*/ 358775 h 244"/>
              <a:gd name="T56" fmla="*/ 130175 w 230"/>
              <a:gd name="T57" fmla="*/ 358775 h 244"/>
              <a:gd name="T58" fmla="*/ 127000 w 230"/>
              <a:gd name="T59" fmla="*/ 352425 h 244"/>
              <a:gd name="T60" fmla="*/ 117475 w 230"/>
              <a:gd name="T61" fmla="*/ 352425 h 244"/>
              <a:gd name="T62" fmla="*/ 111125 w 230"/>
              <a:gd name="T63" fmla="*/ 342900 h 244"/>
              <a:gd name="T64" fmla="*/ 101600 w 230"/>
              <a:gd name="T65" fmla="*/ 339725 h 244"/>
              <a:gd name="T66" fmla="*/ 92075 w 230"/>
              <a:gd name="T67" fmla="*/ 346075 h 244"/>
              <a:gd name="T68" fmla="*/ 88900 w 230"/>
              <a:gd name="T69" fmla="*/ 346075 h 244"/>
              <a:gd name="T70" fmla="*/ 88900 w 230"/>
              <a:gd name="T71" fmla="*/ 352425 h 244"/>
              <a:gd name="T72" fmla="*/ 79375 w 230"/>
              <a:gd name="T73" fmla="*/ 358775 h 244"/>
              <a:gd name="T74" fmla="*/ 69850 w 230"/>
              <a:gd name="T75" fmla="*/ 358775 h 244"/>
              <a:gd name="T76" fmla="*/ 63500 w 230"/>
              <a:gd name="T77" fmla="*/ 371475 h 244"/>
              <a:gd name="T78" fmla="*/ 57150 w 230"/>
              <a:gd name="T79" fmla="*/ 374650 h 244"/>
              <a:gd name="T80" fmla="*/ 50800 w 230"/>
              <a:gd name="T81" fmla="*/ 387350 h 244"/>
              <a:gd name="T82" fmla="*/ 47625 w 230"/>
              <a:gd name="T83" fmla="*/ 387350 h 244"/>
              <a:gd name="T84" fmla="*/ 50800 w 230"/>
              <a:gd name="T85" fmla="*/ 374650 h 244"/>
              <a:gd name="T86" fmla="*/ 57150 w 230"/>
              <a:gd name="T87" fmla="*/ 371475 h 244"/>
              <a:gd name="T88" fmla="*/ 57150 w 230"/>
              <a:gd name="T89" fmla="*/ 361950 h 244"/>
              <a:gd name="T90" fmla="*/ 63500 w 230"/>
              <a:gd name="T91" fmla="*/ 342900 h 244"/>
              <a:gd name="T92" fmla="*/ 3175 w 230"/>
              <a:gd name="T93" fmla="*/ 263525 h 244"/>
              <a:gd name="T94" fmla="*/ 12700 w 230"/>
              <a:gd name="T95" fmla="*/ 193675 h 244"/>
              <a:gd name="T96" fmla="*/ 15875 w 230"/>
              <a:gd name="T97" fmla="*/ 180975 h 244"/>
              <a:gd name="T98" fmla="*/ 15875 w 230"/>
              <a:gd name="T99" fmla="*/ 133350 h 244"/>
              <a:gd name="T100" fmla="*/ 0 w 230"/>
              <a:gd name="T101" fmla="*/ 92075 h 244"/>
              <a:gd name="T102" fmla="*/ 25400 w 230"/>
              <a:gd name="T103" fmla="*/ 82550 h 244"/>
              <a:gd name="T104" fmla="*/ 228600 w 230"/>
              <a:gd name="T105" fmla="*/ 73025 h 244"/>
              <a:gd name="T106" fmla="*/ 311150 w 230"/>
              <a:gd name="T107" fmla="*/ 0 h 244"/>
              <a:gd name="T108" fmla="*/ 311150 w 230"/>
              <a:gd name="T109" fmla="*/ 0 h 244"/>
              <a:gd name="T110" fmla="*/ 311150 w 230"/>
              <a:gd name="T111" fmla="*/ 0 h 244"/>
              <a:gd name="T112" fmla="*/ 311150 w 230"/>
              <a:gd name="T113" fmla="*/ 0 h 24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30" h="244">
                <a:moveTo>
                  <a:pt x="196" y="0"/>
                </a:moveTo>
                <a:lnTo>
                  <a:pt x="196" y="2"/>
                </a:lnTo>
                <a:lnTo>
                  <a:pt x="202" y="2"/>
                </a:lnTo>
                <a:lnTo>
                  <a:pt x="208" y="4"/>
                </a:lnTo>
                <a:lnTo>
                  <a:pt x="212" y="10"/>
                </a:lnTo>
                <a:lnTo>
                  <a:pt x="204" y="16"/>
                </a:lnTo>
                <a:lnTo>
                  <a:pt x="212" y="18"/>
                </a:lnTo>
                <a:lnTo>
                  <a:pt x="214" y="22"/>
                </a:lnTo>
                <a:lnTo>
                  <a:pt x="218" y="26"/>
                </a:lnTo>
                <a:lnTo>
                  <a:pt x="228" y="26"/>
                </a:lnTo>
                <a:lnTo>
                  <a:pt x="230" y="34"/>
                </a:lnTo>
                <a:lnTo>
                  <a:pt x="200" y="94"/>
                </a:lnTo>
                <a:lnTo>
                  <a:pt x="194" y="152"/>
                </a:lnTo>
                <a:lnTo>
                  <a:pt x="200" y="146"/>
                </a:lnTo>
                <a:lnTo>
                  <a:pt x="198" y="174"/>
                </a:lnTo>
                <a:lnTo>
                  <a:pt x="194" y="202"/>
                </a:lnTo>
                <a:lnTo>
                  <a:pt x="190" y="206"/>
                </a:lnTo>
                <a:lnTo>
                  <a:pt x="150" y="234"/>
                </a:lnTo>
                <a:lnTo>
                  <a:pt x="130" y="226"/>
                </a:lnTo>
                <a:lnTo>
                  <a:pt x="122" y="232"/>
                </a:lnTo>
                <a:lnTo>
                  <a:pt x="120" y="226"/>
                </a:lnTo>
                <a:lnTo>
                  <a:pt x="116" y="228"/>
                </a:lnTo>
                <a:lnTo>
                  <a:pt x="108" y="226"/>
                </a:lnTo>
                <a:lnTo>
                  <a:pt x="104" y="226"/>
                </a:lnTo>
                <a:lnTo>
                  <a:pt x="108" y="232"/>
                </a:lnTo>
                <a:lnTo>
                  <a:pt x="100" y="228"/>
                </a:lnTo>
                <a:lnTo>
                  <a:pt x="98" y="228"/>
                </a:lnTo>
                <a:lnTo>
                  <a:pt x="96" y="226"/>
                </a:lnTo>
                <a:lnTo>
                  <a:pt x="82" y="226"/>
                </a:lnTo>
                <a:lnTo>
                  <a:pt x="80" y="222"/>
                </a:lnTo>
                <a:lnTo>
                  <a:pt x="74" y="222"/>
                </a:lnTo>
                <a:lnTo>
                  <a:pt x="70" y="216"/>
                </a:lnTo>
                <a:lnTo>
                  <a:pt x="64" y="214"/>
                </a:lnTo>
                <a:lnTo>
                  <a:pt x="58" y="218"/>
                </a:lnTo>
                <a:lnTo>
                  <a:pt x="56" y="218"/>
                </a:lnTo>
                <a:lnTo>
                  <a:pt x="56" y="222"/>
                </a:lnTo>
                <a:lnTo>
                  <a:pt x="50" y="226"/>
                </a:lnTo>
                <a:lnTo>
                  <a:pt x="44" y="226"/>
                </a:lnTo>
                <a:lnTo>
                  <a:pt x="40" y="234"/>
                </a:lnTo>
                <a:lnTo>
                  <a:pt x="36" y="236"/>
                </a:lnTo>
                <a:lnTo>
                  <a:pt x="32" y="244"/>
                </a:lnTo>
                <a:lnTo>
                  <a:pt x="30" y="244"/>
                </a:lnTo>
                <a:lnTo>
                  <a:pt x="32" y="236"/>
                </a:lnTo>
                <a:lnTo>
                  <a:pt x="36" y="234"/>
                </a:lnTo>
                <a:lnTo>
                  <a:pt x="36" y="228"/>
                </a:lnTo>
                <a:lnTo>
                  <a:pt x="40" y="216"/>
                </a:lnTo>
                <a:lnTo>
                  <a:pt x="2" y="166"/>
                </a:lnTo>
                <a:lnTo>
                  <a:pt x="8" y="122"/>
                </a:lnTo>
                <a:lnTo>
                  <a:pt x="10" y="114"/>
                </a:lnTo>
                <a:lnTo>
                  <a:pt x="10" y="84"/>
                </a:lnTo>
                <a:lnTo>
                  <a:pt x="0" y="58"/>
                </a:lnTo>
                <a:lnTo>
                  <a:pt x="16" y="52"/>
                </a:lnTo>
                <a:lnTo>
                  <a:pt x="144" y="46"/>
                </a:lnTo>
                <a:lnTo>
                  <a:pt x="19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9" name="Freeform 113"/>
          <p:cNvSpPr>
            <a:spLocks/>
          </p:cNvSpPr>
          <p:nvPr/>
        </p:nvSpPr>
        <p:spPr bwMode="auto">
          <a:xfrm>
            <a:off x="3832860" y="1255078"/>
            <a:ext cx="358775" cy="352425"/>
          </a:xfrm>
          <a:custGeom>
            <a:avLst/>
            <a:gdLst>
              <a:gd name="T0" fmla="*/ 66675 w 226"/>
              <a:gd name="T1" fmla="*/ 0 h 222"/>
              <a:gd name="T2" fmla="*/ 82550 w 226"/>
              <a:gd name="T3" fmla="*/ 9525 h 222"/>
              <a:gd name="T4" fmla="*/ 88900 w 226"/>
              <a:gd name="T5" fmla="*/ 9525 h 222"/>
              <a:gd name="T6" fmla="*/ 114300 w 226"/>
              <a:gd name="T7" fmla="*/ 25400 h 222"/>
              <a:gd name="T8" fmla="*/ 127000 w 226"/>
              <a:gd name="T9" fmla="*/ 25400 h 222"/>
              <a:gd name="T10" fmla="*/ 130175 w 226"/>
              <a:gd name="T11" fmla="*/ 15875 h 222"/>
              <a:gd name="T12" fmla="*/ 142875 w 226"/>
              <a:gd name="T13" fmla="*/ 12700 h 222"/>
              <a:gd name="T14" fmla="*/ 149225 w 226"/>
              <a:gd name="T15" fmla="*/ 15875 h 222"/>
              <a:gd name="T16" fmla="*/ 152400 w 226"/>
              <a:gd name="T17" fmla="*/ 12700 h 222"/>
              <a:gd name="T18" fmla="*/ 161925 w 226"/>
              <a:gd name="T19" fmla="*/ 12700 h 222"/>
              <a:gd name="T20" fmla="*/ 168275 w 226"/>
              <a:gd name="T21" fmla="*/ 19050 h 222"/>
              <a:gd name="T22" fmla="*/ 174625 w 226"/>
              <a:gd name="T23" fmla="*/ 15875 h 222"/>
              <a:gd name="T24" fmla="*/ 180975 w 226"/>
              <a:gd name="T25" fmla="*/ 9525 h 222"/>
              <a:gd name="T26" fmla="*/ 200025 w 226"/>
              <a:gd name="T27" fmla="*/ 12700 h 222"/>
              <a:gd name="T28" fmla="*/ 222250 w 226"/>
              <a:gd name="T29" fmla="*/ 9525 h 222"/>
              <a:gd name="T30" fmla="*/ 247650 w 226"/>
              <a:gd name="T31" fmla="*/ 19050 h 222"/>
              <a:gd name="T32" fmla="*/ 254000 w 226"/>
              <a:gd name="T33" fmla="*/ 28575 h 222"/>
              <a:gd name="T34" fmla="*/ 247650 w 226"/>
              <a:gd name="T35" fmla="*/ 31750 h 222"/>
              <a:gd name="T36" fmla="*/ 254000 w 226"/>
              <a:gd name="T37" fmla="*/ 34925 h 222"/>
              <a:gd name="T38" fmla="*/ 266700 w 226"/>
              <a:gd name="T39" fmla="*/ 44450 h 222"/>
              <a:gd name="T40" fmla="*/ 266700 w 226"/>
              <a:gd name="T41" fmla="*/ 50800 h 222"/>
              <a:gd name="T42" fmla="*/ 269875 w 226"/>
              <a:gd name="T43" fmla="*/ 60325 h 222"/>
              <a:gd name="T44" fmla="*/ 273050 w 226"/>
              <a:gd name="T45" fmla="*/ 76200 h 222"/>
              <a:gd name="T46" fmla="*/ 279400 w 226"/>
              <a:gd name="T47" fmla="*/ 92075 h 222"/>
              <a:gd name="T48" fmla="*/ 279400 w 226"/>
              <a:gd name="T49" fmla="*/ 101600 h 222"/>
              <a:gd name="T50" fmla="*/ 288925 w 226"/>
              <a:gd name="T51" fmla="*/ 117475 h 222"/>
              <a:gd name="T52" fmla="*/ 288925 w 226"/>
              <a:gd name="T53" fmla="*/ 130175 h 222"/>
              <a:gd name="T54" fmla="*/ 292100 w 226"/>
              <a:gd name="T55" fmla="*/ 136525 h 222"/>
              <a:gd name="T56" fmla="*/ 295275 w 226"/>
              <a:gd name="T57" fmla="*/ 158750 h 222"/>
              <a:gd name="T58" fmla="*/ 336550 w 226"/>
              <a:gd name="T59" fmla="*/ 190500 h 222"/>
              <a:gd name="T60" fmla="*/ 342900 w 226"/>
              <a:gd name="T61" fmla="*/ 228600 h 222"/>
              <a:gd name="T62" fmla="*/ 352425 w 226"/>
              <a:gd name="T63" fmla="*/ 244475 h 222"/>
              <a:gd name="T64" fmla="*/ 358775 w 226"/>
              <a:gd name="T65" fmla="*/ 254000 h 222"/>
              <a:gd name="T66" fmla="*/ 336550 w 226"/>
              <a:gd name="T67" fmla="*/ 260350 h 222"/>
              <a:gd name="T68" fmla="*/ 330200 w 226"/>
              <a:gd name="T69" fmla="*/ 266700 h 222"/>
              <a:gd name="T70" fmla="*/ 317500 w 226"/>
              <a:gd name="T71" fmla="*/ 269875 h 222"/>
              <a:gd name="T72" fmla="*/ 304800 w 226"/>
              <a:gd name="T73" fmla="*/ 276225 h 222"/>
              <a:gd name="T74" fmla="*/ 288925 w 226"/>
              <a:gd name="T75" fmla="*/ 276225 h 222"/>
              <a:gd name="T76" fmla="*/ 276225 w 226"/>
              <a:gd name="T77" fmla="*/ 285750 h 222"/>
              <a:gd name="T78" fmla="*/ 209550 w 226"/>
              <a:gd name="T79" fmla="*/ 304800 h 222"/>
              <a:gd name="T80" fmla="*/ 165100 w 226"/>
              <a:gd name="T81" fmla="*/ 339725 h 222"/>
              <a:gd name="T82" fmla="*/ 158750 w 226"/>
              <a:gd name="T83" fmla="*/ 339725 h 222"/>
              <a:gd name="T84" fmla="*/ 139700 w 226"/>
              <a:gd name="T85" fmla="*/ 352425 h 222"/>
              <a:gd name="T86" fmla="*/ 139700 w 226"/>
              <a:gd name="T87" fmla="*/ 352425 h 222"/>
              <a:gd name="T88" fmla="*/ 127000 w 226"/>
              <a:gd name="T89" fmla="*/ 339725 h 222"/>
              <a:gd name="T90" fmla="*/ 133350 w 226"/>
              <a:gd name="T91" fmla="*/ 333375 h 222"/>
              <a:gd name="T92" fmla="*/ 120650 w 226"/>
              <a:gd name="T93" fmla="*/ 327025 h 222"/>
              <a:gd name="T94" fmla="*/ 101600 w 226"/>
              <a:gd name="T95" fmla="*/ 323850 h 222"/>
              <a:gd name="T96" fmla="*/ 38100 w 226"/>
              <a:gd name="T97" fmla="*/ 330200 h 222"/>
              <a:gd name="T98" fmla="*/ 0 w 226"/>
              <a:gd name="T99" fmla="*/ 288925 h 222"/>
              <a:gd name="T100" fmla="*/ 3175 w 226"/>
              <a:gd name="T101" fmla="*/ 273050 h 222"/>
              <a:gd name="T102" fmla="*/ 9525 w 226"/>
              <a:gd name="T103" fmla="*/ 266700 h 222"/>
              <a:gd name="T104" fmla="*/ 15875 w 226"/>
              <a:gd name="T105" fmla="*/ 222250 h 222"/>
              <a:gd name="T106" fmla="*/ 19050 w 226"/>
              <a:gd name="T107" fmla="*/ 177800 h 222"/>
              <a:gd name="T108" fmla="*/ 9525 w 226"/>
              <a:gd name="T109" fmla="*/ 187325 h 222"/>
              <a:gd name="T110" fmla="*/ 19050 w 226"/>
              <a:gd name="T111" fmla="*/ 95250 h 222"/>
              <a:gd name="T112" fmla="*/ 66675 w 226"/>
              <a:gd name="T113" fmla="*/ 0 h 222"/>
              <a:gd name="T114" fmla="*/ 66675 w 226"/>
              <a:gd name="T115" fmla="*/ 0 h 222"/>
              <a:gd name="T116" fmla="*/ 66675 w 226"/>
              <a:gd name="T117" fmla="*/ 0 h 222"/>
              <a:gd name="T118" fmla="*/ 66675 w 226"/>
              <a:gd name="T119" fmla="*/ 0 h 22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26" h="222">
                <a:moveTo>
                  <a:pt x="42" y="0"/>
                </a:moveTo>
                <a:lnTo>
                  <a:pt x="52" y="6"/>
                </a:lnTo>
                <a:lnTo>
                  <a:pt x="56" y="6"/>
                </a:lnTo>
                <a:lnTo>
                  <a:pt x="72" y="16"/>
                </a:lnTo>
                <a:lnTo>
                  <a:pt x="80" y="16"/>
                </a:lnTo>
                <a:lnTo>
                  <a:pt x="82" y="10"/>
                </a:lnTo>
                <a:lnTo>
                  <a:pt x="90" y="8"/>
                </a:lnTo>
                <a:lnTo>
                  <a:pt x="94" y="10"/>
                </a:lnTo>
                <a:lnTo>
                  <a:pt x="96" y="8"/>
                </a:lnTo>
                <a:lnTo>
                  <a:pt x="102" y="8"/>
                </a:lnTo>
                <a:lnTo>
                  <a:pt x="106" y="12"/>
                </a:lnTo>
                <a:lnTo>
                  <a:pt x="110" y="10"/>
                </a:lnTo>
                <a:lnTo>
                  <a:pt x="114" y="6"/>
                </a:lnTo>
                <a:lnTo>
                  <a:pt x="126" y="8"/>
                </a:lnTo>
                <a:lnTo>
                  <a:pt x="140" y="6"/>
                </a:lnTo>
                <a:lnTo>
                  <a:pt x="156" y="12"/>
                </a:lnTo>
                <a:lnTo>
                  <a:pt x="160" y="18"/>
                </a:lnTo>
                <a:lnTo>
                  <a:pt x="156" y="20"/>
                </a:lnTo>
                <a:lnTo>
                  <a:pt x="160" y="22"/>
                </a:lnTo>
                <a:lnTo>
                  <a:pt x="168" y="28"/>
                </a:lnTo>
                <a:lnTo>
                  <a:pt x="168" y="32"/>
                </a:lnTo>
                <a:lnTo>
                  <a:pt x="170" y="38"/>
                </a:lnTo>
                <a:lnTo>
                  <a:pt x="172" y="48"/>
                </a:lnTo>
                <a:lnTo>
                  <a:pt x="176" y="58"/>
                </a:lnTo>
                <a:lnTo>
                  <a:pt x="176" y="64"/>
                </a:lnTo>
                <a:lnTo>
                  <a:pt x="182" y="74"/>
                </a:lnTo>
                <a:lnTo>
                  <a:pt x="182" y="82"/>
                </a:lnTo>
                <a:lnTo>
                  <a:pt x="184" y="86"/>
                </a:lnTo>
                <a:lnTo>
                  <a:pt x="186" y="100"/>
                </a:lnTo>
                <a:lnTo>
                  <a:pt x="212" y="120"/>
                </a:lnTo>
                <a:lnTo>
                  <a:pt x="216" y="144"/>
                </a:lnTo>
                <a:lnTo>
                  <a:pt x="222" y="154"/>
                </a:lnTo>
                <a:lnTo>
                  <a:pt x="226" y="160"/>
                </a:lnTo>
                <a:lnTo>
                  <a:pt x="212" y="164"/>
                </a:lnTo>
                <a:lnTo>
                  <a:pt x="208" y="168"/>
                </a:lnTo>
                <a:lnTo>
                  <a:pt x="200" y="170"/>
                </a:lnTo>
                <a:lnTo>
                  <a:pt x="192" y="174"/>
                </a:lnTo>
                <a:lnTo>
                  <a:pt x="182" y="174"/>
                </a:lnTo>
                <a:lnTo>
                  <a:pt x="174" y="180"/>
                </a:lnTo>
                <a:lnTo>
                  <a:pt x="132" y="192"/>
                </a:lnTo>
                <a:lnTo>
                  <a:pt x="104" y="214"/>
                </a:lnTo>
                <a:lnTo>
                  <a:pt x="100" y="214"/>
                </a:lnTo>
                <a:lnTo>
                  <a:pt x="88" y="222"/>
                </a:lnTo>
                <a:lnTo>
                  <a:pt x="80" y="214"/>
                </a:lnTo>
                <a:lnTo>
                  <a:pt x="84" y="210"/>
                </a:lnTo>
                <a:lnTo>
                  <a:pt x="76" y="206"/>
                </a:lnTo>
                <a:lnTo>
                  <a:pt x="64" y="204"/>
                </a:lnTo>
                <a:lnTo>
                  <a:pt x="24" y="208"/>
                </a:lnTo>
                <a:lnTo>
                  <a:pt x="0" y="182"/>
                </a:lnTo>
                <a:lnTo>
                  <a:pt x="2" y="172"/>
                </a:lnTo>
                <a:lnTo>
                  <a:pt x="6" y="168"/>
                </a:lnTo>
                <a:lnTo>
                  <a:pt x="10" y="140"/>
                </a:lnTo>
                <a:lnTo>
                  <a:pt x="12" y="112"/>
                </a:lnTo>
                <a:lnTo>
                  <a:pt x="6" y="118"/>
                </a:lnTo>
                <a:lnTo>
                  <a:pt x="12" y="60"/>
                </a:lnTo>
                <a:lnTo>
                  <a:pt x="4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0" name="Freeform 114"/>
          <p:cNvSpPr>
            <a:spLocks/>
          </p:cNvSpPr>
          <p:nvPr/>
        </p:nvSpPr>
        <p:spPr bwMode="auto">
          <a:xfrm>
            <a:off x="3528060" y="1528128"/>
            <a:ext cx="450850" cy="342900"/>
          </a:xfrm>
          <a:custGeom>
            <a:avLst/>
            <a:gdLst>
              <a:gd name="T0" fmla="*/ 342900 w 284"/>
              <a:gd name="T1" fmla="*/ 57150 h 216"/>
              <a:gd name="T2" fmla="*/ 323850 w 284"/>
              <a:gd name="T3" fmla="*/ 88900 h 216"/>
              <a:gd name="T4" fmla="*/ 317500 w 284"/>
              <a:gd name="T5" fmla="*/ 130175 h 216"/>
              <a:gd name="T6" fmla="*/ 352425 w 284"/>
              <a:gd name="T7" fmla="*/ 149225 h 216"/>
              <a:gd name="T8" fmla="*/ 358775 w 284"/>
              <a:gd name="T9" fmla="*/ 168275 h 216"/>
              <a:gd name="T10" fmla="*/ 374650 w 284"/>
              <a:gd name="T11" fmla="*/ 190500 h 216"/>
              <a:gd name="T12" fmla="*/ 387350 w 284"/>
              <a:gd name="T13" fmla="*/ 219075 h 216"/>
              <a:gd name="T14" fmla="*/ 422275 w 284"/>
              <a:gd name="T15" fmla="*/ 254000 h 216"/>
              <a:gd name="T16" fmla="*/ 438150 w 284"/>
              <a:gd name="T17" fmla="*/ 279400 h 216"/>
              <a:gd name="T18" fmla="*/ 450850 w 284"/>
              <a:gd name="T19" fmla="*/ 285750 h 216"/>
              <a:gd name="T20" fmla="*/ 434975 w 284"/>
              <a:gd name="T21" fmla="*/ 292100 h 216"/>
              <a:gd name="T22" fmla="*/ 422275 w 284"/>
              <a:gd name="T23" fmla="*/ 304800 h 216"/>
              <a:gd name="T24" fmla="*/ 403225 w 284"/>
              <a:gd name="T25" fmla="*/ 301625 h 216"/>
              <a:gd name="T26" fmla="*/ 390525 w 284"/>
              <a:gd name="T27" fmla="*/ 307975 h 216"/>
              <a:gd name="T28" fmla="*/ 371475 w 284"/>
              <a:gd name="T29" fmla="*/ 317500 h 216"/>
              <a:gd name="T30" fmla="*/ 342900 w 284"/>
              <a:gd name="T31" fmla="*/ 311150 h 216"/>
              <a:gd name="T32" fmla="*/ 323850 w 284"/>
              <a:gd name="T33" fmla="*/ 307975 h 216"/>
              <a:gd name="T34" fmla="*/ 311150 w 284"/>
              <a:gd name="T35" fmla="*/ 304800 h 216"/>
              <a:gd name="T36" fmla="*/ 292100 w 284"/>
              <a:gd name="T37" fmla="*/ 285750 h 216"/>
              <a:gd name="T38" fmla="*/ 273050 w 284"/>
              <a:gd name="T39" fmla="*/ 292100 h 216"/>
              <a:gd name="T40" fmla="*/ 228600 w 284"/>
              <a:gd name="T41" fmla="*/ 317500 h 216"/>
              <a:gd name="T42" fmla="*/ 190500 w 284"/>
              <a:gd name="T43" fmla="*/ 339725 h 216"/>
              <a:gd name="T44" fmla="*/ 177800 w 284"/>
              <a:gd name="T45" fmla="*/ 323850 h 216"/>
              <a:gd name="T46" fmla="*/ 146050 w 284"/>
              <a:gd name="T47" fmla="*/ 336550 h 216"/>
              <a:gd name="T48" fmla="*/ 123825 w 284"/>
              <a:gd name="T49" fmla="*/ 333375 h 216"/>
              <a:gd name="T50" fmla="*/ 44450 w 284"/>
              <a:gd name="T51" fmla="*/ 288925 h 216"/>
              <a:gd name="T52" fmla="*/ 22225 w 284"/>
              <a:gd name="T53" fmla="*/ 257175 h 216"/>
              <a:gd name="T54" fmla="*/ 25400 w 284"/>
              <a:gd name="T55" fmla="*/ 244475 h 216"/>
              <a:gd name="T56" fmla="*/ 38100 w 284"/>
              <a:gd name="T57" fmla="*/ 219075 h 216"/>
              <a:gd name="T58" fmla="*/ 44450 w 284"/>
              <a:gd name="T59" fmla="*/ 146050 h 216"/>
              <a:gd name="T60" fmla="*/ 19050 w 284"/>
              <a:gd name="T61" fmla="*/ 114300 h 216"/>
              <a:gd name="T62" fmla="*/ 3175 w 284"/>
              <a:gd name="T63" fmla="*/ 92075 h 216"/>
              <a:gd name="T64" fmla="*/ 41275 w 284"/>
              <a:gd name="T65" fmla="*/ 79375 h 216"/>
              <a:gd name="T66" fmla="*/ 57150 w 284"/>
              <a:gd name="T67" fmla="*/ 60325 h 216"/>
              <a:gd name="T68" fmla="*/ 76200 w 284"/>
              <a:gd name="T69" fmla="*/ 31750 h 216"/>
              <a:gd name="T70" fmla="*/ 95250 w 284"/>
              <a:gd name="T71" fmla="*/ 19050 h 216"/>
              <a:gd name="T72" fmla="*/ 117475 w 284"/>
              <a:gd name="T73" fmla="*/ 15875 h 216"/>
              <a:gd name="T74" fmla="*/ 136525 w 284"/>
              <a:gd name="T75" fmla="*/ 31750 h 216"/>
              <a:gd name="T76" fmla="*/ 165100 w 284"/>
              <a:gd name="T77" fmla="*/ 34925 h 216"/>
              <a:gd name="T78" fmla="*/ 177800 w 284"/>
              <a:gd name="T79" fmla="*/ 31750 h 216"/>
              <a:gd name="T80" fmla="*/ 200025 w 284"/>
              <a:gd name="T81" fmla="*/ 41275 h 216"/>
              <a:gd name="T82" fmla="*/ 307975 w 284"/>
              <a:gd name="T83" fmla="*/ 0 h 216"/>
              <a:gd name="T84" fmla="*/ 307975 w 284"/>
              <a:gd name="T85" fmla="*/ 0 h 21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4" h="216">
                <a:moveTo>
                  <a:pt x="194" y="0"/>
                </a:moveTo>
                <a:lnTo>
                  <a:pt x="192" y="10"/>
                </a:lnTo>
                <a:lnTo>
                  <a:pt x="216" y="36"/>
                </a:lnTo>
                <a:lnTo>
                  <a:pt x="216" y="42"/>
                </a:lnTo>
                <a:lnTo>
                  <a:pt x="212" y="50"/>
                </a:lnTo>
                <a:lnTo>
                  <a:pt x="204" y="56"/>
                </a:lnTo>
                <a:lnTo>
                  <a:pt x="206" y="66"/>
                </a:lnTo>
                <a:lnTo>
                  <a:pt x="200" y="80"/>
                </a:lnTo>
                <a:lnTo>
                  <a:pt x="200" y="82"/>
                </a:lnTo>
                <a:lnTo>
                  <a:pt x="204" y="88"/>
                </a:lnTo>
                <a:lnTo>
                  <a:pt x="218" y="94"/>
                </a:lnTo>
                <a:lnTo>
                  <a:pt x="222" y="94"/>
                </a:lnTo>
                <a:lnTo>
                  <a:pt x="226" y="98"/>
                </a:lnTo>
                <a:lnTo>
                  <a:pt x="226" y="100"/>
                </a:lnTo>
                <a:lnTo>
                  <a:pt x="226" y="106"/>
                </a:lnTo>
                <a:lnTo>
                  <a:pt x="236" y="114"/>
                </a:lnTo>
                <a:lnTo>
                  <a:pt x="234" y="116"/>
                </a:lnTo>
                <a:lnTo>
                  <a:pt x="236" y="120"/>
                </a:lnTo>
                <a:lnTo>
                  <a:pt x="246" y="128"/>
                </a:lnTo>
                <a:lnTo>
                  <a:pt x="246" y="134"/>
                </a:lnTo>
                <a:lnTo>
                  <a:pt x="244" y="138"/>
                </a:lnTo>
                <a:lnTo>
                  <a:pt x="260" y="154"/>
                </a:lnTo>
                <a:lnTo>
                  <a:pt x="264" y="154"/>
                </a:lnTo>
                <a:lnTo>
                  <a:pt x="266" y="160"/>
                </a:lnTo>
                <a:lnTo>
                  <a:pt x="274" y="164"/>
                </a:lnTo>
                <a:lnTo>
                  <a:pt x="274" y="172"/>
                </a:lnTo>
                <a:lnTo>
                  <a:pt x="276" y="176"/>
                </a:lnTo>
                <a:lnTo>
                  <a:pt x="280" y="178"/>
                </a:lnTo>
                <a:lnTo>
                  <a:pt x="282" y="176"/>
                </a:lnTo>
                <a:lnTo>
                  <a:pt x="284" y="180"/>
                </a:lnTo>
                <a:lnTo>
                  <a:pt x="278" y="182"/>
                </a:lnTo>
                <a:lnTo>
                  <a:pt x="278" y="188"/>
                </a:lnTo>
                <a:lnTo>
                  <a:pt x="274" y="184"/>
                </a:lnTo>
                <a:lnTo>
                  <a:pt x="274" y="188"/>
                </a:lnTo>
                <a:lnTo>
                  <a:pt x="272" y="188"/>
                </a:lnTo>
                <a:lnTo>
                  <a:pt x="266" y="192"/>
                </a:lnTo>
                <a:lnTo>
                  <a:pt x="260" y="192"/>
                </a:lnTo>
                <a:lnTo>
                  <a:pt x="258" y="188"/>
                </a:lnTo>
                <a:lnTo>
                  <a:pt x="254" y="190"/>
                </a:lnTo>
                <a:lnTo>
                  <a:pt x="254" y="192"/>
                </a:lnTo>
                <a:lnTo>
                  <a:pt x="248" y="192"/>
                </a:lnTo>
                <a:lnTo>
                  <a:pt x="246" y="194"/>
                </a:lnTo>
                <a:lnTo>
                  <a:pt x="242" y="194"/>
                </a:lnTo>
                <a:lnTo>
                  <a:pt x="236" y="202"/>
                </a:lnTo>
                <a:lnTo>
                  <a:pt x="234" y="200"/>
                </a:lnTo>
                <a:lnTo>
                  <a:pt x="226" y="200"/>
                </a:lnTo>
                <a:lnTo>
                  <a:pt x="220" y="194"/>
                </a:lnTo>
                <a:lnTo>
                  <a:pt x="216" y="196"/>
                </a:lnTo>
                <a:lnTo>
                  <a:pt x="208" y="190"/>
                </a:lnTo>
                <a:lnTo>
                  <a:pt x="206" y="188"/>
                </a:lnTo>
                <a:lnTo>
                  <a:pt x="204" y="194"/>
                </a:lnTo>
                <a:lnTo>
                  <a:pt x="202" y="192"/>
                </a:lnTo>
                <a:lnTo>
                  <a:pt x="200" y="196"/>
                </a:lnTo>
                <a:lnTo>
                  <a:pt x="196" y="192"/>
                </a:lnTo>
                <a:lnTo>
                  <a:pt x="194" y="184"/>
                </a:lnTo>
                <a:lnTo>
                  <a:pt x="192" y="188"/>
                </a:lnTo>
                <a:lnTo>
                  <a:pt x="184" y="180"/>
                </a:lnTo>
                <a:lnTo>
                  <a:pt x="184" y="178"/>
                </a:lnTo>
                <a:lnTo>
                  <a:pt x="180" y="178"/>
                </a:lnTo>
                <a:lnTo>
                  <a:pt x="172" y="184"/>
                </a:lnTo>
                <a:lnTo>
                  <a:pt x="160" y="188"/>
                </a:lnTo>
                <a:lnTo>
                  <a:pt x="146" y="198"/>
                </a:lnTo>
                <a:lnTo>
                  <a:pt x="144" y="200"/>
                </a:lnTo>
                <a:lnTo>
                  <a:pt x="140" y="208"/>
                </a:lnTo>
                <a:lnTo>
                  <a:pt x="126" y="214"/>
                </a:lnTo>
                <a:lnTo>
                  <a:pt x="120" y="214"/>
                </a:lnTo>
                <a:lnTo>
                  <a:pt x="118" y="208"/>
                </a:lnTo>
                <a:lnTo>
                  <a:pt x="116" y="210"/>
                </a:lnTo>
                <a:lnTo>
                  <a:pt x="112" y="204"/>
                </a:lnTo>
                <a:lnTo>
                  <a:pt x="96" y="216"/>
                </a:lnTo>
                <a:lnTo>
                  <a:pt x="94" y="210"/>
                </a:lnTo>
                <a:lnTo>
                  <a:pt x="92" y="212"/>
                </a:lnTo>
                <a:lnTo>
                  <a:pt x="86" y="210"/>
                </a:lnTo>
                <a:lnTo>
                  <a:pt x="82" y="212"/>
                </a:lnTo>
                <a:lnTo>
                  <a:pt x="78" y="210"/>
                </a:lnTo>
                <a:lnTo>
                  <a:pt x="74" y="210"/>
                </a:lnTo>
                <a:lnTo>
                  <a:pt x="54" y="194"/>
                </a:lnTo>
                <a:lnTo>
                  <a:pt x="28" y="182"/>
                </a:lnTo>
                <a:lnTo>
                  <a:pt x="12" y="176"/>
                </a:lnTo>
                <a:lnTo>
                  <a:pt x="14" y="172"/>
                </a:lnTo>
                <a:lnTo>
                  <a:pt x="14" y="162"/>
                </a:lnTo>
                <a:lnTo>
                  <a:pt x="18" y="162"/>
                </a:lnTo>
                <a:lnTo>
                  <a:pt x="20" y="158"/>
                </a:lnTo>
                <a:lnTo>
                  <a:pt x="16" y="154"/>
                </a:lnTo>
                <a:lnTo>
                  <a:pt x="20" y="152"/>
                </a:lnTo>
                <a:lnTo>
                  <a:pt x="20" y="144"/>
                </a:lnTo>
                <a:lnTo>
                  <a:pt x="24" y="138"/>
                </a:lnTo>
                <a:lnTo>
                  <a:pt x="26" y="130"/>
                </a:lnTo>
                <a:lnTo>
                  <a:pt x="32" y="124"/>
                </a:lnTo>
                <a:lnTo>
                  <a:pt x="28" y="92"/>
                </a:lnTo>
                <a:lnTo>
                  <a:pt x="26" y="88"/>
                </a:lnTo>
                <a:lnTo>
                  <a:pt x="16" y="80"/>
                </a:lnTo>
                <a:lnTo>
                  <a:pt x="12" y="72"/>
                </a:lnTo>
                <a:lnTo>
                  <a:pt x="6" y="70"/>
                </a:lnTo>
                <a:lnTo>
                  <a:pt x="0" y="60"/>
                </a:lnTo>
                <a:lnTo>
                  <a:pt x="2" y="58"/>
                </a:lnTo>
                <a:lnTo>
                  <a:pt x="8" y="54"/>
                </a:lnTo>
                <a:lnTo>
                  <a:pt x="20" y="54"/>
                </a:lnTo>
                <a:lnTo>
                  <a:pt x="26" y="50"/>
                </a:lnTo>
                <a:lnTo>
                  <a:pt x="32" y="40"/>
                </a:lnTo>
                <a:lnTo>
                  <a:pt x="34" y="38"/>
                </a:lnTo>
                <a:lnTo>
                  <a:pt x="36" y="38"/>
                </a:lnTo>
                <a:lnTo>
                  <a:pt x="40" y="30"/>
                </a:lnTo>
                <a:lnTo>
                  <a:pt x="44" y="28"/>
                </a:lnTo>
                <a:lnTo>
                  <a:pt x="48" y="20"/>
                </a:lnTo>
                <a:lnTo>
                  <a:pt x="54" y="20"/>
                </a:lnTo>
                <a:lnTo>
                  <a:pt x="60" y="16"/>
                </a:lnTo>
                <a:lnTo>
                  <a:pt x="60" y="12"/>
                </a:lnTo>
                <a:lnTo>
                  <a:pt x="62" y="12"/>
                </a:lnTo>
                <a:lnTo>
                  <a:pt x="68" y="8"/>
                </a:lnTo>
                <a:lnTo>
                  <a:pt x="74" y="10"/>
                </a:lnTo>
                <a:lnTo>
                  <a:pt x="78" y="16"/>
                </a:lnTo>
                <a:lnTo>
                  <a:pt x="84" y="16"/>
                </a:lnTo>
                <a:lnTo>
                  <a:pt x="86" y="20"/>
                </a:lnTo>
                <a:lnTo>
                  <a:pt x="100" y="20"/>
                </a:lnTo>
                <a:lnTo>
                  <a:pt x="102" y="22"/>
                </a:lnTo>
                <a:lnTo>
                  <a:pt x="104" y="22"/>
                </a:lnTo>
                <a:lnTo>
                  <a:pt x="112" y="26"/>
                </a:lnTo>
                <a:lnTo>
                  <a:pt x="108" y="20"/>
                </a:lnTo>
                <a:lnTo>
                  <a:pt x="112" y="20"/>
                </a:lnTo>
                <a:lnTo>
                  <a:pt x="120" y="22"/>
                </a:lnTo>
                <a:lnTo>
                  <a:pt x="124" y="20"/>
                </a:lnTo>
                <a:lnTo>
                  <a:pt x="126" y="26"/>
                </a:lnTo>
                <a:lnTo>
                  <a:pt x="134" y="20"/>
                </a:lnTo>
                <a:lnTo>
                  <a:pt x="154" y="28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1" name="Freeform 115"/>
          <p:cNvSpPr>
            <a:spLocks/>
          </p:cNvSpPr>
          <p:nvPr/>
        </p:nvSpPr>
        <p:spPr bwMode="auto">
          <a:xfrm>
            <a:off x="3877310" y="2823528"/>
            <a:ext cx="590550" cy="596900"/>
          </a:xfrm>
          <a:custGeom>
            <a:avLst/>
            <a:gdLst>
              <a:gd name="T0" fmla="*/ 346075 w 372"/>
              <a:gd name="T1" fmla="*/ 12700 h 376"/>
              <a:gd name="T2" fmla="*/ 349250 w 372"/>
              <a:gd name="T3" fmla="*/ 31750 h 376"/>
              <a:gd name="T4" fmla="*/ 349250 w 372"/>
              <a:gd name="T5" fmla="*/ 47625 h 376"/>
              <a:gd name="T6" fmla="*/ 358775 w 372"/>
              <a:gd name="T7" fmla="*/ 76200 h 376"/>
              <a:gd name="T8" fmla="*/ 381000 w 372"/>
              <a:gd name="T9" fmla="*/ 104775 h 376"/>
              <a:gd name="T10" fmla="*/ 403225 w 372"/>
              <a:gd name="T11" fmla="*/ 114300 h 376"/>
              <a:gd name="T12" fmla="*/ 419100 w 372"/>
              <a:gd name="T13" fmla="*/ 127000 h 376"/>
              <a:gd name="T14" fmla="*/ 441325 w 372"/>
              <a:gd name="T15" fmla="*/ 149225 h 376"/>
              <a:gd name="T16" fmla="*/ 457200 w 372"/>
              <a:gd name="T17" fmla="*/ 177800 h 376"/>
              <a:gd name="T18" fmla="*/ 457200 w 372"/>
              <a:gd name="T19" fmla="*/ 200025 h 376"/>
              <a:gd name="T20" fmla="*/ 479425 w 372"/>
              <a:gd name="T21" fmla="*/ 219075 h 376"/>
              <a:gd name="T22" fmla="*/ 476250 w 372"/>
              <a:gd name="T23" fmla="*/ 231775 h 376"/>
              <a:gd name="T24" fmla="*/ 495300 w 372"/>
              <a:gd name="T25" fmla="*/ 247650 h 376"/>
              <a:gd name="T26" fmla="*/ 511175 w 372"/>
              <a:gd name="T27" fmla="*/ 257175 h 376"/>
              <a:gd name="T28" fmla="*/ 530225 w 372"/>
              <a:gd name="T29" fmla="*/ 269875 h 376"/>
              <a:gd name="T30" fmla="*/ 561975 w 372"/>
              <a:gd name="T31" fmla="*/ 358775 h 376"/>
              <a:gd name="T32" fmla="*/ 574675 w 372"/>
              <a:gd name="T33" fmla="*/ 501650 h 376"/>
              <a:gd name="T34" fmla="*/ 485775 w 372"/>
              <a:gd name="T35" fmla="*/ 549275 h 376"/>
              <a:gd name="T36" fmla="*/ 393700 w 372"/>
              <a:gd name="T37" fmla="*/ 555625 h 376"/>
              <a:gd name="T38" fmla="*/ 314325 w 372"/>
              <a:gd name="T39" fmla="*/ 552450 h 376"/>
              <a:gd name="T40" fmla="*/ 130175 w 372"/>
              <a:gd name="T41" fmla="*/ 593725 h 376"/>
              <a:gd name="T42" fmla="*/ 123825 w 372"/>
              <a:gd name="T43" fmla="*/ 593725 h 376"/>
              <a:gd name="T44" fmla="*/ 120650 w 372"/>
              <a:gd name="T45" fmla="*/ 549275 h 376"/>
              <a:gd name="T46" fmla="*/ 117475 w 372"/>
              <a:gd name="T47" fmla="*/ 533400 h 376"/>
              <a:gd name="T48" fmla="*/ 104775 w 372"/>
              <a:gd name="T49" fmla="*/ 517525 h 376"/>
              <a:gd name="T50" fmla="*/ 104775 w 372"/>
              <a:gd name="T51" fmla="*/ 498475 h 376"/>
              <a:gd name="T52" fmla="*/ 92075 w 372"/>
              <a:gd name="T53" fmla="*/ 488950 h 376"/>
              <a:gd name="T54" fmla="*/ 76200 w 372"/>
              <a:gd name="T55" fmla="*/ 482600 h 376"/>
              <a:gd name="T56" fmla="*/ 53975 w 372"/>
              <a:gd name="T57" fmla="*/ 476250 h 376"/>
              <a:gd name="T58" fmla="*/ 38100 w 372"/>
              <a:gd name="T59" fmla="*/ 460375 h 376"/>
              <a:gd name="T60" fmla="*/ 31750 w 372"/>
              <a:gd name="T61" fmla="*/ 447675 h 376"/>
              <a:gd name="T62" fmla="*/ 28575 w 372"/>
              <a:gd name="T63" fmla="*/ 434975 h 376"/>
              <a:gd name="T64" fmla="*/ 22225 w 372"/>
              <a:gd name="T65" fmla="*/ 419100 h 376"/>
              <a:gd name="T66" fmla="*/ 25400 w 372"/>
              <a:gd name="T67" fmla="*/ 412750 h 376"/>
              <a:gd name="T68" fmla="*/ 12700 w 372"/>
              <a:gd name="T69" fmla="*/ 400050 h 376"/>
              <a:gd name="T70" fmla="*/ 6350 w 372"/>
              <a:gd name="T71" fmla="*/ 384175 h 376"/>
              <a:gd name="T72" fmla="*/ 3175 w 372"/>
              <a:gd name="T73" fmla="*/ 374650 h 376"/>
              <a:gd name="T74" fmla="*/ 0 w 372"/>
              <a:gd name="T75" fmla="*/ 361950 h 376"/>
              <a:gd name="T76" fmla="*/ 3175 w 372"/>
              <a:gd name="T77" fmla="*/ 327025 h 376"/>
              <a:gd name="T78" fmla="*/ 12700 w 372"/>
              <a:gd name="T79" fmla="*/ 276225 h 376"/>
              <a:gd name="T80" fmla="*/ 19050 w 372"/>
              <a:gd name="T81" fmla="*/ 247650 h 376"/>
              <a:gd name="T82" fmla="*/ 22225 w 372"/>
              <a:gd name="T83" fmla="*/ 193675 h 376"/>
              <a:gd name="T84" fmla="*/ 104775 w 372"/>
              <a:gd name="T85" fmla="*/ 158750 h 376"/>
              <a:gd name="T86" fmla="*/ 152400 w 372"/>
              <a:gd name="T87" fmla="*/ 149225 h 376"/>
              <a:gd name="T88" fmla="*/ 215900 w 372"/>
              <a:gd name="T89" fmla="*/ 69850 h 376"/>
              <a:gd name="T90" fmla="*/ 254000 w 372"/>
              <a:gd name="T91" fmla="*/ 41275 h 376"/>
              <a:gd name="T92" fmla="*/ 311150 w 372"/>
              <a:gd name="T93" fmla="*/ 0 h 376"/>
              <a:gd name="T94" fmla="*/ 342900 w 372"/>
              <a:gd name="T95" fmla="*/ 0 h 37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72" h="376">
                <a:moveTo>
                  <a:pt x="216" y="0"/>
                </a:moveTo>
                <a:lnTo>
                  <a:pt x="216" y="2"/>
                </a:lnTo>
                <a:lnTo>
                  <a:pt x="220" y="4"/>
                </a:lnTo>
                <a:lnTo>
                  <a:pt x="218" y="8"/>
                </a:lnTo>
                <a:lnTo>
                  <a:pt x="220" y="10"/>
                </a:lnTo>
                <a:lnTo>
                  <a:pt x="222" y="14"/>
                </a:lnTo>
                <a:lnTo>
                  <a:pt x="220" y="18"/>
                </a:lnTo>
                <a:lnTo>
                  <a:pt x="220" y="20"/>
                </a:lnTo>
                <a:lnTo>
                  <a:pt x="220" y="22"/>
                </a:lnTo>
                <a:lnTo>
                  <a:pt x="224" y="22"/>
                </a:lnTo>
                <a:lnTo>
                  <a:pt x="224" y="24"/>
                </a:lnTo>
                <a:lnTo>
                  <a:pt x="220" y="30"/>
                </a:lnTo>
                <a:lnTo>
                  <a:pt x="220" y="38"/>
                </a:lnTo>
                <a:lnTo>
                  <a:pt x="222" y="40"/>
                </a:lnTo>
                <a:lnTo>
                  <a:pt x="220" y="48"/>
                </a:lnTo>
                <a:lnTo>
                  <a:pt x="226" y="48"/>
                </a:lnTo>
                <a:lnTo>
                  <a:pt x="234" y="52"/>
                </a:lnTo>
                <a:lnTo>
                  <a:pt x="238" y="58"/>
                </a:lnTo>
                <a:lnTo>
                  <a:pt x="240" y="60"/>
                </a:lnTo>
                <a:lnTo>
                  <a:pt x="240" y="66"/>
                </a:lnTo>
                <a:lnTo>
                  <a:pt x="244" y="70"/>
                </a:lnTo>
                <a:lnTo>
                  <a:pt x="248" y="72"/>
                </a:lnTo>
                <a:lnTo>
                  <a:pt x="252" y="70"/>
                </a:lnTo>
                <a:lnTo>
                  <a:pt x="254" y="72"/>
                </a:lnTo>
                <a:lnTo>
                  <a:pt x="256" y="72"/>
                </a:lnTo>
                <a:lnTo>
                  <a:pt x="258" y="80"/>
                </a:lnTo>
                <a:lnTo>
                  <a:pt x="260" y="82"/>
                </a:lnTo>
                <a:lnTo>
                  <a:pt x="264" y="80"/>
                </a:lnTo>
                <a:lnTo>
                  <a:pt x="274" y="84"/>
                </a:lnTo>
                <a:lnTo>
                  <a:pt x="272" y="86"/>
                </a:lnTo>
                <a:lnTo>
                  <a:pt x="276" y="92"/>
                </a:lnTo>
                <a:lnTo>
                  <a:pt x="278" y="94"/>
                </a:lnTo>
                <a:lnTo>
                  <a:pt x="278" y="100"/>
                </a:lnTo>
                <a:lnTo>
                  <a:pt x="282" y="106"/>
                </a:lnTo>
                <a:lnTo>
                  <a:pt x="286" y="106"/>
                </a:lnTo>
                <a:lnTo>
                  <a:pt x="288" y="112"/>
                </a:lnTo>
                <a:lnTo>
                  <a:pt x="286" y="114"/>
                </a:lnTo>
                <a:lnTo>
                  <a:pt x="284" y="120"/>
                </a:lnTo>
                <a:lnTo>
                  <a:pt x="288" y="122"/>
                </a:lnTo>
                <a:lnTo>
                  <a:pt x="288" y="126"/>
                </a:lnTo>
                <a:lnTo>
                  <a:pt x="296" y="128"/>
                </a:lnTo>
                <a:lnTo>
                  <a:pt x="294" y="134"/>
                </a:lnTo>
                <a:lnTo>
                  <a:pt x="300" y="138"/>
                </a:lnTo>
                <a:lnTo>
                  <a:pt x="302" y="138"/>
                </a:lnTo>
                <a:lnTo>
                  <a:pt x="304" y="138"/>
                </a:lnTo>
                <a:lnTo>
                  <a:pt x="304" y="142"/>
                </a:lnTo>
                <a:lnTo>
                  <a:pt x="302" y="144"/>
                </a:lnTo>
                <a:lnTo>
                  <a:pt x="300" y="146"/>
                </a:lnTo>
                <a:lnTo>
                  <a:pt x="306" y="146"/>
                </a:lnTo>
                <a:lnTo>
                  <a:pt x="308" y="150"/>
                </a:lnTo>
                <a:lnTo>
                  <a:pt x="312" y="150"/>
                </a:lnTo>
                <a:lnTo>
                  <a:pt x="312" y="156"/>
                </a:lnTo>
                <a:lnTo>
                  <a:pt x="314" y="160"/>
                </a:lnTo>
                <a:lnTo>
                  <a:pt x="318" y="160"/>
                </a:lnTo>
                <a:lnTo>
                  <a:pt x="322" y="162"/>
                </a:lnTo>
                <a:lnTo>
                  <a:pt x="326" y="162"/>
                </a:lnTo>
                <a:lnTo>
                  <a:pt x="328" y="166"/>
                </a:lnTo>
                <a:lnTo>
                  <a:pt x="326" y="166"/>
                </a:lnTo>
                <a:lnTo>
                  <a:pt x="334" y="170"/>
                </a:lnTo>
                <a:lnTo>
                  <a:pt x="336" y="170"/>
                </a:lnTo>
                <a:lnTo>
                  <a:pt x="340" y="174"/>
                </a:lnTo>
                <a:lnTo>
                  <a:pt x="346" y="170"/>
                </a:lnTo>
                <a:lnTo>
                  <a:pt x="354" y="226"/>
                </a:lnTo>
                <a:lnTo>
                  <a:pt x="372" y="250"/>
                </a:lnTo>
                <a:lnTo>
                  <a:pt x="366" y="290"/>
                </a:lnTo>
                <a:lnTo>
                  <a:pt x="364" y="292"/>
                </a:lnTo>
                <a:lnTo>
                  <a:pt x="362" y="316"/>
                </a:lnTo>
                <a:lnTo>
                  <a:pt x="364" y="326"/>
                </a:lnTo>
                <a:lnTo>
                  <a:pt x="340" y="328"/>
                </a:lnTo>
                <a:lnTo>
                  <a:pt x="328" y="330"/>
                </a:lnTo>
                <a:lnTo>
                  <a:pt x="306" y="346"/>
                </a:lnTo>
                <a:lnTo>
                  <a:pt x="276" y="352"/>
                </a:lnTo>
                <a:lnTo>
                  <a:pt x="268" y="356"/>
                </a:lnTo>
                <a:lnTo>
                  <a:pt x="260" y="346"/>
                </a:lnTo>
                <a:lnTo>
                  <a:pt x="248" y="350"/>
                </a:lnTo>
                <a:lnTo>
                  <a:pt x="240" y="356"/>
                </a:lnTo>
                <a:lnTo>
                  <a:pt x="222" y="358"/>
                </a:lnTo>
                <a:lnTo>
                  <a:pt x="200" y="368"/>
                </a:lnTo>
                <a:lnTo>
                  <a:pt x="198" y="348"/>
                </a:lnTo>
                <a:lnTo>
                  <a:pt x="192" y="344"/>
                </a:lnTo>
                <a:lnTo>
                  <a:pt x="182" y="342"/>
                </a:lnTo>
                <a:lnTo>
                  <a:pt x="178" y="334"/>
                </a:lnTo>
                <a:lnTo>
                  <a:pt x="82" y="374"/>
                </a:lnTo>
                <a:lnTo>
                  <a:pt x="80" y="372"/>
                </a:lnTo>
                <a:lnTo>
                  <a:pt x="82" y="376"/>
                </a:lnTo>
                <a:lnTo>
                  <a:pt x="78" y="376"/>
                </a:lnTo>
                <a:lnTo>
                  <a:pt x="78" y="374"/>
                </a:lnTo>
                <a:lnTo>
                  <a:pt x="74" y="374"/>
                </a:lnTo>
                <a:lnTo>
                  <a:pt x="74" y="364"/>
                </a:lnTo>
                <a:lnTo>
                  <a:pt x="76" y="350"/>
                </a:lnTo>
                <a:lnTo>
                  <a:pt x="76" y="346"/>
                </a:lnTo>
                <a:lnTo>
                  <a:pt x="78" y="342"/>
                </a:lnTo>
                <a:lnTo>
                  <a:pt x="76" y="340"/>
                </a:lnTo>
                <a:lnTo>
                  <a:pt x="76" y="336"/>
                </a:lnTo>
                <a:lnTo>
                  <a:pt x="74" y="336"/>
                </a:lnTo>
                <a:lnTo>
                  <a:pt x="72" y="330"/>
                </a:lnTo>
                <a:lnTo>
                  <a:pt x="68" y="330"/>
                </a:lnTo>
                <a:lnTo>
                  <a:pt x="68" y="328"/>
                </a:lnTo>
                <a:lnTo>
                  <a:pt x="66" y="326"/>
                </a:lnTo>
                <a:lnTo>
                  <a:pt x="68" y="322"/>
                </a:lnTo>
                <a:lnTo>
                  <a:pt x="64" y="320"/>
                </a:lnTo>
                <a:lnTo>
                  <a:pt x="66" y="316"/>
                </a:lnTo>
                <a:lnTo>
                  <a:pt x="66" y="314"/>
                </a:lnTo>
                <a:lnTo>
                  <a:pt x="64" y="312"/>
                </a:lnTo>
                <a:lnTo>
                  <a:pt x="62" y="312"/>
                </a:lnTo>
                <a:lnTo>
                  <a:pt x="62" y="308"/>
                </a:lnTo>
                <a:lnTo>
                  <a:pt x="58" y="308"/>
                </a:lnTo>
                <a:lnTo>
                  <a:pt x="56" y="306"/>
                </a:lnTo>
                <a:lnTo>
                  <a:pt x="54" y="306"/>
                </a:lnTo>
                <a:lnTo>
                  <a:pt x="56" y="302"/>
                </a:lnTo>
                <a:lnTo>
                  <a:pt x="48" y="304"/>
                </a:lnTo>
                <a:lnTo>
                  <a:pt x="48" y="300"/>
                </a:lnTo>
                <a:lnTo>
                  <a:pt x="40" y="302"/>
                </a:lnTo>
                <a:lnTo>
                  <a:pt x="38" y="296"/>
                </a:lnTo>
                <a:lnTo>
                  <a:pt x="34" y="300"/>
                </a:lnTo>
                <a:lnTo>
                  <a:pt x="34" y="302"/>
                </a:lnTo>
                <a:lnTo>
                  <a:pt x="28" y="300"/>
                </a:lnTo>
                <a:lnTo>
                  <a:pt x="26" y="290"/>
                </a:lnTo>
                <a:lnTo>
                  <a:pt x="24" y="290"/>
                </a:lnTo>
                <a:lnTo>
                  <a:pt x="24" y="288"/>
                </a:lnTo>
                <a:lnTo>
                  <a:pt x="24" y="286"/>
                </a:lnTo>
                <a:lnTo>
                  <a:pt x="22" y="280"/>
                </a:lnTo>
                <a:lnTo>
                  <a:pt x="20" y="282"/>
                </a:lnTo>
                <a:lnTo>
                  <a:pt x="20" y="276"/>
                </a:lnTo>
                <a:lnTo>
                  <a:pt x="20" y="280"/>
                </a:lnTo>
                <a:lnTo>
                  <a:pt x="16" y="280"/>
                </a:lnTo>
                <a:lnTo>
                  <a:pt x="18" y="274"/>
                </a:lnTo>
                <a:lnTo>
                  <a:pt x="18" y="276"/>
                </a:lnTo>
                <a:lnTo>
                  <a:pt x="14" y="270"/>
                </a:lnTo>
                <a:lnTo>
                  <a:pt x="16" y="266"/>
                </a:lnTo>
                <a:lnTo>
                  <a:pt x="14" y="264"/>
                </a:lnTo>
                <a:lnTo>
                  <a:pt x="16" y="264"/>
                </a:lnTo>
                <a:lnTo>
                  <a:pt x="14" y="262"/>
                </a:lnTo>
                <a:lnTo>
                  <a:pt x="18" y="262"/>
                </a:lnTo>
                <a:lnTo>
                  <a:pt x="16" y="260"/>
                </a:lnTo>
                <a:lnTo>
                  <a:pt x="16" y="256"/>
                </a:lnTo>
                <a:lnTo>
                  <a:pt x="12" y="256"/>
                </a:lnTo>
                <a:lnTo>
                  <a:pt x="14" y="252"/>
                </a:lnTo>
                <a:lnTo>
                  <a:pt x="8" y="252"/>
                </a:lnTo>
                <a:lnTo>
                  <a:pt x="12" y="248"/>
                </a:lnTo>
                <a:lnTo>
                  <a:pt x="6" y="248"/>
                </a:lnTo>
                <a:lnTo>
                  <a:pt x="8" y="244"/>
                </a:lnTo>
                <a:lnTo>
                  <a:pt x="4" y="242"/>
                </a:lnTo>
                <a:lnTo>
                  <a:pt x="8" y="242"/>
                </a:lnTo>
                <a:lnTo>
                  <a:pt x="6" y="236"/>
                </a:lnTo>
                <a:lnTo>
                  <a:pt x="0" y="240"/>
                </a:lnTo>
                <a:lnTo>
                  <a:pt x="2" y="236"/>
                </a:lnTo>
                <a:lnTo>
                  <a:pt x="2" y="232"/>
                </a:lnTo>
                <a:lnTo>
                  <a:pt x="2" y="230"/>
                </a:lnTo>
                <a:lnTo>
                  <a:pt x="0" y="232"/>
                </a:lnTo>
                <a:lnTo>
                  <a:pt x="0" y="228"/>
                </a:lnTo>
                <a:lnTo>
                  <a:pt x="2" y="224"/>
                </a:lnTo>
                <a:lnTo>
                  <a:pt x="0" y="214"/>
                </a:lnTo>
                <a:lnTo>
                  <a:pt x="2" y="206"/>
                </a:lnTo>
                <a:lnTo>
                  <a:pt x="8" y="206"/>
                </a:lnTo>
                <a:lnTo>
                  <a:pt x="16" y="196"/>
                </a:lnTo>
                <a:lnTo>
                  <a:pt x="14" y="184"/>
                </a:lnTo>
                <a:lnTo>
                  <a:pt x="8" y="174"/>
                </a:lnTo>
                <a:lnTo>
                  <a:pt x="6" y="174"/>
                </a:lnTo>
                <a:lnTo>
                  <a:pt x="2" y="166"/>
                </a:lnTo>
                <a:lnTo>
                  <a:pt x="2" y="164"/>
                </a:lnTo>
                <a:lnTo>
                  <a:pt x="12" y="156"/>
                </a:lnTo>
                <a:lnTo>
                  <a:pt x="12" y="148"/>
                </a:lnTo>
                <a:lnTo>
                  <a:pt x="18" y="140"/>
                </a:lnTo>
                <a:lnTo>
                  <a:pt x="18" y="130"/>
                </a:lnTo>
                <a:lnTo>
                  <a:pt x="14" y="122"/>
                </a:lnTo>
                <a:lnTo>
                  <a:pt x="42" y="122"/>
                </a:lnTo>
                <a:lnTo>
                  <a:pt x="54" y="114"/>
                </a:lnTo>
                <a:lnTo>
                  <a:pt x="60" y="106"/>
                </a:lnTo>
                <a:lnTo>
                  <a:pt x="66" y="100"/>
                </a:lnTo>
                <a:lnTo>
                  <a:pt x="76" y="102"/>
                </a:lnTo>
                <a:lnTo>
                  <a:pt x="80" y="102"/>
                </a:lnTo>
                <a:lnTo>
                  <a:pt x="86" y="98"/>
                </a:lnTo>
                <a:lnTo>
                  <a:pt x="96" y="94"/>
                </a:lnTo>
                <a:lnTo>
                  <a:pt x="104" y="86"/>
                </a:lnTo>
                <a:lnTo>
                  <a:pt x="114" y="84"/>
                </a:lnTo>
                <a:lnTo>
                  <a:pt x="122" y="78"/>
                </a:lnTo>
                <a:lnTo>
                  <a:pt x="136" y="44"/>
                </a:lnTo>
                <a:lnTo>
                  <a:pt x="142" y="38"/>
                </a:lnTo>
                <a:lnTo>
                  <a:pt x="144" y="30"/>
                </a:lnTo>
                <a:lnTo>
                  <a:pt x="152" y="28"/>
                </a:lnTo>
                <a:lnTo>
                  <a:pt x="160" y="26"/>
                </a:lnTo>
                <a:lnTo>
                  <a:pt x="162" y="20"/>
                </a:lnTo>
                <a:lnTo>
                  <a:pt x="176" y="12"/>
                </a:lnTo>
                <a:lnTo>
                  <a:pt x="180" y="10"/>
                </a:lnTo>
                <a:lnTo>
                  <a:pt x="196" y="0"/>
                </a:lnTo>
                <a:lnTo>
                  <a:pt x="216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" name="Freeform 116"/>
          <p:cNvSpPr>
            <a:spLocks/>
          </p:cNvSpPr>
          <p:nvPr/>
        </p:nvSpPr>
        <p:spPr bwMode="auto">
          <a:xfrm>
            <a:off x="3502660" y="2883853"/>
            <a:ext cx="403225" cy="327025"/>
          </a:xfrm>
          <a:custGeom>
            <a:avLst/>
            <a:gdLst>
              <a:gd name="T0" fmla="*/ 180975 w 254"/>
              <a:gd name="T1" fmla="*/ 0 h 206"/>
              <a:gd name="T2" fmla="*/ 349250 w 254"/>
              <a:gd name="T3" fmla="*/ 53975 h 206"/>
              <a:gd name="T4" fmla="*/ 342900 w 254"/>
              <a:gd name="T5" fmla="*/ 73025 h 206"/>
              <a:gd name="T6" fmla="*/ 336550 w 254"/>
              <a:gd name="T7" fmla="*/ 76200 h 206"/>
              <a:gd name="T8" fmla="*/ 336550 w 254"/>
              <a:gd name="T9" fmla="*/ 88900 h 206"/>
              <a:gd name="T10" fmla="*/ 333375 w 254"/>
              <a:gd name="T11" fmla="*/ 114300 h 206"/>
              <a:gd name="T12" fmla="*/ 330200 w 254"/>
              <a:gd name="T13" fmla="*/ 136525 h 206"/>
              <a:gd name="T14" fmla="*/ 336550 w 254"/>
              <a:gd name="T15" fmla="*/ 142875 h 206"/>
              <a:gd name="T16" fmla="*/ 339725 w 254"/>
              <a:gd name="T17" fmla="*/ 165100 h 206"/>
              <a:gd name="T18" fmla="*/ 361950 w 254"/>
              <a:gd name="T19" fmla="*/ 152400 h 206"/>
              <a:gd name="T20" fmla="*/ 396875 w 254"/>
              <a:gd name="T21" fmla="*/ 133350 h 206"/>
              <a:gd name="T22" fmla="*/ 403225 w 254"/>
              <a:gd name="T23" fmla="*/ 161925 h 206"/>
              <a:gd name="T24" fmla="*/ 393700 w 254"/>
              <a:gd name="T25" fmla="*/ 187325 h 206"/>
              <a:gd name="T26" fmla="*/ 377825 w 254"/>
              <a:gd name="T27" fmla="*/ 203200 h 206"/>
              <a:gd name="T28" fmla="*/ 387350 w 254"/>
              <a:gd name="T29" fmla="*/ 215900 h 206"/>
              <a:gd name="T30" fmla="*/ 400050 w 254"/>
              <a:gd name="T31" fmla="*/ 250825 h 206"/>
              <a:gd name="T32" fmla="*/ 377825 w 254"/>
              <a:gd name="T33" fmla="*/ 266700 h 206"/>
              <a:gd name="T34" fmla="*/ 377825 w 254"/>
              <a:gd name="T35" fmla="*/ 295275 h 206"/>
              <a:gd name="T36" fmla="*/ 374650 w 254"/>
              <a:gd name="T37" fmla="*/ 301625 h 206"/>
              <a:gd name="T38" fmla="*/ 368300 w 254"/>
              <a:gd name="T39" fmla="*/ 301625 h 206"/>
              <a:gd name="T40" fmla="*/ 361950 w 254"/>
              <a:gd name="T41" fmla="*/ 292100 h 206"/>
              <a:gd name="T42" fmla="*/ 355600 w 254"/>
              <a:gd name="T43" fmla="*/ 295275 h 206"/>
              <a:gd name="T44" fmla="*/ 352425 w 254"/>
              <a:gd name="T45" fmla="*/ 292100 h 206"/>
              <a:gd name="T46" fmla="*/ 349250 w 254"/>
              <a:gd name="T47" fmla="*/ 282575 h 206"/>
              <a:gd name="T48" fmla="*/ 349250 w 254"/>
              <a:gd name="T49" fmla="*/ 276225 h 206"/>
              <a:gd name="T50" fmla="*/ 339725 w 254"/>
              <a:gd name="T51" fmla="*/ 273050 h 206"/>
              <a:gd name="T52" fmla="*/ 336550 w 254"/>
              <a:gd name="T53" fmla="*/ 269875 h 206"/>
              <a:gd name="T54" fmla="*/ 330200 w 254"/>
              <a:gd name="T55" fmla="*/ 260350 h 206"/>
              <a:gd name="T56" fmla="*/ 320675 w 254"/>
              <a:gd name="T57" fmla="*/ 247650 h 206"/>
              <a:gd name="T58" fmla="*/ 320675 w 254"/>
              <a:gd name="T59" fmla="*/ 244475 h 206"/>
              <a:gd name="T60" fmla="*/ 320675 w 254"/>
              <a:gd name="T61" fmla="*/ 234950 h 206"/>
              <a:gd name="T62" fmla="*/ 311150 w 254"/>
              <a:gd name="T63" fmla="*/ 228600 h 206"/>
              <a:gd name="T64" fmla="*/ 292100 w 254"/>
              <a:gd name="T65" fmla="*/ 228600 h 206"/>
              <a:gd name="T66" fmla="*/ 292100 w 254"/>
              <a:gd name="T67" fmla="*/ 238125 h 206"/>
              <a:gd name="T68" fmla="*/ 282575 w 254"/>
              <a:gd name="T69" fmla="*/ 231775 h 206"/>
              <a:gd name="T70" fmla="*/ 279400 w 254"/>
              <a:gd name="T71" fmla="*/ 273050 h 206"/>
              <a:gd name="T72" fmla="*/ 247650 w 254"/>
              <a:gd name="T73" fmla="*/ 260350 h 206"/>
              <a:gd name="T74" fmla="*/ 234950 w 254"/>
              <a:gd name="T75" fmla="*/ 257175 h 206"/>
              <a:gd name="T76" fmla="*/ 165100 w 254"/>
              <a:gd name="T77" fmla="*/ 288925 h 206"/>
              <a:gd name="T78" fmla="*/ 158750 w 254"/>
              <a:gd name="T79" fmla="*/ 304800 h 206"/>
              <a:gd name="T80" fmla="*/ 76200 w 254"/>
              <a:gd name="T81" fmla="*/ 327025 h 206"/>
              <a:gd name="T82" fmla="*/ 0 w 254"/>
              <a:gd name="T83" fmla="*/ 3175 h 206"/>
              <a:gd name="T84" fmla="*/ 19050 w 254"/>
              <a:gd name="T85" fmla="*/ 9525 h 206"/>
              <a:gd name="T86" fmla="*/ 28575 w 254"/>
              <a:gd name="T87" fmla="*/ 9525 h 206"/>
              <a:gd name="T88" fmla="*/ 44450 w 254"/>
              <a:gd name="T89" fmla="*/ 9525 h 206"/>
              <a:gd name="T90" fmla="*/ 57150 w 254"/>
              <a:gd name="T91" fmla="*/ 12700 h 206"/>
              <a:gd name="T92" fmla="*/ 63500 w 254"/>
              <a:gd name="T93" fmla="*/ 19050 h 206"/>
              <a:gd name="T94" fmla="*/ 69850 w 254"/>
              <a:gd name="T95" fmla="*/ 19050 h 206"/>
              <a:gd name="T96" fmla="*/ 76200 w 254"/>
              <a:gd name="T97" fmla="*/ 12700 h 206"/>
              <a:gd name="T98" fmla="*/ 85725 w 254"/>
              <a:gd name="T99" fmla="*/ 19050 h 206"/>
              <a:gd name="T100" fmla="*/ 88900 w 254"/>
              <a:gd name="T101" fmla="*/ 19050 h 206"/>
              <a:gd name="T102" fmla="*/ 101600 w 254"/>
              <a:gd name="T103" fmla="*/ 25400 h 206"/>
              <a:gd name="T104" fmla="*/ 101600 w 254"/>
              <a:gd name="T105" fmla="*/ 19050 h 206"/>
              <a:gd name="T106" fmla="*/ 117475 w 254"/>
              <a:gd name="T107" fmla="*/ 22225 h 206"/>
              <a:gd name="T108" fmla="*/ 114300 w 254"/>
              <a:gd name="T109" fmla="*/ 9525 h 206"/>
              <a:gd name="T110" fmla="*/ 117475 w 254"/>
              <a:gd name="T111" fmla="*/ 9525 h 206"/>
              <a:gd name="T112" fmla="*/ 139700 w 254"/>
              <a:gd name="T113" fmla="*/ 0 h 206"/>
              <a:gd name="T114" fmla="*/ 161925 w 254"/>
              <a:gd name="T115" fmla="*/ 3175 h 206"/>
              <a:gd name="T116" fmla="*/ 161925 w 254"/>
              <a:gd name="T117" fmla="*/ 3175 h 20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4" h="206">
                <a:moveTo>
                  <a:pt x="102" y="2"/>
                </a:moveTo>
                <a:lnTo>
                  <a:pt x="114" y="0"/>
                </a:lnTo>
                <a:lnTo>
                  <a:pt x="218" y="28"/>
                </a:lnTo>
                <a:lnTo>
                  <a:pt x="220" y="34"/>
                </a:lnTo>
                <a:lnTo>
                  <a:pt x="218" y="44"/>
                </a:lnTo>
                <a:lnTo>
                  <a:pt x="216" y="46"/>
                </a:lnTo>
                <a:lnTo>
                  <a:pt x="212" y="46"/>
                </a:lnTo>
                <a:lnTo>
                  <a:pt x="212" y="48"/>
                </a:lnTo>
                <a:lnTo>
                  <a:pt x="212" y="54"/>
                </a:lnTo>
                <a:lnTo>
                  <a:pt x="212" y="56"/>
                </a:lnTo>
                <a:lnTo>
                  <a:pt x="210" y="60"/>
                </a:lnTo>
                <a:lnTo>
                  <a:pt x="210" y="72"/>
                </a:lnTo>
                <a:lnTo>
                  <a:pt x="204" y="84"/>
                </a:lnTo>
                <a:lnTo>
                  <a:pt x="208" y="86"/>
                </a:lnTo>
                <a:lnTo>
                  <a:pt x="212" y="90"/>
                </a:lnTo>
                <a:lnTo>
                  <a:pt x="216" y="102"/>
                </a:lnTo>
                <a:lnTo>
                  <a:pt x="214" y="104"/>
                </a:lnTo>
                <a:lnTo>
                  <a:pt x="216" y="108"/>
                </a:lnTo>
                <a:lnTo>
                  <a:pt x="228" y="96"/>
                </a:lnTo>
                <a:lnTo>
                  <a:pt x="234" y="96"/>
                </a:lnTo>
                <a:lnTo>
                  <a:pt x="250" y="84"/>
                </a:lnTo>
                <a:lnTo>
                  <a:pt x="254" y="92"/>
                </a:lnTo>
                <a:lnTo>
                  <a:pt x="254" y="102"/>
                </a:lnTo>
                <a:lnTo>
                  <a:pt x="248" y="110"/>
                </a:lnTo>
                <a:lnTo>
                  <a:pt x="248" y="118"/>
                </a:lnTo>
                <a:lnTo>
                  <a:pt x="238" y="126"/>
                </a:lnTo>
                <a:lnTo>
                  <a:pt x="238" y="128"/>
                </a:lnTo>
                <a:lnTo>
                  <a:pt x="242" y="136"/>
                </a:lnTo>
                <a:lnTo>
                  <a:pt x="244" y="136"/>
                </a:lnTo>
                <a:lnTo>
                  <a:pt x="250" y="146"/>
                </a:lnTo>
                <a:lnTo>
                  <a:pt x="252" y="158"/>
                </a:lnTo>
                <a:lnTo>
                  <a:pt x="244" y="168"/>
                </a:lnTo>
                <a:lnTo>
                  <a:pt x="238" y="168"/>
                </a:lnTo>
                <a:lnTo>
                  <a:pt x="236" y="176"/>
                </a:lnTo>
                <a:lnTo>
                  <a:pt x="238" y="186"/>
                </a:lnTo>
                <a:lnTo>
                  <a:pt x="236" y="190"/>
                </a:lnTo>
                <a:lnTo>
                  <a:pt x="234" y="188"/>
                </a:lnTo>
                <a:lnTo>
                  <a:pt x="232" y="190"/>
                </a:lnTo>
                <a:lnTo>
                  <a:pt x="234" y="186"/>
                </a:lnTo>
                <a:lnTo>
                  <a:pt x="228" y="184"/>
                </a:lnTo>
                <a:lnTo>
                  <a:pt x="228" y="186"/>
                </a:lnTo>
                <a:lnTo>
                  <a:pt x="224" y="186"/>
                </a:lnTo>
                <a:lnTo>
                  <a:pt x="224" y="184"/>
                </a:lnTo>
                <a:lnTo>
                  <a:pt x="222" y="184"/>
                </a:lnTo>
                <a:lnTo>
                  <a:pt x="222" y="178"/>
                </a:lnTo>
                <a:lnTo>
                  <a:pt x="220" y="178"/>
                </a:lnTo>
                <a:lnTo>
                  <a:pt x="220" y="172"/>
                </a:lnTo>
                <a:lnTo>
                  <a:pt x="220" y="174"/>
                </a:lnTo>
                <a:lnTo>
                  <a:pt x="216" y="174"/>
                </a:lnTo>
                <a:lnTo>
                  <a:pt x="214" y="172"/>
                </a:lnTo>
                <a:lnTo>
                  <a:pt x="212" y="172"/>
                </a:lnTo>
                <a:lnTo>
                  <a:pt x="212" y="170"/>
                </a:lnTo>
                <a:lnTo>
                  <a:pt x="208" y="168"/>
                </a:lnTo>
                <a:lnTo>
                  <a:pt x="208" y="164"/>
                </a:lnTo>
                <a:lnTo>
                  <a:pt x="200" y="162"/>
                </a:lnTo>
                <a:lnTo>
                  <a:pt x="202" y="156"/>
                </a:lnTo>
                <a:lnTo>
                  <a:pt x="198" y="154"/>
                </a:lnTo>
                <a:lnTo>
                  <a:pt x="202" y="154"/>
                </a:lnTo>
                <a:lnTo>
                  <a:pt x="200" y="150"/>
                </a:lnTo>
                <a:lnTo>
                  <a:pt x="202" y="148"/>
                </a:lnTo>
                <a:lnTo>
                  <a:pt x="198" y="148"/>
                </a:lnTo>
                <a:lnTo>
                  <a:pt x="196" y="144"/>
                </a:lnTo>
                <a:lnTo>
                  <a:pt x="188" y="142"/>
                </a:lnTo>
                <a:lnTo>
                  <a:pt x="184" y="144"/>
                </a:lnTo>
                <a:lnTo>
                  <a:pt x="184" y="148"/>
                </a:lnTo>
                <a:lnTo>
                  <a:pt x="184" y="150"/>
                </a:lnTo>
                <a:lnTo>
                  <a:pt x="182" y="150"/>
                </a:lnTo>
                <a:lnTo>
                  <a:pt x="178" y="146"/>
                </a:lnTo>
                <a:lnTo>
                  <a:pt x="164" y="156"/>
                </a:lnTo>
                <a:lnTo>
                  <a:pt x="176" y="172"/>
                </a:lnTo>
                <a:lnTo>
                  <a:pt x="158" y="168"/>
                </a:lnTo>
                <a:lnTo>
                  <a:pt x="156" y="164"/>
                </a:lnTo>
                <a:lnTo>
                  <a:pt x="154" y="162"/>
                </a:lnTo>
                <a:lnTo>
                  <a:pt x="148" y="162"/>
                </a:lnTo>
                <a:lnTo>
                  <a:pt x="104" y="182"/>
                </a:lnTo>
                <a:lnTo>
                  <a:pt x="110" y="184"/>
                </a:lnTo>
                <a:lnTo>
                  <a:pt x="100" y="192"/>
                </a:lnTo>
                <a:lnTo>
                  <a:pt x="94" y="186"/>
                </a:lnTo>
                <a:lnTo>
                  <a:pt x="48" y="206"/>
                </a:lnTo>
                <a:lnTo>
                  <a:pt x="10" y="60"/>
                </a:lnTo>
                <a:lnTo>
                  <a:pt x="0" y="2"/>
                </a:lnTo>
                <a:lnTo>
                  <a:pt x="8" y="8"/>
                </a:lnTo>
                <a:lnTo>
                  <a:pt x="12" y="6"/>
                </a:lnTo>
                <a:lnTo>
                  <a:pt x="14" y="2"/>
                </a:lnTo>
                <a:lnTo>
                  <a:pt x="18" y="6"/>
                </a:lnTo>
                <a:lnTo>
                  <a:pt x="28" y="2"/>
                </a:lnTo>
                <a:lnTo>
                  <a:pt x="28" y="6"/>
                </a:lnTo>
                <a:lnTo>
                  <a:pt x="32" y="10"/>
                </a:lnTo>
                <a:lnTo>
                  <a:pt x="36" y="8"/>
                </a:lnTo>
                <a:lnTo>
                  <a:pt x="36" y="12"/>
                </a:lnTo>
                <a:lnTo>
                  <a:pt x="40" y="12"/>
                </a:lnTo>
                <a:lnTo>
                  <a:pt x="42" y="14"/>
                </a:lnTo>
                <a:lnTo>
                  <a:pt x="44" y="12"/>
                </a:lnTo>
                <a:lnTo>
                  <a:pt x="42" y="6"/>
                </a:lnTo>
                <a:lnTo>
                  <a:pt x="48" y="8"/>
                </a:lnTo>
                <a:lnTo>
                  <a:pt x="50" y="6"/>
                </a:lnTo>
                <a:lnTo>
                  <a:pt x="54" y="12"/>
                </a:lnTo>
                <a:lnTo>
                  <a:pt x="58" y="14"/>
                </a:lnTo>
                <a:lnTo>
                  <a:pt x="56" y="12"/>
                </a:lnTo>
                <a:lnTo>
                  <a:pt x="58" y="12"/>
                </a:lnTo>
                <a:lnTo>
                  <a:pt x="64" y="16"/>
                </a:lnTo>
                <a:lnTo>
                  <a:pt x="68" y="14"/>
                </a:lnTo>
                <a:lnTo>
                  <a:pt x="64" y="12"/>
                </a:lnTo>
                <a:lnTo>
                  <a:pt x="68" y="10"/>
                </a:lnTo>
                <a:lnTo>
                  <a:pt x="74" y="14"/>
                </a:lnTo>
                <a:lnTo>
                  <a:pt x="74" y="10"/>
                </a:lnTo>
                <a:lnTo>
                  <a:pt x="72" y="6"/>
                </a:lnTo>
                <a:lnTo>
                  <a:pt x="72" y="4"/>
                </a:lnTo>
                <a:lnTo>
                  <a:pt x="74" y="6"/>
                </a:lnTo>
                <a:lnTo>
                  <a:pt x="82" y="6"/>
                </a:lnTo>
                <a:lnTo>
                  <a:pt x="88" y="0"/>
                </a:lnTo>
                <a:lnTo>
                  <a:pt x="92" y="0"/>
                </a:lnTo>
                <a:lnTo>
                  <a:pt x="102" y="2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" name="Freeform 117"/>
          <p:cNvSpPr>
            <a:spLocks/>
          </p:cNvSpPr>
          <p:nvPr/>
        </p:nvSpPr>
        <p:spPr bwMode="auto">
          <a:xfrm>
            <a:off x="3524885" y="3109278"/>
            <a:ext cx="485775" cy="527050"/>
          </a:xfrm>
          <a:custGeom>
            <a:avLst/>
            <a:gdLst>
              <a:gd name="T0" fmla="*/ 127000 w 306"/>
              <a:gd name="T1" fmla="*/ 69850 h 332"/>
              <a:gd name="T2" fmla="*/ 152400 w 306"/>
              <a:gd name="T3" fmla="*/ 66675 h 332"/>
              <a:gd name="T4" fmla="*/ 212725 w 306"/>
              <a:gd name="T5" fmla="*/ 31750 h 332"/>
              <a:gd name="T6" fmla="*/ 222250 w 306"/>
              <a:gd name="T7" fmla="*/ 31750 h 332"/>
              <a:gd name="T8" fmla="*/ 228600 w 306"/>
              <a:gd name="T9" fmla="*/ 41275 h 332"/>
              <a:gd name="T10" fmla="*/ 238125 w 306"/>
              <a:gd name="T11" fmla="*/ 22225 h 332"/>
              <a:gd name="T12" fmla="*/ 266700 w 306"/>
              <a:gd name="T13" fmla="*/ 12700 h 332"/>
              <a:gd name="T14" fmla="*/ 269875 w 306"/>
              <a:gd name="T15" fmla="*/ 9525 h 332"/>
              <a:gd name="T16" fmla="*/ 276225 w 306"/>
              <a:gd name="T17" fmla="*/ 0 h 332"/>
              <a:gd name="T18" fmla="*/ 292100 w 306"/>
              <a:gd name="T19" fmla="*/ 9525 h 332"/>
              <a:gd name="T20" fmla="*/ 295275 w 306"/>
              <a:gd name="T21" fmla="*/ 12700 h 332"/>
              <a:gd name="T22" fmla="*/ 292100 w 306"/>
              <a:gd name="T23" fmla="*/ 19050 h 332"/>
              <a:gd name="T24" fmla="*/ 295275 w 306"/>
              <a:gd name="T25" fmla="*/ 31750 h 332"/>
              <a:gd name="T26" fmla="*/ 307975 w 306"/>
              <a:gd name="T27" fmla="*/ 41275 h 332"/>
              <a:gd name="T28" fmla="*/ 314325 w 306"/>
              <a:gd name="T29" fmla="*/ 47625 h 332"/>
              <a:gd name="T30" fmla="*/ 320675 w 306"/>
              <a:gd name="T31" fmla="*/ 50800 h 332"/>
              <a:gd name="T32" fmla="*/ 327025 w 306"/>
              <a:gd name="T33" fmla="*/ 47625 h 332"/>
              <a:gd name="T34" fmla="*/ 330200 w 306"/>
              <a:gd name="T35" fmla="*/ 57150 h 332"/>
              <a:gd name="T36" fmla="*/ 333375 w 306"/>
              <a:gd name="T37" fmla="*/ 66675 h 332"/>
              <a:gd name="T38" fmla="*/ 339725 w 306"/>
              <a:gd name="T39" fmla="*/ 69850 h 332"/>
              <a:gd name="T40" fmla="*/ 349250 w 306"/>
              <a:gd name="T41" fmla="*/ 69850 h 332"/>
              <a:gd name="T42" fmla="*/ 349250 w 306"/>
              <a:gd name="T43" fmla="*/ 73025 h 332"/>
              <a:gd name="T44" fmla="*/ 352425 w 306"/>
              <a:gd name="T45" fmla="*/ 82550 h 332"/>
              <a:gd name="T46" fmla="*/ 355600 w 306"/>
              <a:gd name="T47" fmla="*/ 82550 h 332"/>
              <a:gd name="T48" fmla="*/ 352425 w 306"/>
              <a:gd name="T49" fmla="*/ 95250 h 332"/>
              <a:gd name="T50" fmla="*/ 365125 w 306"/>
              <a:gd name="T51" fmla="*/ 98425 h 332"/>
              <a:gd name="T52" fmla="*/ 365125 w 306"/>
              <a:gd name="T53" fmla="*/ 101600 h 332"/>
              <a:gd name="T54" fmla="*/ 371475 w 306"/>
              <a:gd name="T55" fmla="*/ 107950 h 332"/>
              <a:gd name="T56" fmla="*/ 374650 w 306"/>
              <a:gd name="T57" fmla="*/ 114300 h 332"/>
              <a:gd name="T58" fmla="*/ 377825 w 306"/>
              <a:gd name="T59" fmla="*/ 120650 h 332"/>
              <a:gd name="T60" fmla="*/ 381000 w 306"/>
              <a:gd name="T61" fmla="*/ 130175 h 332"/>
              <a:gd name="T62" fmla="*/ 377825 w 306"/>
              <a:gd name="T63" fmla="*/ 133350 h 332"/>
              <a:gd name="T64" fmla="*/ 377825 w 306"/>
              <a:gd name="T65" fmla="*/ 136525 h 332"/>
              <a:gd name="T66" fmla="*/ 381000 w 306"/>
              <a:gd name="T67" fmla="*/ 152400 h 332"/>
              <a:gd name="T68" fmla="*/ 377825 w 306"/>
              <a:gd name="T69" fmla="*/ 158750 h 332"/>
              <a:gd name="T70" fmla="*/ 384175 w 306"/>
              <a:gd name="T71" fmla="*/ 152400 h 332"/>
              <a:gd name="T72" fmla="*/ 387350 w 306"/>
              <a:gd name="T73" fmla="*/ 158750 h 332"/>
              <a:gd name="T74" fmla="*/ 390525 w 306"/>
              <a:gd name="T75" fmla="*/ 171450 h 332"/>
              <a:gd name="T76" fmla="*/ 393700 w 306"/>
              <a:gd name="T77" fmla="*/ 174625 h 332"/>
              <a:gd name="T78" fmla="*/ 406400 w 306"/>
              <a:gd name="T79" fmla="*/ 193675 h 332"/>
              <a:gd name="T80" fmla="*/ 412750 w 306"/>
              <a:gd name="T81" fmla="*/ 184150 h 332"/>
              <a:gd name="T82" fmla="*/ 428625 w 306"/>
              <a:gd name="T83" fmla="*/ 190500 h 332"/>
              <a:gd name="T84" fmla="*/ 441325 w 306"/>
              <a:gd name="T85" fmla="*/ 193675 h 332"/>
              <a:gd name="T86" fmla="*/ 441325 w 306"/>
              <a:gd name="T87" fmla="*/ 200025 h 332"/>
              <a:gd name="T88" fmla="*/ 450850 w 306"/>
              <a:gd name="T89" fmla="*/ 203200 h 332"/>
              <a:gd name="T90" fmla="*/ 454025 w 306"/>
              <a:gd name="T91" fmla="*/ 209550 h 332"/>
              <a:gd name="T92" fmla="*/ 457200 w 306"/>
              <a:gd name="T93" fmla="*/ 215900 h 332"/>
              <a:gd name="T94" fmla="*/ 460375 w 306"/>
              <a:gd name="T95" fmla="*/ 225425 h 332"/>
              <a:gd name="T96" fmla="*/ 460375 w 306"/>
              <a:gd name="T97" fmla="*/ 234950 h 332"/>
              <a:gd name="T98" fmla="*/ 466725 w 306"/>
              <a:gd name="T99" fmla="*/ 238125 h 332"/>
              <a:gd name="T100" fmla="*/ 473075 w 306"/>
              <a:gd name="T101" fmla="*/ 247650 h 332"/>
              <a:gd name="T102" fmla="*/ 476250 w 306"/>
              <a:gd name="T103" fmla="*/ 257175 h 332"/>
              <a:gd name="T104" fmla="*/ 473075 w 306"/>
              <a:gd name="T105" fmla="*/ 269875 h 332"/>
              <a:gd name="T106" fmla="*/ 469900 w 306"/>
              <a:gd name="T107" fmla="*/ 307975 h 332"/>
              <a:gd name="T108" fmla="*/ 476250 w 306"/>
              <a:gd name="T109" fmla="*/ 311150 h 332"/>
              <a:gd name="T110" fmla="*/ 479425 w 306"/>
              <a:gd name="T111" fmla="*/ 304800 h 332"/>
              <a:gd name="T112" fmla="*/ 485775 w 306"/>
              <a:gd name="T113" fmla="*/ 320675 h 332"/>
              <a:gd name="T114" fmla="*/ 473075 w 306"/>
              <a:gd name="T115" fmla="*/ 371475 h 332"/>
              <a:gd name="T116" fmla="*/ 190500 w 306"/>
              <a:gd name="T117" fmla="*/ 527050 h 332"/>
              <a:gd name="T118" fmla="*/ 0 w 306"/>
              <a:gd name="T119" fmla="*/ 136525 h 332"/>
              <a:gd name="T120" fmla="*/ 53975 w 306"/>
              <a:gd name="T121" fmla="*/ 101600 h 332"/>
              <a:gd name="T122" fmla="*/ 53975 w 306"/>
              <a:gd name="T123" fmla="*/ 101600 h 33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06" h="332">
                <a:moveTo>
                  <a:pt x="34" y="64"/>
                </a:moveTo>
                <a:lnTo>
                  <a:pt x="80" y="44"/>
                </a:lnTo>
                <a:lnTo>
                  <a:pt x="86" y="50"/>
                </a:lnTo>
                <a:lnTo>
                  <a:pt x="96" y="42"/>
                </a:lnTo>
                <a:lnTo>
                  <a:pt x="90" y="40"/>
                </a:lnTo>
                <a:lnTo>
                  <a:pt x="134" y="20"/>
                </a:lnTo>
                <a:lnTo>
                  <a:pt x="140" y="20"/>
                </a:lnTo>
                <a:lnTo>
                  <a:pt x="142" y="22"/>
                </a:lnTo>
                <a:lnTo>
                  <a:pt x="144" y="26"/>
                </a:lnTo>
                <a:lnTo>
                  <a:pt x="162" y="30"/>
                </a:lnTo>
                <a:lnTo>
                  <a:pt x="150" y="14"/>
                </a:lnTo>
                <a:lnTo>
                  <a:pt x="164" y="4"/>
                </a:lnTo>
                <a:lnTo>
                  <a:pt x="168" y="8"/>
                </a:lnTo>
                <a:lnTo>
                  <a:pt x="170" y="8"/>
                </a:lnTo>
                <a:lnTo>
                  <a:pt x="170" y="6"/>
                </a:lnTo>
                <a:lnTo>
                  <a:pt x="170" y="2"/>
                </a:lnTo>
                <a:lnTo>
                  <a:pt x="174" y="0"/>
                </a:lnTo>
                <a:lnTo>
                  <a:pt x="182" y="2"/>
                </a:lnTo>
                <a:lnTo>
                  <a:pt x="184" y="6"/>
                </a:lnTo>
                <a:lnTo>
                  <a:pt x="188" y="6"/>
                </a:lnTo>
                <a:lnTo>
                  <a:pt x="186" y="8"/>
                </a:lnTo>
                <a:lnTo>
                  <a:pt x="188" y="12"/>
                </a:lnTo>
                <a:lnTo>
                  <a:pt x="184" y="12"/>
                </a:lnTo>
                <a:lnTo>
                  <a:pt x="188" y="14"/>
                </a:lnTo>
                <a:lnTo>
                  <a:pt x="186" y="20"/>
                </a:lnTo>
                <a:lnTo>
                  <a:pt x="194" y="22"/>
                </a:lnTo>
                <a:lnTo>
                  <a:pt x="194" y="26"/>
                </a:lnTo>
                <a:lnTo>
                  <a:pt x="198" y="28"/>
                </a:lnTo>
                <a:lnTo>
                  <a:pt x="198" y="30"/>
                </a:lnTo>
                <a:lnTo>
                  <a:pt x="200" y="30"/>
                </a:lnTo>
                <a:lnTo>
                  <a:pt x="202" y="32"/>
                </a:lnTo>
                <a:lnTo>
                  <a:pt x="206" y="32"/>
                </a:lnTo>
                <a:lnTo>
                  <a:pt x="206" y="30"/>
                </a:lnTo>
                <a:lnTo>
                  <a:pt x="206" y="36"/>
                </a:lnTo>
                <a:lnTo>
                  <a:pt x="208" y="36"/>
                </a:lnTo>
                <a:lnTo>
                  <a:pt x="208" y="42"/>
                </a:lnTo>
                <a:lnTo>
                  <a:pt x="210" y="42"/>
                </a:lnTo>
                <a:lnTo>
                  <a:pt x="210" y="44"/>
                </a:lnTo>
                <a:lnTo>
                  <a:pt x="214" y="44"/>
                </a:lnTo>
                <a:lnTo>
                  <a:pt x="214" y="42"/>
                </a:lnTo>
                <a:lnTo>
                  <a:pt x="220" y="44"/>
                </a:lnTo>
                <a:lnTo>
                  <a:pt x="218" y="48"/>
                </a:lnTo>
                <a:lnTo>
                  <a:pt x="220" y="46"/>
                </a:lnTo>
                <a:lnTo>
                  <a:pt x="222" y="48"/>
                </a:lnTo>
                <a:lnTo>
                  <a:pt x="222" y="52"/>
                </a:lnTo>
                <a:lnTo>
                  <a:pt x="224" y="50"/>
                </a:lnTo>
                <a:lnTo>
                  <a:pt x="224" y="52"/>
                </a:lnTo>
                <a:lnTo>
                  <a:pt x="224" y="56"/>
                </a:lnTo>
                <a:lnTo>
                  <a:pt x="222" y="60"/>
                </a:lnTo>
                <a:lnTo>
                  <a:pt x="228" y="56"/>
                </a:lnTo>
                <a:lnTo>
                  <a:pt x="230" y="62"/>
                </a:lnTo>
                <a:lnTo>
                  <a:pt x="226" y="62"/>
                </a:lnTo>
                <a:lnTo>
                  <a:pt x="230" y="64"/>
                </a:lnTo>
                <a:lnTo>
                  <a:pt x="228" y="68"/>
                </a:lnTo>
                <a:lnTo>
                  <a:pt x="234" y="68"/>
                </a:lnTo>
                <a:lnTo>
                  <a:pt x="230" y="72"/>
                </a:lnTo>
                <a:lnTo>
                  <a:pt x="236" y="72"/>
                </a:lnTo>
                <a:lnTo>
                  <a:pt x="234" y="76"/>
                </a:lnTo>
                <a:lnTo>
                  <a:pt x="238" y="76"/>
                </a:lnTo>
                <a:lnTo>
                  <a:pt x="238" y="80"/>
                </a:lnTo>
                <a:lnTo>
                  <a:pt x="240" y="82"/>
                </a:lnTo>
                <a:lnTo>
                  <a:pt x="236" y="82"/>
                </a:lnTo>
                <a:lnTo>
                  <a:pt x="238" y="84"/>
                </a:lnTo>
                <a:lnTo>
                  <a:pt x="236" y="84"/>
                </a:lnTo>
                <a:lnTo>
                  <a:pt x="238" y="86"/>
                </a:lnTo>
                <a:lnTo>
                  <a:pt x="236" y="90"/>
                </a:lnTo>
                <a:lnTo>
                  <a:pt x="240" y="96"/>
                </a:lnTo>
                <a:lnTo>
                  <a:pt x="240" y="94"/>
                </a:lnTo>
                <a:lnTo>
                  <a:pt x="238" y="100"/>
                </a:lnTo>
                <a:lnTo>
                  <a:pt x="242" y="100"/>
                </a:lnTo>
                <a:lnTo>
                  <a:pt x="242" y="96"/>
                </a:lnTo>
                <a:lnTo>
                  <a:pt x="242" y="102"/>
                </a:lnTo>
                <a:lnTo>
                  <a:pt x="244" y="100"/>
                </a:lnTo>
                <a:lnTo>
                  <a:pt x="246" y="106"/>
                </a:lnTo>
                <a:lnTo>
                  <a:pt x="246" y="108"/>
                </a:lnTo>
                <a:lnTo>
                  <a:pt x="246" y="110"/>
                </a:lnTo>
                <a:lnTo>
                  <a:pt x="248" y="110"/>
                </a:lnTo>
                <a:lnTo>
                  <a:pt x="250" y="120"/>
                </a:lnTo>
                <a:lnTo>
                  <a:pt x="256" y="122"/>
                </a:lnTo>
                <a:lnTo>
                  <a:pt x="256" y="120"/>
                </a:lnTo>
                <a:lnTo>
                  <a:pt x="260" y="116"/>
                </a:lnTo>
                <a:lnTo>
                  <a:pt x="262" y="122"/>
                </a:lnTo>
                <a:lnTo>
                  <a:pt x="270" y="120"/>
                </a:lnTo>
                <a:lnTo>
                  <a:pt x="270" y="124"/>
                </a:lnTo>
                <a:lnTo>
                  <a:pt x="278" y="122"/>
                </a:lnTo>
                <a:lnTo>
                  <a:pt x="276" y="126"/>
                </a:lnTo>
                <a:lnTo>
                  <a:pt x="278" y="126"/>
                </a:lnTo>
                <a:lnTo>
                  <a:pt x="280" y="128"/>
                </a:lnTo>
                <a:lnTo>
                  <a:pt x="284" y="128"/>
                </a:lnTo>
                <a:lnTo>
                  <a:pt x="284" y="132"/>
                </a:lnTo>
                <a:lnTo>
                  <a:pt x="286" y="132"/>
                </a:lnTo>
                <a:lnTo>
                  <a:pt x="288" y="134"/>
                </a:lnTo>
                <a:lnTo>
                  <a:pt x="288" y="136"/>
                </a:lnTo>
                <a:lnTo>
                  <a:pt x="286" y="140"/>
                </a:lnTo>
                <a:lnTo>
                  <a:pt x="290" y="142"/>
                </a:lnTo>
                <a:lnTo>
                  <a:pt x="288" y="146"/>
                </a:lnTo>
                <a:lnTo>
                  <a:pt x="290" y="148"/>
                </a:lnTo>
                <a:lnTo>
                  <a:pt x="290" y="150"/>
                </a:lnTo>
                <a:lnTo>
                  <a:pt x="294" y="150"/>
                </a:lnTo>
                <a:lnTo>
                  <a:pt x="296" y="156"/>
                </a:lnTo>
                <a:lnTo>
                  <a:pt x="298" y="156"/>
                </a:lnTo>
                <a:lnTo>
                  <a:pt x="298" y="160"/>
                </a:lnTo>
                <a:lnTo>
                  <a:pt x="300" y="162"/>
                </a:lnTo>
                <a:lnTo>
                  <a:pt x="298" y="166"/>
                </a:lnTo>
                <a:lnTo>
                  <a:pt x="298" y="170"/>
                </a:lnTo>
                <a:lnTo>
                  <a:pt x="296" y="184"/>
                </a:lnTo>
                <a:lnTo>
                  <a:pt x="296" y="194"/>
                </a:lnTo>
                <a:lnTo>
                  <a:pt x="300" y="194"/>
                </a:lnTo>
                <a:lnTo>
                  <a:pt x="300" y="196"/>
                </a:lnTo>
                <a:lnTo>
                  <a:pt x="304" y="196"/>
                </a:lnTo>
                <a:lnTo>
                  <a:pt x="302" y="192"/>
                </a:lnTo>
                <a:lnTo>
                  <a:pt x="304" y="194"/>
                </a:lnTo>
                <a:lnTo>
                  <a:pt x="306" y="202"/>
                </a:lnTo>
                <a:lnTo>
                  <a:pt x="304" y="210"/>
                </a:lnTo>
                <a:lnTo>
                  <a:pt x="298" y="234"/>
                </a:lnTo>
                <a:lnTo>
                  <a:pt x="242" y="264"/>
                </a:lnTo>
                <a:lnTo>
                  <a:pt x="120" y="332"/>
                </a:lnTo>
                <a:lnTo>
                  <a:pt x="108" y="314"/>
                </a:lnTo>
                <a:lnTo>
                  <a:pt x="0" y="86"/>
                </a:lnTo>
                <a:lnTo>
                  <a:pt x="34" y="64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4" name="Freeform 118"/>
          <p:cNvSpPr>
            <a:spLocks/>
          </p:cNvSpPr>
          <p:nvPr/>
        </p:nvSpPr>
        <p:spPr bwMode="auto">
          <a:xfrm>
            <a:off x="3997960" y="3341053"/>
            <a:ext cx="549275" cy="390525"/>
          </a:xfrm>
          <a:custGeom>
            <a:avLst/>
            <a:gdLst>
              <a:gd name="T0" fmla="*/ 457200 w 346"/>
              <a:gd name="T1" fmla="*/ 0 h 246"/>
              <a:gd name="T2" fmla="*/ 473075 w 346"/>
              <a:gd name="T3" fmla="*/ 15875 h 246"/>
              <a:gd name="T4" fmla="*/ 479425 w 346"/>
              <a:gd name="T5" fmla="*/ 28575 h 246"/>
              <a:gd name="T6" fmla="*/ 492125 w 346"/>
              <a:gd name="T7" fmla="*/ 34925 h 246"/>
              <a:gd name="T8" fmla="*/ 511175 w 346"/>
              <a:gd name="T9" fmla="*/ 57150 h 246"/>
              <a:gd name="T10" fmla="*/ 530225 w 346"/>
              <a:gd name="T11" fmla="*/ 66675 h 246"/>
              <a:gd name="T12" fmla="*/ 549275 w 346"/>
              <a:gd name="T13" fmla="*/ 73025 h 246"/>
              <a:gd name="T14" fmla="*/ 533400 w 346"/>
              <a:gd name="T15" fmla="*/ 114300 h 246"/>
              <a:gd name="T16" fmla="*/ 533400 w 346"/>
              <a:gd name="T17" fmla="*/ 127000 h 246"/>
              <a:gd name="T18" fmla="*/ 511175 w 346"/>
              <a:gd name="T19" fmla="*/ 136525 h 246"/>
              <a:gd name="T20" fmla="*/ 482600 w 346"/>
              <a:gd name="T21" fmla="*/ 168275 h 246"/>
              <a:gd name="T22" fmla="*/ 488950 w 346"/>
              <a:gd name="T23" fmla="*/ 187325 h 246"/>
              <a:gd name="T24" fmla="*/ 488950 w 346"/>
              <a:gd name="T25" fmla="*/ 200025 h 246"/>
              <a:gd name="T26" fmla="*/ 504825 w 346"/>
              <a:gd name="T27" fmla="*/ 203200 h 246"/>
              <a:gd name="T28" fmla="*/ 514350 w 346"/>
              <a:gd name="T29" fmla="*/ 219075 h 246"/>
              <a:gd name="T30" fmla="*/ 517525 w 346"/>
              <a:gd name="T31" fmla="*/ 219075 h 246"/>
              <a:gd name="T32" fmla="*/ 488950 w 346"/>
              <a:gd name="T33" fmla="*/ 234950 h 246"/>
              <a:gd name="T34" fmla="*/ 482600 w 346"/>
              <a:gd name="T35" fmla="*/ 225425 h 246"/>
              <a:gd name="T36" fmla="*/ 460375 w 346"/>
              <a:gd name="T37" fmla="*/ 234950 h 246"/>
              <a:gd name="T38" fmla="*/ 469900 w 346"/>
              <a:gd name="T39" fmla="*/ 247650 h 246"/>
              <a:gd name="T40" fmla="*/ 381000 w 346"/>
              <a:gd name="T41" fmla="*/ 301625 h 246"/>
              <a:gd name="T42" fmla="*/ 384175 w 346"/>
              <a:gd name="T43" fmla="*/ 311150 h 246"/>
              <a:gd name="T44" fmla="*/ 381000 w 346"/>
              <a:gd name="T45" fmla="*/ 317500 h 246"/>
              <a:gd name="T46" fmla="*/ 384175 w 346"/>
              <a:gd name="T47" fmla="*/ 330200 h 246"/>
              <a:gd name="T48" fmla="*/ 412750 w 346"/>
              <a:gd name="T49" fmla="*/ 361950 h 246"/>
              <a:gd name="T50" fmla="*/ 390525 w 346"/>
              <a:gd name="T51" fmla="*/ 368300 h 246"/>
              <a:gd name="T52" fmla="*/ 384175 w 346"/>
              <a:gd name="T53" fmla="*/ 358775 h 246"/>
              <a:gd name="T54" fmla="*/ 377825 w 346"/>
              <a:gd name="T55" fmla="*/ 358775 h 246"/>
              <a:gd name="T56" fmla="*/ 374650 w 346"/>
              <a:gd name="T57" fmla="*/ 390525 h 246"/>
              <a:gd name="T58" fmla="*/ 374650 w 346"/>
              <a:gd name="T59" fmla="*/ 377825 h 246"/>
              <a:gd name="T60" fmla="*/ 352425 w 346"/>
              <a:gd name="T61" fmla="*/ 381000 h 246"/>
              <a:gd name="T62" fmla="*/ 352425 w 346"/>
              <a:gd name="T63" fmla="*/ 371475 h 246"/>
              <a:gd name="T64" fmla="*/ 346075 w 346"/>
              <a:gd name="T65" fmla="*/ 377825 h 246"/>
              <a:gd name="T66" fmla="*/ 327025 w 346"/>
              <a:gd name="T67" fmla="*/ 387350 h 246"/>
              <a:gd name="T68" fmla="*/ 298450 w 346"/>
              <a:gd name="T69" fmla="*/ 371475 h 246"/>
              <a:gd name="T70" fmla="*/ 301625 w 346"/>
              <a:gd name="T71" fmla="*/ 260350 h 246"/>
              <a:gd name="T72" fmla="*/ 171450 w 346"/>
              <a:gd name="T73" fmla="*/ 200025 h 246"/>
              <a:gd name="T74" fmla="*/ 177800 w 346"/>
              <a:gd name="T75" fmla="*/ 168275 h 246"/>
              <a:gd name="T76" fmla="*/ 98425 w 346"/>
              <a:gd name="T77" fmla="*/ 133350 h 246"/>
              <a:gd name="T78" fmla="*/ 0 w 346"/>
              <a:gd name="T79" fmla="*/ 139700 h 246"/>
              <a:gd name="T80" fmla="*/ 9525 w 346"/>
              <a:gd name="T81" fmla="*/ 101600 h 246"/>
              <a:gd name="T82" fmla="*/ 12700 w 346"/>
              <a:gd name="T83" fmla="*/ 88900 h 246"/>
              <a:gd name="T84" fmla="*/ 9525 w 346"/>
              <a:gd name="T85" fmla="*/ 76200 h 246"/>
              <a:gd name="T86" fmla="*/ 161925 w 346"/>
              <a:gd name="T87" fmla="*/ 12700 h 246"/>
              <a:gd name="T88" fmla="*/ 168275 w 346"/>
              <a:gd name="T89" fmla="*/ 25400 h 246"/>
              <a:gd name="T90" fmla="*/ 184150 w 346"/>
              <a:gd name="T91" fmla="*/ 28575 h 246"/>
              <a:gd name="T92" fmla="*/ 193675 w 346"/>
              <a:gd name="T93" fmla="*/ 34925 h 246"/>
              <a:gd name="T94" fmla="*/ 196850 w 346"/>
              <a:gd name="T95" fmla="*/ 66675 h 246"/>
              <a:gd name="T96" fmla="*/ 231775 w 346"/>
              <a:gd name="T97" fmla="*/ 50800 h 246"/>
              <a:gd name="T98" fmla="*/ 260350 w 346"/>
              <a:gd name="T99" fmla="*/ 47625 h 246"/>
              <a:gd name="T100" fmla="*/ 273050 w 346"/>
              <a:gd name="T101" fmla="*/ 38100 h 246"/>
              <a:gd name="T102" fmla="*/ 292100 w 346"/>
              <a:gd name="T103" fmla="*/ 31750 h 246"/>
              <a:gd name="T104" fmla="*/ 304800 w 346"/>
              <a:gd name="T105" fmla="*/ 47625 h 246"/>
              <a:gd name="T106" fmla="*/ 317500 w 346"/>
              <a:gd name="T107" fmla="*/ 41275 h 246"/>
              <a:gd name="T108" fmla="*/ 365125 w 346"/>
              <a:gd name="T109" fmla="*/ 31750 h 246"/>
              <a:gd name="T110" fmla="*/ 400050 w 346"/>
              <a:gd name="T111" fmla="*/ 6350 h 246"/>
              <a:gd name="T112" fmla="*/ 419100 w 346"/>
              <a:gd name="T113" fmla="*/ 3175 h 246"/>
              <a:gd name="T114" fmla="*/ 457200 w 346"/>
              <a:gd name="T115" fmla="*/ 0 h 246"/>
              <a:gd name="T116" fmla="*/ 457200 w 346"/>
              <a:gd name="T117" fmla="*/ 0 h 246"/>
              <a:gd name="T118" fmla="*/ 457200 w 346"/>
              <a:gd name="T119" fmla="*/ 0 h 246"/>
              <a:gd name="T120" fmla="*/ 457200 w 346"/>
              <a:gd name="T121" fmla="*/ 0 h 2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6" h="246">
                <a:moveTo>
                  <a:pt x="288" y="0"/>
                </a:moveTo>
                <a:lnTo>
                  <a:pt x="298" y="10"/>
                </a:lnTo>
                <a:lnTo>
                  <a:pt x="302" y="18"/>
                </a:lnTo>
                <a:lnTo>
                  <a:pt x="310" y="22"/>
                </a:lnTo>
                <a:lnTo>
                  <a:pt x="322" y="36"/>
                </a:lnTo>
                <a:lnTo>
                  <a:pt x="334" y="42"/>
                </a:lnTo>
                <a:lnTo>
                  <a:pt x="346" y="46"/>
                </a:lnTo>
                <a:lnTo>
                  <a:pt x="336" y="72"/>
                </a:lnTo>
                <a:lnTo>
                  <a:pt x="336" y="80"/>
                </a:lnTo>
                <a:lnTo>
                  <a:pt x="322" y="86"/>
                </a:lnTo>
                <a:lnTo>
                  <a:pt x="304" y="106"/>
                </a:lnTo>
                <a:lnTo>
                  <a:pt x="308" y="118"/>
                </a:lnTo>
                <a:lnTo>
                  <a:pt x="308" y="126"/>
                </a:lnTo>
                <a:lnTo>
                  <a:pt x="318" y="128"/>
                </a:lnTo>
                <a:lnTo>
                  <a:pt x="324" y="138"/>
                </a:lnTo>
                <a:lnTo>
                  <a:pt x="326" y="138"/>
                </a:lnTo>
                <a:lnTo>
                  <a:pt x="308" y="148"/>
                </a:lnTo>
                <a:lnTo>
                  <a:pt x="304" y="142"/>
                </a:lnTo>
                <a:lnTo>
                  <a:pt x="290" y="148"/>
                </a:lnTo>
                <a:lnTo>
                  <a:pt x="296" y="156"/>
                </a:lnTo>
                <a:lnTo>
                  <a:pt x="240" y="190"/>
                </a:lnTo>
                <a:lnTo>
                  <a:pt x="242" y="196"/>
                </a:lnTo>
                <a:lnTo>
                  <a:pt x="240" y="200"/>
                </a:lnTo>
                <a:lnTo>
                  <a:pt x="242" y="208"/>
                </a:lnTo>
                <a:lnTo>
                  <a:pt x="260" y="228"/>
                </a:lnTo>
                <a:lnTo>
                  <a:pt x="246" y="232"/>
                </a:lnTo>
                <a:lnTo>
                  <a:pt x="242" y="226"/>
                </a:lnTo>
                <a:lnTo>
                  <a:pt x="238" y="226"/>
                </a:lnTo>
                <a:lnTo>
                  <a:pt x="236" y="246"/>
                </a:lnTo>
                <a:lnTo>
                  <a:pt x="236" y="238"/>
                </a:lnTo>
                <a:lnTo>
                  <a:pt x="222" y="240"/>
                </a:lnTo>
                <a:lnTo>
                  <a:pt x="222" y="234"/>
                </a:lnTo>
                <a:lnTo>
                  <a:pt x="218" y="238"/>
                </a:lnTo>
                <a:lnTo>
                  <a:pt x="206" y="244"/>
                </a:lnTo>
                <a:lnTo>
                  <a:pt x="188" y="234"/>
                </a:lnTo>
                <a:lnTo>
                  <a:pt x="190" y="164"/>
                </a:lnTo>
                <a:lnTo>
                  <a:pt x="108" y="126"/>
                </a:lnTo>
                <a:lnTo>
                  <a:pt x="112" y="106"/>
                </a:lnTo>
                <a:lnTo>
                  <a:pt x="62" y="84"/>
                </a:lnTo>
                <a:lnTo>
                  <a:pt x="0" y="88"/>
                </a:lnTo>
                <a:lnTo>
                  <a:pt x="6" y="64"/>
                </a:lnTo>
                <a:lnTo>
                  <a:pt x="8" y="56"/>
                </a:lnTo>
                <a:lnTo>
                  <a:pt x="6" y="48"/>
                </a:lnTo>
                <a:lnTo>
                  <a:pt x="102" y="8"/>
                </a:lnTo>
                <a:lnTo>
                  <a:pt x="106" y="16"/>
                </a:lnTo>
                <a:lnTo>
                  <a:pt x="116" y="18"/>
                </a:lnTo>
                <a:lnTo>
                  <a:pt x="122" y="22"/>
                </a:lnTo>
                <a:lnTo>
                  <a:pt x="124" y="42"/>
                </a:lnTo>
                <a:lnTo>
                  <a:pt x="146" y="32"/>
                </a:lnTo>
                <a:lnTo>
                  <a:pt x="164" y="30"/>
                </a:lnTo>
                <a:lnTo>
                  <a:pt x="172" y="24"/>
                </a:lnTo>
                <a:lnTo>
                  <a:pt x="184" y="20"/>
                </a:lnTo>
                <a:lnTo>
                  <a:pt x="192" y="30"/>
                </a:lnTo>
                <a:lnTo>
                  <a:pt x="200" y="26"/>
                </a:lnTo>
                <a:lnTo>
                  <a:pt x="230" y="20"/>
                </a:lnTo>
                <a:lnTo>
                  <a:pt x="252" y="4"/>
                </a:lnTo>
                <a:lnTo>
                  <a:pt x="264" y="2"/>
                </a:lnTo>
                <a:lnTo>
                  <a:pt x="288" y="0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5" name="Freeform 119"/>
          <p:cNvSpPr>
            <a:spLocks/>
          </p:cNvSpPr>
          <p:nvPr/>
        </p:nvSpPr>
        <p:spPr bwMode="auto">
          <a:xfrm>
            <a:off x="4093210" y="2353628"/>
            <a:ext cx="508000" cy="447675"/>
          </a:xfrm>
          <a:custGeom>
            <a:avLst/>
            <a:gdLst>
              <a:gd name="T0" fmla="*/ 209550 w 320"/>
              <a:gd name="T1" fmla="*/ 9525 h 282"/>
              <a:gd name="T2" fmla="*/ 222250 w 320"/>
              <a:gd name="T3" fmla="*/ 22225 h 282"/>
              <a:gd name="T4" fmla="*/ 222250 w 320"/>
              <a:gd name="T5" fmla="*/ 6350 h 282"/>
              <a:gd name="T6" fmla="*/ 228600 w 320"/>
              <a:gd name="T7" fmla="*/ 3175 h 282"/>
              <a:gd name="T8" fmla="*/ 330200 w 320"/>
              <a:gd name="T9" fmla="*/ 247650 h 282"/>
              <a:gd name="T10" fmla="*/ 333375 w 320"/>
              <a:gd name="T11" fmla="*/ 317500 h 282"/>
              <a:gd name="T12" fmla="*/ 336550 w 320"/>
              <a:gd name="T13" fmla="*/ 323850 h 282"/>
              <a:gd name="T14" fmla="*/ 358775 w 320"/>
              <a:gd name="T15" fmla="*/ 323850 h 282"/>
              <a:gd name="T16" fmla="*/ 365125 w 320"/>
              <a:gd name="T17" fmla="*/ 327025 h 282"/>
              <a:gd name="T18" fmla="*/ 384175 w 320"/>
              <a:gd name="T19" fmla="*/ 339725 h 282"/>
              <a:gd name="T20" fmla="*/ 412750 w 320"/>
              <a:gd name="T21" fmla="*/ 342900 h 282"/>
              <a:gd name="T22" fmla="*/ 438150 w 320"/>
              <a:gd name="T23" fmla="*/ 339725 h 282"/>
              <a:gd name="T24" fmla="*/ 450850 w 320"/>
              <a:gd name="T25" fmla="*/ 346075 h 282"/>
              <a:gd name="T26" fmla="*/ 460375 w 320"/>
              <a:gd name="T27" fmla="*/ 352425 h 282"/>
              <a:gd name="T28" fmla="*/ 473075 w 320"/>
              <a:gd name="T29" fmla="*/ 355600 h 282"/>
              <a:gd name="T30" fmla="*/ 479425 w 320"/>
              <a:gd name="T31" fmla="*/ 365125 h 282"/>
              <a:gd name="T32" fmla="*/ 508000 w 320"/>
              <a:gd name="T33" fmla="*/ 374650 h 282"/>
              <a:gd name="T34" fmla="*/ 390525 w 320"/>
              <a:gd name="T35" fmla="*/ 387350 h 282"/>
              <a:gd name="T36" fmla="*/ 311150 w 320"/>
              <a:gd name="T37" fmla="*/ 361950 h 282"/>
              <a:gd name="T38" fmla="*/ 282575 w 320"/>
              <a:gd name="T39" fmla="*/ 374650 h 282"/>
              <a:gd name="T40" fmla="*/ 263525 w 320"/>
              <a:gd name="T41" fmla="*/ 381000 h 282"/>
              <a:gd name="T42" fmla="*/ 231775 w 320"/>
              <a:gd name="T43" fmla="*/ 387350 h 282"/>
              <a:gd name="T44" fmla="*/ 196850 w 320"/>
              <a:gd name="T45" fmla="*/ 422275 h 282"/>
              <a:gd name="T46" fmla="*/ 171450 w 320"/>
              <a:gd name="T47" fmla="*/ 422275 h 282"/>
              <a:gd name="T48" fmla="*/ 130175 w 320"/>
              <a:gd name="T49" fmla="*/ 444500 h 282"/>
              <a:gd name="T50" fmla="*/ 107950 w 320"/>
              <a:gd name="T51" fmla="*/ 447675 h 282"/>
              <a:gd name="T52" fmla="*/ 98425 w 320"/>
              <a:gd name="T53" fmla="*/ 441325 h 282"/>
              <a:gd name="T54" fmla="*/ 82550 w 320"/>
              <a:gd name="T55" fmla="*/ 428625 h 282"/>
              <a:gd name="T56" fmla="*/ 88900 w 320"/>
              <a:gd name="T57" fmla="*/ 419100 h 282"/>
              <a:gd name="T58" fmla="*/ 92075 w 320"/>
              <a:gd name="T59" fmla="*/ 393700 h 282"/>
              <a:gd name="T60" fmla="*/ 92075 w 320"/>
              <a:gd name="T61" fmla="*/ 381000 h 282"/>
              <a:gd name="T62" fmla="*/ 76200 w 320"/>
              <a:gd name="T63" fmla="*/ 377825 h 282"/>
              <a:gd name="T64" fmla="*/ 79375 w 320"/>
              <a:gd name="T65" fmla="*/ 365125 h 282"/>
              <a:gd name="T66" fmla="*/ 73025 w 320"/>
              <a:gd name="T67" fmla="*/ 358775 h 282"/>
              <a:gd name="T68" fmla="*/ 73025 w 320"/>
              <a:gd name="T69" fmla="*/ 339725 h 282"/>
              <a:gd name="T70" fmla="*/ 69850 w 320"/>
              <a:gd name="T71" fmla="*/ 327025 h 282"/>
              <a:gd name="T72" fmla="*/ 69850 w 320"/>
              <a:gd name="T73" fmla="*/ 314325 h 282"/>
              <a:gd name="T74" fmla="*/ 57150 w 320"/>
              <a:gd name="T75" fmla="*/ 311150 h 282"/>
              <a:gd name="T76" fmla="*/ 47625 w 320"/>
              <a:gd name="T77" fmla="*/ 295275 h 282"/>
              <a:gd name="T78" fmla="*/ 50800 w 320"/>
              <a:gd name="T79" fmla="*/ 282575 h 282"/>
              <a:gd name="T80" fmla="*/ 44450 w 320"/>
              <a:gd name="T81" fmla="*/ 276225 h 282"/>
              <a:gd name="T82" fmla="*/ 44450 w 320"/>
              <a:gd name="T83" fmla="*/ 263525 h 282"/>
              <a:gd name="T84" fmla="*/ 44450 w 320"/>
              <a:gd name="T85" fmla="*/ 254000 h 282"/>
              <a:gd name="T86" fmla="*/ 44450 w 320"/>
              <a:gd name="T87" fmla="*/ 231775 h 282"/>
              <a:gd name="T88" fmla="*/ 34925 w 320"/>
              <a:gd name="T89" fmla="*/ 222250 h 282"/>
              <a:gd name="T90" fmla="*/ 28575 w 320"/>
              <a:gd name="T91" fmla="*/ 225425 h 282"/>
              <a:gd name="T92" fmla="*/ 9525 w 320"/>
              <a:gd name="T93" fmla="*/ 203200 h 282"/>
              <a:gd name="T94" fmla="*/ 6350 w 320"/>
              <a:gd name="T95" fmla="*/ 193675 h 282"/>
              <a:gd name="T96" fmla="*/ 0 w 320"/>
              <a:gd name="T97" fmla="*/ 184150 h 282"/>
              <a:gd name="T98" fmla="*/ 28575 w 320"/>
              <a:gd name="T99" fmla="*/ 155575 h 282"/>
              <a:gd name="T100" fmla="*/ 44450 w 320"/>
              <a:gd name="T101" fmla="*/ 136525 h 282"/>
              <a:gd name="T102" fmla="*/ 47625 w 320"/>
              <a:gd name="T103" fmla="*/ 117475 h 282"/>
              <a:gd name="T104" fmla="*/ 82550 w 320"/>
              <a:gd name="T105" fmla="*/ 127000 h 282"/>
              <a:gd name="T106" fmla="*/ 123825 w 320"/>
              <a:gd name="T107" fmla="*/ 127000 h 282"/>
              <a:gd name="T108" fmla="*/ 133350 w 320"/>
              <a:gd name="T109" fmla="*/ 104775 h 282"/>
              <a:gd name="T110" fmla="*/ 152400 w 320"/>
              <a:gd name="T111" fmla="*/ 92075 h 282"/>
              <a:gd name="T112" fmla="*/ 152400 w 320"/>
              <a:gd name="T113" fmla="*/ 73025 h 282"/>
              <a:gd name="T114" fmla="*/ 161925 w 320"/>
              <a:gd name="T115" fmla="*/ 60325 h 282"/>
              <a:gd name="T116" fmla="*/ 171450 w 320"/>
              <a:gd name="T117" fmla="*/ 41275 h 282"/>
              <a:gd name="T118" fmla="*/ 171450 w 320"/>
              <a:gd name="T119" fmla="*/ 31750 h 282"/>
              <a:gd name="T120" fmla="*/ 187325 w 320"/>
              <a:gd name="T121" fmla="*/ 28575 h 282"/>
              <a:gd name="T122" fmla="*/ 196850 w 320"/>
              <a:gd name="T123" fmla="*/ 15875 h 282"/>
              <a:gd name="T124" fmla="*/ 196850 w 320"/>
              <a:gd name="T125" fmla="*/ 15875 h 2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20" h="282">
                <a:moveTo>
                  <a:pt x="124" y="10"/>
                </a:moveTo>
                <a:lnTo>
                  <a:pt x="132" y="6"/>
                </a:lnTo>
                <a:lnTo>
                  <a:pt x="138" y="6"/>
                </a:lnTo>
                <a:lnTo>
                  <a:pt x="140" y="14"/>
                </a:lnTo>
                <a:lnTo>
                  <a:pt x="142" y="14"/>
                </a:lnTo>
                <a:lnTo>
                  <a:pt x="140" y="4"/>
                </a:lnTo>
                <a:lnTo>
                  <a:pt x="142" y="0"/>
                </a:lnTo>
                <a:lnTo>
                  <a:pt x="144" y="2"/>
                </a:lnTo>
                <a:lnTo>
                  <a:pt x="186" y="128"/>
                </a:lnTo>
                <a:lnTo>
                  <a:pt x="208" y="156"/>
                </a:lnTo>
                <a:lnTo>
                  <a:pt x="212" y="186"/>
                </a:lnTo>
                <a:lnTo>
                  <a:pt x="210" y="200"/>
                </a:lnTo>
                <a:lnTo>
                  <a:pt x="210" y="204"/>
                </a:lnTo>
                <a:lnTo>
                  <a:pt x="212" y="204"/>
                </a:lnTo>
                <a:lnTo>
                  <a:pt x="220" y="200"/>
                </a:lnTo>
                <a:lnTo>
                  <a:pt x="226" y="204"/>
                </a:lnTo>
                <a:lnTo>
                  <a:pt x="226" y="206"/>
                </a:lnTo>
                <a:lnTo>
                  <a:pt x="230" y="206"/>
                </a:lnTo>
                <a:lnTo>
                  <a:pt x="236" y="214"/>
                </a:lnTo>
                <a:lnTo>
                  <a:pt x="242" y="214"/>
                </a:lnTo>
                <a:lnTo>
                  <a:pt x="244" y="216"/>
                </a:lnTo>
                <a:lnTo>
                  <a:pt x="260" y="216"/>
                </a:lnTo>
                <a:lnTo>
                  <a:pt x="264" y="214"/>
                </a:lnTo>
                <a:lnTo>
                  <a:pt x="276" y="214"/>
                </a:lnTo>
                <a:lnTo>
                  <a:pt x="278" y="216"/>
                </a:lnTo>
                <a:lnTo>
                  <a:pt x="284" y="218"/>
                </a:lnTo>
                <a:lnTo>
                  <a:pt x="286" y="220"/>
                </a:lnTo>
                <a:lnTo>
                  <a:pt x="290" y="222"/>
                </a:lnTo>
                <a:lnTo>
                  <a:pt x="298" y="220"/>
                </a:lnTo>
                <a:lnTo>
                  <a:pt x="298" y="224"/>
                </a:lnTo>
                <a:lnTo>
                  <a:pt x="302" y="226"/>
                </a:lnTo>
                <a:lnTo>
                  <a:pt x="302" y="230"/>
                </a:lnTo>
                <a:lnTo>
                  <a:pt x="310" y="236"/>
                </a:lnTo>
                <a:lnTo>
                  <a:pt x="320" y="236"/>
                </a:lnTo>
                <a:lnTo>
                  <a:pt x="288" y="266"/>
                </a:lnTo>
                <a:lnTo>
                  <a:pt x="246" y="244"/>
                </a:lnTo>
                <a:lnTo>
                  <a:pt x="204" y="224"/>
                </a:lnTo>
                <a:lnTo>
                  <a:pt x="196" y="228"/>
                </a:lnTo>
                <a:lnTo>
                  <a:pt x="184" y="228"/>
                </a:lnTo>
                <a:lnTo>
                  <a:pt x="178" y="236"/>
                </a:lnTo>
                <a:lnTo>
                  <a:pt x="170" y="238"/>
                </a:lnTo>
                <a:lnTo>
                  <a:pt x="166" y="240"/>
                </a:lnTo>
                <a:lnTo>
                  <a:pt x="158" y="240"/>
                </a:lnTo>
                <a:lnTo>
                  <a:pt x="146" y="244"/>
                </a:lnTo>
                <a:lnTo>
                  <a:pt x="142" y="250"/>
                </a:lnTo>
                <a:lnTo>
                  <a:pt x="124" y="266"/>
                </a:lnTo>
                <a:lnTo>
                  <a:pt x="118" y="268"/>
                </a:lnTo>
                <a:lnTo>
                  <a:pt x="108" y="266"/>
                </a:lnTo>
                <a:lnTo>
                  <a:pt x="88" y="280"/>
                </a:lnTo>
                <a:lnTo>
                  <a:pt x="82" y="280"/>
                </a:lnTo>
                <a:lnTo>
                  <a:pt x="72" y="282"/>
                </a:lnTo>
                <a:lnTo>
                  <a:pt x="68" y="282"/>
                </a:lnTo>
                <a:lnTo>
                  <a:pt x="66" y="278"/>
                </a:lnTo>
                <a:lnTo>
                  <a:pt x="62" y="278"/>
                </a:lnTo>
                <a:lnTo>
                  <a:pt x="60" y="274"/>
                </a:lnTo>
                <a:lnTo>
                  <a:pt x="52" y="270"/>
                </a:lnTo>
                <a:lnTo>
                  <a:pt x="58" y="268"/>
                </a:lnTo>
                <a:lnTo>
                  <a:pt x="56" y="264"/>
                </a:lnTo>
                <a:lnTo>
                  <a:pt x="58" y="260"/>
                </a:lnTo>
                <a:lnTo>
                  <a:pt x="58" y="248"/>
                </a:lnTo>
                <a:lnTo>
                  <a:pt x="56" y="244"/>
                </a:lnTo>
                <a:lnTo>
                  <a:pt x="58" y="240"/>
                </a:lnTo>
                <a:lnTo>
                  <a:pt x="52" y="238"/>
                </a:lnTo>
                <a:lnTo>
                  <a:pt x="48" y="238"/>
                </a:lnTo>
                <a:lnTo>
                  <a:pt x="46" y="230"/>
                </a:lnTo>
                <a:lnTo>
                  <a:pt x="50" y="230"/>
                </a:lnTo>
                <a:lnTo>
                  <a:pt x="50" y="228"/>
                </a:lnTo>
                <a:lnTo>
                  <a:pt x="46" y="226"/>
                </a:lnTo>
                <a:lnTo>
                  <a:pt x="44" y="222"/>
                </a:lnTo>
                <a:lnTo>
                  <a:pt x="46" y="214"/>
                </a:lnTo>
                <a:lnTo>
                  <a:pt x="46" y="208"/>
                </a:lnTo>
                <a:lnTo>
                  <a:pt x="44" y="206"/>
                </a:lnTo>
                <a:lnTo>
                  <a:pt x="46" y="202"/>
                </a:lnTo>
                <a:lnTo>
                  <a:pt x="44" y="198"/>
                </a:lnTo>
                <a:lnTo>
                  <a:pt x="42" y="194"/>
                </a:lnTo>
                <a:lnTo>
                  <a:pt x="36" y="196"/>
                </a:lnTo>
                <a:lnTo>
                  <a:pt x="32" y="188"/>
                </a:lnTo>
                <a:lnTo>
                  <a:pt x="30" y="186"/>
                </a:lnTo>
                <a:lnTo>
                  <a:pt x="32" y="184"/>
                </a:lnTo>
                <a:lnTo>
                  <a:pt x="32" y="178"/>
                </a:lnTo>
                <a:lnTo>
                  <a:pt x="26" y="174"/>
                </a:lnTo>
                <a:lnTo>
                  <a:pt x="28" y="174"/>
                </a:lnTo>
                <a:lnTo>
                  <a:pt x="26" y="168"/>
                </a:lnTo>
                <a:lnTo>
                  <a:pt x="28" y="166"/>
                </a:lnTo>
                <a:lnTo>
                  <a:pt x="28" y="164"/>
                </a:lnTo>
                <a:lnTo>
                  <a:pt x="28" y="160"/>
                </a:lnTo>
                <a:lnTo>
                  <a:pt x="26" y="156"/>
                </a:lnTo>
                <a:lnTo>
                  <a:pt x="28" y="146"/>
                </a:lnTo>
                <a:lnTo>
                  <a:pt x="22" y="142"/>
                </a:lnTo>
                <a:lnTo>
                  <a:pt x="22" y="140"/>
                </a:lnTo>
                <a:lnTo>
                  <a:pt x="18" y="142"/>
                </a:lnTo>
                <a:lnTo>
                  <a:pt x="10" y="134"/>
                </a:lnTo>
                <a:lnTo>
                  <a:pt x="6" y="128"/>
                </a:lnTo>
                <a:lnTo>
                  <a:pt x="8" y="126"/>
                </a:lnTo>
                <a:lnTo>
                  <a:pt x="4" y="122"/>
                </a:lnTo>
                <a:lnTo>
                  <a:pt x="4" y="120"/>
                </a:lnTo>
                <a:lnTo>
                  <a:pt x="0" y="116"/>
                </a:lnTo>
                <a:lnTo>
                  <a:pt x="6" y="112"/>
                </a:lnTo>
                <a:lnTo>
                  <a:pt x="18" y="98"/>
                </a:lnTo>
                <a:lnTo>
                  <a:pt x="20" y="92"/>
                </a:lnTo>
                <a:lnTo>
                  <a:pt x="28" y="86"/>
                </a:lnTo>
                <a:lnTo>
                  <a:pt x="28" y="76"/>
                </a:lnTo>
                <a:lnTo>
                  <a:pt x="30" y="74"/>
                </a:lnTo>
                <a:lnTo>
                  <a:pt x="36" y="72"/>
                </a:lnTo>
                <a:lnTo>
                  <a:pt x="52" y="80"/>
                </a:lnTo>
                <a:lnTo>
                  <a:pt x="66" y="78"/>
                </a:lnTo>
                <a:lnTo>
                  <a:pt x="78" y="80"/>
                </a:lnTo>
                <a:lnTo>
                  <a:pt x="82" y="74"/>
                </a:lnTo>
                <a:lnTo>
                  <a:pt x="84" y="66"/>
                </a:lnTo>
                <a:lnTo>
                  <a:pt x="88" y="64"/>
                </a:lnTo>
                <a:lnTo>
                  <a:pt x="96" y="58"/>
                </a:lnTo>
                <a:lnTo>
                  <a:pt x="98" y="46"/>
                </a:lnTo>
                <a:lnTo>
                  <a:pt x="96" y="46"/>
                </a:lnTo>
                <a:lnTo>
                  <a:pt x="98" y="38"/>
                </a:lnTo>
                <a:lnTo>
                  <a:pt x="102" y="38"/>
                </a:lnTo>
                <a:lnTo>
                  <a:pt x="102" y="32"/>
                </a:lnTo>
                <a:lnTo>
                  <a:pt x="108" y="26"/>
                </a:lnTo>
                <a:lnTo>
                  <a:pt x="108" y="22"/>
                </a:lnTo>
                <a:lnTo>
                  <a:pt x="108" y="20"/>
                </a:lnTo>
                <a:lnTo>
                  <a:pt x="112" y="16"/>
                </a:lnTo>
                <a:lnTo>
                  <a:pt x="118" y="18"/>
                </a:lnTo>
                <a:lnTo>
                  <a:pt x="124" y="10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6" name="Freeform 120"/>
          <p:cNvSpPr>
            <a:spLocks/>
          </p:cNvSpPr>
          <p:nvPr/>
        </p:nvSpPr>
        <p:spPr bwMode="auto">
          <a:xfrm>
            <a:off x="3629660" y="1810703"/>
            <a:ext cx="555625" cy="447675"/>
          </a:xfrm>
          <a:custGeom>
            <a:avLst/>
            <a:gdLst>
              <a:gd name="T0" fmla="*/ 82550 w 350"/>
              <a:gd name="T1" fmla="*/ 50800 h 282"/>
              <a:gd name="T2" fmla="*/ 98425 w 350"/>
              <a:gd name="T3" fmla="*/ 57150 h 282"/>
              <a:gd name="T4" fmla="*/ 130175 w 350"/>
              <a:gd name="T5" fmla="*/ 31750 h 282"/>
              <a:gd name="T6" fmla="*/ 184150 w 350"/>
              <a:gd name="T7" fmla="*/ 0 h 282"/>
              <a:gd name="T8" fmla="*/ 203200 w 350"/>
              <a:gd name="T9" fmla="*/ 15875 h 282"/>
              <a:gd name="T10" fmla="*/ 215900 w 350"/>
              <a:gd name="T11" fmla="*/ 28575 h 282"/>
              <a:gd name="T12" fmla="*/ 225425 w 350"/>
              <a:gd name="T13" fmla="*/ 15875 h 282"/>
              <a:gd name="T14" fmla="*/ 247650 w 350"/>
              <a:gd name="T15" fmla="*/ 25400 h 282"/>
              <a:gd name="T16" fmla="*/ 273050 w 350"/>
              <a:gd name="T17" fmla="*/ 38100 h 282"/>
              <a:gd name="T18" fmla="*/ 292100 w 350"/>
              <a:gd name="T19" fmla="*/ 22225 h 282"/>
              <a:gd name="T20" fmla="*/ 307975 w 350"/>
              <a:gd name="T21" fmla="*/ 15875 h 282"/>
              <a:gd name="T22" fmla="*/ 330200 w 350"/>
              <a:gd name="T23" fmla="*/ 15875 h 282"/>
              <a:gd name="T24" fmla="*/ 339725 w 350"/>
              <a:gd name="T25" fmla="*/ 15875 h 282"/>
              <a:gd name="T26" fmla="*/ 361950 w 350"/>
              <a:gd name="T27" fmla="*/ 6350 h 282"/>
              <a:gd name="T28" fmla="*/ 381000 w 350"/>
              <a:gd name="T29" fmla="*/ 25400 h 282"/>
              <a:gd name="T30" fmla="*/ 381000 w 350"/>
              <a:gd name="T31" fmla="*/ 31750 h 282"/>
              <a:gd name="T32" fmla="*/ 400050 w 350"/>
              <a:gd name="T33" fmla="*/ 50800 h 282"/>
              <a:gd name="T34" fmla="*/ 412750 w 350"/>
              <a:gd name="T35" fmla="*/ 50800 h 282"/>
              <a:gd name="T36" fmla="*/ 425450 w 350"/>
              <a:gd name="T37" fmla="*/ 53975 h 282"/>
              <a:gd name="T38" fmla="*/ 447675 w 350"/>
              <a:gd name="T39" fmla="*/ 63500 h 282"/>
              <a:gd name="T40" fmla="*/ 488950 w 350"/>
              <a:gd name="T41" fmla="*/ 82550 h 282"/>
              <a:gd name="T42" fmla="*/ 511175 w 350"/>
              <a:gd name="T43" fmla="*/ 73025 h 282"/>
              <a:gd name="T44" fmla="*/ 552450 w 350"/>
              <a:gd name="T45" fmla="*/ 111125 h 282"/>
              <a:gd name="T46" fmla="*/ 523875 w 350"/>
              <a:gd name="T47" fmla="*/ 127000 h 282"/>
              <a:gd name="T48" fmla="*/ 511175 w 350"/>
              <a:gd name="T49" fmla="*/ 127000 h 282"/>
              <a:gd name="T50" fmla="*/ 476250 w 350"/>
              <a:gd name="T51" fmla="*/ 149225 h 282"/>
              <a:gd name="T52" fmla="*/ 450850 w 350"/>
              <a:gd name="T53" fmla="*/ 161925 h 282"/>
              <a:gd name="T54" fmla="*/ 412750 w 350"/>
              <a:gd name="T55" fmla="*/ 219075 h 282"/>
              <a:gd name="T56" fmla="*/ 384175 w 350"/>
              <a:gd name="T57" fmla="*/ 247650 h 282"/>
              <a:gd name="T58" fmla="*/ 365125 w 350"/>
              <a:gd name="T59" fmla="*/ 295275 h 282"/>
              <a:gd name="T60" fmla="*/ 342900 w 350"/>
              <a:gd name="T61" fmla="*/ 320675 h 282"/>
              <a:gd name="T62" fmla="*/ 336550 w 350"/>
              <a:gd name="T63" fmla="*/ 330200 h 282"/>
              <a:gd name="T64" fmla="*/ 336550 w 350"/>
              <a:gd name="T65" fmla="*/ 425450 h 282"/>
              <a:gd name="T66" fmla="*/ 330200 w 350"/>
              <a:gd name="T67" fmla="*/ 441325 h 282"/>
              <a:gd name="T68" fmla="*/ 298450 w 350"/>
              <a:gd name="T69" fmla="*/ 434975 h 282"/>
              <a:gd name="T70" fmla="*/ 28575 w 350"/>
              <a:gd name="T71" fmla="*/ 355600 h 282"/>
              <a:gd name="T72" fmla="*/ 25400 w 350"/>
              <a:gd name="T73" fmla="*/ 323850 h 282"/>
              <a:gd name="T74" fmla="*/ 15875 w 350"/>
              <a:gd name="T75" fmla="*/ 295275 h 282"/>
              <a:gd name="T76" fmla="*/ 31750 w 350"/>
              <a:gd name="T77" fmla="*/ 250825 h 282"/>
              <a:gd name="T78" fmla="*/ 28575 w 350"/>
              <a:gd name="T79" fmla="*/ 120650 h 282"/>
              <a:gd name="T80" fmla="*/ 44450 w 350"/>
              <a:gd name="T81" fmla="*/ 104775 h 282"/>
              <a:gd name="T82" fmla="*/ 38100 w 350"/>
              <a:gd name="T83" fmla="*/ 82550 h 282"/>
              <a:gd name="T84" fmla="*/ 50800 w 350"/>
              <a:gd name="T85" fmla="*/ 60325 h 28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50" h="282">
                <a:moveTo>
                  <a:pt x="32" y="38"/>
                </a:moveTo>
                <a:lnTo>
                  <a:pt x="48" y="26"/>
                </a:lnTo>
                <a:lnTo>
                  <a:pt x="52" y="32"/>
                </a:lnTo>
                <a:lnTo>
                  <a:pt x="54" y="30"/>
                </a:lnTo>
                <a:lnTo>
                  <a:pt x="56" y="36"/>
                </a:lnTo>
                <a:lnTo>
                  <a:pt x="62" y="36"/>
                </a:lnTo>
                <a:lnTo>
                  <a:pt x="76" y="30"/>
                </a:lnTo>
                <a:lnTo>
                  <a:pt x="80" y="22"/>
                </a:lnTo>
                <a:lnTo>
                  <a:pt x="82" y="20"/>
                </a:lnTo>
                <a:lnTo>
                  <a:pt x="96" y="10"/>
                </a:lnTo>
                <a:lnTo>
                  <a:pt x="108" y="6"/>
                </a:lnTo>
                <a:lnTo>
                  <a:pt x="116" y="0"/>
                </a:lnTo>
                <a:lnTo>
                  <a:pt x="120" y="0"/>
                </a:lnTo>
                <a:lnTo>
                  <a:pt x="120" y="2"/>
                </a:lnTo>
                <a:lnTo>
                  <a:pt x="128" y="10"/>
                </a:lnTo>
                <a:lnTo>
                  <a:pt x="130" y="6"/>
                </a:lnTo>
                <a:lnTo>
                  <a:pt x="132" y="14"/>
                </a:lnTo>
                <a:lnTo>
                  <a:pt x="136" y="18"/>
                </a:lnTo>
                <a:lnTo>
                  <a:pt x="138" y="14"/>
                </a:lnTo>
                <a:lnTo>
                  <a:pt x="140" y="16"/>
                </a:lnTo>
                <a:lnTo>
                  <a:pt x="142" y="10"/>
                </a:lnTo>
                <a:lnTo>
                  <a:pt x="144" y="12"/>
                </a:lnTo>
                <a:lnTo>
                  <a:pt x="152" y="18"/>
                </a:lnTo>
                <a:lnTo>
                  <a:pt x="156" y="16"/>
                </a:lnTo>
                <a:lnTo>
                  <a:pt x="162" y="22"/>
                </a:lnTo>
                <a:lnTo>
                  <a:pt x="170" y="22"/>
                </a:lnTo>
                <a:lnTo>
                  <a:pt x="172" y="24"/>
                </a:lnTo>
                <a:lnTo>
                  <a:pt x="178" y="16"/>
                </a:lnTo>
                <a:lnTo>
                  <a:pt x="182" y="16"/>
                </a:lnTo>
                <a:lnTo>
                  <a:pt x="184" y="14"/>
                </a:lnTo>
                <a:lnTo>
                  <a:pt x="190" y="14"/>
                </a:lnTo>
                <a:lnTo>
                  <a:pt x="190" y="12"/>
                </a:lnTo>
                <a:lnTo>
                  <a:pt x="194" y="10"/>
                </a:lnTo>
                <a:lnTo>
                  <a:pt x="196" y="14"/>
                </a:lnTo>
                <a:lnTo>
                  <a:pt x="202" y="14"/>
                </a:lnTo>
                <a:lnTo>
                  <a:pt x="208" y="10"/>
                </a:lnTo>
                <a:lnTo>
                  <a:pt x="210" y="10"/>
                </a:lnTo>
                <a:lnTo>
                  <a:pt x="210" y="6"/>
                </a:lnTo>
                <a:lnTo>
                  <a:pt x="214" y="10"/>
                </a:lnTo>
                <a:lnTo>
                  <a:pt x="214" y="4"/>
                </a:lnTo>
                <a:lnTo>
                  <a:pt x="220" y="2"/>
                </a:lnTo>
                <a:lnTo>
                  <a:pt x="228" y="4"/>
                </a:lnTo>
                <a:lnTo>
                  <a:pt x="230" y="10"/>
                </a:lnTo>
                <a:lnTo>
                  <a:pt x="236" y="6"/>
                </a:lnTo>
                <a:lnTo>
                  <a:pt x="240" y="16"/>
                </a:lnTo>
                <a:lnTo>
                  <a:pt x="248" y="16"/>
                </a:lnTo>
                <a:lnTo>
                  <a:pt x="248" y="18"/>
                </a:lnTo>
                <a:lnTo>
                  <a:pt x="240" y="20"/>
                </a:lnTo>
                <a:lnTo>
                  <a:pt x="242" y="26"/>
                </a:lnTo>
                <a:lnTo>
                  <a:pt x="248" y="26"/>
                </a:lnTo>
                <a:lnTo>
                  <a:pt x="252" y="32"/>
                </a:lnTo>
                <a:lnTo>
                  <a:pt x="256" y="30"/>
                </a:lnTo>
                <a:lnTo>
                  <a:pt x="258" y="34"/>
                </a:lnTo>
                <a:lnTo>
                  <a:pt x="260" y="32"/>
                </a:lnTo>
                <a:lnTo>
                  <a:pt x="258" y="26"/>
                </a:lnTo>
                <a:lnTo>
                  <a:pt x="268" y="30"/>
                </a:lnTo>
                <a:lnTo>
                  <a:pt x="268" y="34"/>
                </a:lnTo>
                <a:lnTo>
                  <a:pt x="278" y="38"/>
                </a:lnTo>
                <a:lnTo>
                  <a:pt x="282" y="36"/>
                </a:lnTo>
                <a:lnTo>
                  <a:pt x="282" y="40"/>
                </a:lnTo>
                <a:lnTo>
                  <a:pt x="292" y="44"/>
                </a:lnTo>
                <a:lnTo>
                  <a:pt x="294" y="52"/>
                </a:lnTo>
                <a:lnTo>
                  <a:pt x="308" y="52"/>
                </a:lnTo>
                <a:lnTo>
                  <a:pt x="310" y="42"/>
                </a:lnTo>
                <a:lnTo>
                  <a:pt x="318" y="46"/>
                </a:lnTo>
                <a:lnTo>
                  <a:pt x="322" y="46"/>
                </a:lnTo>
                <a:lnTo>
                  <a:pt x="328" y="52"/>
                </a:lnTo>
                <a:lnTo>
                  <a:pt x="350" y="60"/>
                </a:lnTo>
                <a:lnTo>
                  <a:pt x="348" y="70"/>
                </a:lnTo>
                <a:lnTo>
                  <a:pt x="340" y="78"/>
                </a:lnTo>
                <a:lnTo>
                  <a:pt x="332" y="76"/>
                </a:lnTo>
                <a:lnTo>
                  <a:pt x="330" y="80"/>
                </a:lnTo>
                <a:lnTo>
                  <a:pt x="324" y="80"/>
                </a:lnTo>
                <a:lnTo>
                  <a:pt x="324" y="82"/>
                </a:lnTo>
                <a:lnTo>
                  <a:pt x="322" y="80"/>
                </a:lnTo>
                <a:lnTo>
                  <a:pt x="318" y="84"/>
                </a:lnTo>
                <a:lnTo>
                  <a:pt x="304" y="84"/>
                </a:lnTo>
                <a:lnTo>
                  <a:pt x="300" y="94"/>
                </a:lnTo>
                <a:lnTo>
                  <a:pt x="296" y="94"/>
                </a:lnTo>
                <a:lnTo>
                  <a:pt x="288" y="98"/>
                </a:lnTo>
                <a:lnTo>
                  <a:pt x="284" y="102"/>
                </a:lnTo>
                <a:lnTo>
                  <a:pt x="278" y="110"/>
                </a:lnTo>
                <a:lnTo>
                  <a:pt x="276" y="120"/>
                </a:lnTo>
                <a:lnTo>
                  <a:pt x="260" y="138"/>
                </a:lnTo>
                <a:lnTo>
                  <a:pt x="256" y="148"/>
                </a:lnTo>
                <a:lnTo>
                  <a:pt x="250" y="156"/>
                </a:lnTo>
                <a:lnTo>
                  <a:pt x="242" y="156"/>
                </a:lnTo>
                <a:lnTo>
                  <a:pt x="232" y="174"/>
                </a:lnTo>
                <a:lnTo>
                  <a:pt x="234" y="176"/>
                </a:lnTo>
                <a:lnTo>
                  <a:pt x="230" y="186"/>
                </a:lnTo>
                <a:lnTo>
                  <a:pt x="218" y="194"/>
                </a:lnTo>
                <a:lnTo>
                  <a:pt x="218" y="198"/>
                </a:lnTo>
                <a:lnTo>
                  <a:pt x="216" y="202"/>
                </a:lnTo>
                <a:lnTo>
                  <a:pt x="214" y="206"/>
                </a:lnTo>
                <a:lnTo>
                  <a:pt x="212" y="208"/>
                </a:lnTo>
                <a:lnTo>
                  <a:pt x="230" y="234"/>
                </a:lnTo>
                <a:lnTo>
                  <a:pt x="238" y="246"/>
                </a:lnTo>
                <a:lnTo>
                  <a:pt x="212" y="268"/>
                </a:lnTo>
                <a:lnTo>
                  <a:pt x="208" y="272"/>
                </a:lnTo>
                <a:lnTo>
                  <a:pt x="210" y="276"/>
                </a:lnTo>
                <a:lnTo>
                  <a:pt x="208" y="278"/>
                </a:lnTo>
                <a:lnTo>
                  <a:pt x="198" y="282"/>
                </a:lnTo>
                <a:lnTo>
                  <a:pt x="194" y="280"/>
                </a:lnTo>
                <a:lnTo>
                  <a:pt x="188" y="274"/>
                </a:lnTo>
                <a:lnTo>
                  <a:pt x="172" y="262"/>
                </a:lnTo>
                <a:lnTo>
                  <a:pt x="124" y="274"/>
                </a:lnTo>
                <a:lnTo>
                  <a:pt x="18" y="224"/>
                </a:lnTo>
                <a:lnTo>
                  <a:pt x="14" y="218"/>
                </a:lnTo>
                <a:lnTo>
                  <a:pt x="18" y="208"/>
                </a:lnTo>
                <a:lnTo>
                  <a:pt x="16" y="204"/>
                </a:lnTo>
                <a:lnTo>
                  <a:pt x="12" y="202"/>
                </a:lnTo>
                <a:lnTo>
                  <a:pt x="10" y="196"/>
                </a:lnTo>
                <a:lnTo>
                  <a:pt x="10" y="186"/>
                </a:lnTo>
                <a:lnTo>
                  <a:pt x="8" y="184"/>
                </a:lnTo>
                <a:lnTo>
                  <a:pt x="0" y="186"/>
                </a:lnTo>
                <a:lnTo>
                  <a:pt x="20" y="158"/>
                </a:lnTo>
                <a:lnTo>
                  <a:pt x="44" y="114"/>
                </a:lnTo>
                <a:lnTo>
                  <a:pt x="20" y="82"/>
                </a:lnTo>
                <a:lnTo>
                  <a:pt x="18" y="76"/>
                </a:lnTo>
                <a:lnTo>
                  <a:pt x="18" y="74"/>
                </a:lnTo>
                <a:lnTo>
                  <a:pt x="24" y="72"/>
                </a:lnTo>
                <a:lnTo>
                  <a:pt x="28" y="66"/>
                </a:lnTo>
                <a:lnTo>
                  <a:pt x="28" y="60"/>
                </a:lnTo>
                <a:lnTo>
                  <a:pt x="20" y="56"/>
                </a:lnTo>
                <a:lnTo>
                  <a:pt x="24" y="52"/>
                </a:lnTo>
                <a:lnTo>
                  <a:pt x="28" y="38"/>
                </a:lnTo>
                <a:lnTo>
                  <a:pt x="32" y="3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7" name="Freeform 121"/>
          <p:cNvSpPr>
            <a:spLocks/>
          </p:cNvSpPr>
          <p:nvPr/>
        </p:nvSpPr>
        <p:spPr bwMode="auto">
          <a:xfrm>
            <a:off x="3966210" y="1880553"/>
            <a:ext cx="536575" cy="495300"/>
          </a:xfrm>
          <a:custGeom>
            <a:avLst/>
            <a:gdLst>
              <a:gd name="T0" fmla="*/ 241300 w 338"/>
              <a:gd name="T1" fmla="*/ 25400 h 312"/>
              <a:gd name="T2" fmla="*/ 301625 w 338"/>
              <a:gd name="T3" fmla="*/ 12700 h 312"/>
              <a:gd name="T4" fmla="*/ 358775 w 338"/>
              <a:gd name="T5" fmla="*/ 9525 h 312"/>
              <a:gd name="T6" fmla="*/ 428625 w 338"/>
              <a:gd name="T7" fmla="*/ 146050 h 312"/>
              <a:gd name="T8" fmla="*/ 438150 w 338"/>
              <a:gd name="T9" fmla="*/ 171450 h 312"/>
              <a:gd name="T10" fmla="*/ 422275 w 338"/>
              <a:gd name="T11" fmla="*/ 180975 h 312"/>
              <a:gd name="T12" fmla="*/ 412750 w 338"/>
              <a:gd name="T13" fmla="*/ 203200 h 312"/>
              <a:gd name="T14" fmla="*/ 527050 w 338"/>
              <a:gd name="T15" fmla="*/ 434975 h 312"/>
              <a:gd name="T16" fmla="*/ 508000 w 338"/>
              <a:gd name="T17" fmla="*/ 425450 h 312"/>
              <a:gd name="T18" fmla="*/ 504825 w 338"/>
              <a:gd name="T19" fmla="*/ 412750 h 312"/>
              <a:gd name="T20" fmla="*/ 492125 w 338"/>
              <a:gd name="T21" fmla="*/ 431800 h 312"/>
              <a:gd name="T22" fmla="*/ 473075 w 338"/>
              <a:gd name="T23" fmla="*/ 438150 h 312"/>
              <a:gd name="T24" fmla="*/ 454025 w 338"/>
              <a:gd name="T25" fmla="*/ 444500 h 312"/>
              <a:gd name="T26" fmla="*/ 441325 w 338"/>
              <a:gd name="T27" fmla="*/ 434975 h 312"/>
              <a:gd name="T28" fmla="*/ 422275 w 338"/>
              <a:gd name="T29" fmla="*/ 438150 h 312"/>
              <a:gd name="T30" fmla="*/ 422275 w 338"/>
              <a:gd name="T31" fmla="*/ 444500 h 312"/>
              <a:gd name="T32" fmla="*/ 412750 w 338"/>
              <a:gd name="T33" fmla="*/ 441325 h 312"/>
              <a:gd name="T34" fmla="*/ 400050 w 338"/>
              <a:gd name="T35" fmla="*/ 457200 h 312"/>
              <a:gd name="T36" fmla="*/ 390525 w 338"/>
              <a:gd name="T37" fmla="*/ 444500 h 312"/>
              <a:gd name="T38" fmla="*/ 384175 w 338"/>
              <a:gd name="T39" fmla="*/ 463550 h 312"/>
              <a:gd name="T40" fmla="*/ 374650 w 338"/>
              <a:gd name="T41" fmla="*/ 473075 h 312"/>
              <a:gd name="T42" fmla="*/ 361950 w 338"/>
              <a:gd name="T43" fmla="*/ 479425 h 312"/>
              <a:gd name="T44" fmla="*/ 349250 w 338"/>
              <a:gd name="T45" fmla="*/ 479425 h 312"/>
              <a:gd name="T46" fmla="*/ 346075 w 338"/>
              <a:gd name="T47" fmla="*/ 482600 h 312"/>
              <a:gd name="T48" fmla="*/ 317500 w 338"/>
              <a:gd name="T49" fmla="*/ 482600 h 312"/>
              <a:gd name="T50" fmla="*/ 311150 w 338"/>
              <a:gd name="T51" fmla="*/ 463550 h 312"/>
              <a:gd name="T52" fmla="*/ 298450 w 338"/>
              <a:gd name="T53" fmla="*/ 469900 h 312"/>
              <a:gd name="T54" fmla="*/ 285750 w 338"/>
              <a:gd name="T55" fmla="*/ 479425 h 312"/>
              <a:gd name="T56" fmla="*/ 260350 w 338"/>
              <a:gd name="T57" fmla="*/ 469900 h 312"/>
              <a:gd name="T58" fmla="*/ 247650 w 338"/>
              <a:gd name="T59" fmla="*/ 466725 h 312"/>
              <a:gd name="T60" fmla="*/ 193675 w 338"/>
              <a:gd name="T61" fmla="*/ 431800 h 312"/>
              <a:gd name="T62" fmla="*/ 174625 w 338"/>
              <a:gd name="T63" fmla="*/ 419100 h 312"/>
              <a:gd name="T64" fmla="*/ 142875 w 338"/>
              <a:gd name="T65" fmla="*/ 438150 h 312"/>
              <a:gd name="T66" fmla="*/ 120650 w 338"/>
              <a:gd name="T67" fmla="*/ 447675 h 312"/>
              <a:gd name="T68" fmla="*/ 111125 w 338"/>
              <a:gd name="T69" fmla="*/ 463550 h 312"/>
              <a:gd name="T70" fmla="*/ 28575 w 338"/>
              <a:gd name="T71" fmla="*/ 301625 h 312"/>
              <a:gd name="T72" fmla="*/ 3175 w 338"/>
              <a:gd name="T73" fmla="*/ 257175 h 312"/>
              <a:gd name="T74" fmla="*/ 9525 w 338"/>
              <a:gd name="T75" fmla="*/ 238125 h 312"/>
              <a:gd name="T76" fmla="*/ 31750 w 338"/>
              <a:gd name="T77" fmla="*/ 206375 h 312"/>
              <a:gd name="T78" fmla="*/ 69850 w 338"/>
              <a:gd name="T79" fmla="*/ 165100 h 312"/>
              <a:gd name="T80" fmla="*/ 104775 w 338"/>
              <a:gd name="T81" fmla="*/ 104775 h 312"/>
              <a:gd name="T82" fmla="*/ 133350 w 338"/>
              <a:gd name="T83" fmla="*/ 79375 h 312"/>
              <a:gd name="T84" fmla="*/ 168275 w 338"/>
              <a:gd name="T85" fmla="*/ 63500 h 312"/>
              <a:gd name="T86" fmla="*/ 177800 w 338"/>
              <a:gd name="T87" fmla="*/ 57150 h 312"/>
              <a:gd name="T88" fmla="*/ 203200 w 338"/>
              <a:gd name="T89" fmla="*/ 53975 h 312"/>
              <a:gd name="T90" fmla="*/ 219075 w 338"/>
              <a:gd name="T91" fmla="*/ 25400 h 31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38" h="312">
                <a:moveTo>
                  <a:pt x="138" y="16"/>
                </a:moveTo>
                <a:lnTo>
                  <a:pt x="146" y="14"/>
                </a:lnTo>
                <a:lnTo>
                  <a:pt x="152" y="16"/>
                </a:lnTo>
                <a:lnTo>
                  <a:pt x="162" y="10"/>
                </a:lnTo>
                <a:lnTo>
                  <a:pt x="172" y="6"/>
                </a:lnTo>
                <a:lnTo>
                  <a:pt x="190" y="8"/>
                </a:lnTo>
                <a:lnTo>
                  <a:pt x="210" y="6"/>
                </a:lnTo>
                <a:lnTo>
                  <a:pt x="220" y="0"/>
                </a:lnTo>
                <a:lnTo>
                  <a:pt x="226" y="6"/>
                </a:lnTo>
                <a:lnTo>
                  <a:pt x="252" y="102"/>
                </a:lnTo>
                <a:lnTo>
                  <a:pt x="270" y="92"/>
                </a:lnTo>
                <a:lnTo>
                  <a:pt x="272" y="96"/>
                </a:lnTo>
                <a:lnTo>
                  <a:pt x="276" y="98"/>
                </a:lnTo>
                <a:lnTo>
                  <a:pt x="276" y="108"/>
                </a:lnTo>
                <a:lnTo>
                  <a:pt x="270" y="110"/>
                </a:lnTo>
                <a:lnTo>
                  <a:pt x="270" y="112"/>
                </a:lnTo>
                <a:lnTo>
                  <a:pt x="266" y="114"/>
                </a:lnTo>
                <a:lnTo>
                  <a:pt x="268" y="120"/>
                </a:lnTo>
                <a:lnTo>
                  <a:pt x="262" y="124"/>
                </a:lnTo>
                <a:lnTo>
                  <a:pt x="260" y="128"/>
                </a:lnTo>
                <a:lnTo>
                  <a:pt x="276" y="162"/>
                </a:lnTo>
                <a:lnTo>
                  <a:pt x="338" y="276"/>
                </a:lnTo>
                <a:lnTo>
                  <a:pt x="332" y="274"/>
                </a:lnTo>
                <a:lnTo>
                  <a:pt x="332" y="272"/>
                </a:lnTo>
                <a:lnTo>
                  <a:pt x="324" y="264"/>
                </a:lnTo>
                <a:lnTo>
                  <a:pt x="320" y="268"/>
                </a:lnTo>
                <a:lnTo>
                  <a:pt x="318" y="264"/>
                </a:lnTo>
                <a:lnTo>
                  <a:pt x="320" y="260"/>
                </a:lnTo>
                <a:lnTo>
                  <a:pt x="318" y="260"/>
                </a:lnTo>
                <a:lnTo>
                  <a:pt x="316" y="260"/>
                </a:lnTo>
                <a:lnTo>
                  <a:pt x="310" y="268"/>
                </a:lnTo>
                <a:lnTo>
                  <a:pt x="310" y="272"/>
                </a:lnTo>
                <a:lnTo>
                  <a:pt x="308" y="274"/>
                </a:lnTo>
                <a:lnTo>
                  <a:pt x="300" y="270"/>
                </a:lnTo>
                <a:lnTo>
                  <a:pt x="298" y="276"/>
                </a:lnTo>
                <a:lnTo>
                  <a:pt x="296" y="278"/>
                </a:lnTo>
                <a:lnTo>
                  <a:pt x="286" y="274"/>
                </a:lnTo>
                <a:lnTo>
                  <a:pt x="286" y="280"/>
                </a:lnTo>
                <a:lnTo>
                  <a:pt x="282" y="274"/>
                </a:lnTo>
                <a:lnTo>
                  <a:pt x="278" y="272"/>
                </a:lnTo>
                <a:lnTo>
                  <a:pt x="278" y="274"/>
                </a:lnTo>
                <a:lnTo>
                  <a:pt x="276" y="278"/>
                </a:lnTo>
                <a:lnTo>
                  <a:pt x="268" y="268"/>
                </a:lnTo>
                <a:lnTo>
                  <a:pt x="266" y="276"/>
                </a:lnTo>
                <a:lnTo>
                  <a:pt x="272" y="278"/>
                </a:lnTo>
                <a:lnTo>
                  <a:pt x="270" y="282"/>
                </a:lnTo>
                <a:lnTo>
                  <a:pt x="266" y="280"/>
                </a:lnTo>
                <a:lnTo>
                  <a:pt x="264" y="274"/>
                </a:lnTo>
                <a:lnTo>
                  <a:pt x="264" y="278"/>
                </a:lnTo>
                <a:lnTo>
                  <a:pt x="260" y="278"/>
                </a:lnTo>
                <a:lnTo>
                  <a:pt x="258" y="280"/>
                </a:lnTo>
                <a:lnTo>
                  <a:pt x="250" y="280"/>
                </a:lnTo>
                <a:lnTo>
                  <a:pt x="252" y="288"/>
                </a:lnTo>
                <a:lnTo>
                  <a:pt x="250" y="288"/>
                </a:lnTo>
                <a:lnTo>
                  <a:pt x="248" y="282"/>
                </a:lnTo>
                <a:lnTo>
                  <a:pt x="246" y="280"/>
                </a:lnTo>
                <a:lnTo>
                  <a:pt x="244" y="282"/>
                </a:lnTo>
                <a:lnTo>
                  <a:pt x="246" y="288"/>
                </a:lnTo>
                <a:lnTo>
                  <a:pt x="242" y="292"/>
                </a:lnTo>
                <a:lnTo>
                  <a:pt x="246" y="298"/>
                </a:lnTo>
                <a:lnTo>
                  <a:pt x="242" y="298"/>
                </a:lnTo>
                <a:lnTo>
                  <a:pt x="236" y="298"/>
                </a:lnTo>
                <a:lnTo>
                  <a:pt x="228" y="294"/>
                </a:lnTo>
                <a:lnTo>
                  <a:pt x="226" y="296"/>
                </a:lnTo>
                <a:lnTo>
                  <a:pt x="228" y="302"/>
                </a:lnTo>
                <a:lnTo>
                  <a:pt x="224" y="300"/>
                </a:lnTo>
                <a:lnTo>
                  <a:pt x="222" y="298"/>
                </a:lnTo>
                <a:lnTo>
                  <a:pt x="220" y="302"/>
                </a:lnTo>
                <a:lnTo>
                  <a:pt x="222" y="312"/>
                </a:lnTo>
                <a:lnTo>
                  <a:pt x="220" y="312"/>
                </a:lnTo>
                <a:lnTo>
                  <a:pt x="218" y="304"/>
                </a:lnTo>
                <a:lnTo>
                  <a:pt x="212" y="304"/>
                </a:lnTo>
                <a:lnTo>
                  <a:pt x="204" y="308"/>
                </a:lnTo>
                <a:lnTo>
                  <a:pt x="200" y="304"/>
                </a:lnTo>
                <a:lnTo>
                  <a:pt x="198" y="296"/>
                </a:lnTo>
                <a:lnTo>
                  <a:pt x="196" y="292"/>
                </a:lnTo>
                <a:lnTo>
                  <a:pt x="192" y="294"/>
                </a:lnTo>
                <a:lnTo>
                  <a:pt x="190" y="294"/>
                </a:lnTo>
                <a:lnTo>
                  <a:pt x="188" y="296"/>
                </a:lnTo>
                <a:lnTo>
                  <a:pt x="186" y="294"/>
                </a:lnTo>
                <a:lnTo>
                  <a:pt x="184" y="298"/>
                </a:lnTo>
                <a:lnTo>
                  <a:pt x="180" y="302"/>
                </a:lnTo>
                <a:lnTo>
                  <a:pt x="178" y="296"/>
                </a:lnTo>
                <a:lnTo>
                  <a:pt x="176" y="298"/>
                </a:lnTo>
                <a:lnTo>
                  <a:pt x="164" y="296"/>
                </a:lnTo>
                <a:lnTo>
                  <a:pt x="160" y="298"/>
                </a:lnTo>
                <a:lnTo>
                  <a:pt x="158" y="294"/>
                </a:lnTo>
                <a:lnTo>
                  <a:pt x="156" y="294"/>
                </a:lnTo>
                <a:lnTo>
                  <a:pt x="152" y="296"/>
                </a:lnTo>
                <a:lnTo>
                  <a:pt x="150" y="292"/>
                </a:lnTo>
                <a:lnTo>
                  <a:pt x="122" y="272"/>
                </a:lnTo>
                <a:lnTo>
                  <a:pt x="116" y="264"/>
                </a:lnTo>
                <a:lnTo>
                  <a:pt x="112" y="268"/>
                </a:lnTo>
                <a:lnTo>
                  <a:pt x="110" y="264"/>
                </a:lnTo>
                <a:lnTo>
                  <a:pt x="106" y="270"/>
                </a:lnTo>
                <a:lnTo>
                  <a:pt x="102" y="268"/>
                </a:lnTo>
                <a:lnTo>
                  <a:pt x="90" y="276"/>
                </a:lnTo>
                <a:lnTo>
                  <a:pt x="78" y="274"/>
                </a:lnTo>
                <a:lnTo>
                  <a:pt x="72" y="280"/>
                </a:lnTo>
                <a:lnTo>
                  <a:pt x="76" y="282"/>
                </a:lnTo>
                <a:lnTo>
                  <a:pt x="70" y="288"/>
                </a:lnTo>
                <a:lnTo>
                  <a:pt x="76" y="290"/>
                </a:lnTo>
                <a:lnTo>
                  <a:pt x="70" y="292"/>
                </a:lnTo>
                <a:lnTo>
                  <a:pt x="64" y="280"/>
                </a:lnTo>
                <a:lnTo>
                  <a:pt x="26" y="202"/>
                </a:lnTo>
                <a:lnTo>
                  <a:pt x="18" y="190"/>
                </a:lnTo>
                <a:lnTo>
                  <a:pt x="0" y="164"/>
                </a:lnTo>
                <a:lnTo>
                  <a:pt x="2" y="162"/>
                </a:lnTo>
                <a:lnTo>
                  <a:pt x="4" y="158"/>
                </a:lnTo>
                <a:lnTo>
                  <a:pt x="6" y="154"/>
                </a:lnTo>
                <a:lnTo>
                  <a:pt x="6" y="150"/>
                </a:lnTo>
                <a:lnTo>
                  <a:pt x="18" y="142"/>
                </a:lnTo>
                <a:lnTo>
                  <a:pt x="22" y="132"/>
                </a:lnTo>
                <a:lnTo>
                  <a:pt x="20" y="130"/>
                </a:lnTo>
                <a:lnTo>
                  <a:pt x="30" y="112"/>
                </a:lnTo>
                <a:lnTo>
                  <a:pt x="38" y="112"/>
                </a:lnTo>
                <a:lnTo>
                  <a:pt x="44" y="104"/>
                </a:lnTo>
                <a:lnTo>
                  <a:pt x="48" y="94"/>
                </a:lnTo>
                <a:lnTo>
                  <a:pt x="64" y="76"/>
                </a:lnTo>
                <a:lnTo>
                  <a:pt x="66" y="66"/>
                </a:lnTo>
                <a:lnTo>
                  <a:pt x="72" y="58"/>
                </a:lnTo>
                <a:lnTo>
                  <a:pt x="76" y="54"/>
                </a:lnTo>
                <a:lnTo>
                  <a:pt x="84" y="50"/>
                </a:lnTo>
                <a:lnTo>
                  <a:pt x="88" y="50"/>
                </a:lnTo>
                <a:lnTo>
                  <a:pt x="92" y="40"/>
                </a:lnTo>
                <a:lnTo>
                  <a:pt x="106" y="40"/>
                </a:lnTo>
                <a:lnTo>
                  <a:pt x="110" y="36"/>
                </a:lnTo>
                <a:lnTo>
                  <a:pt x="112" y="38"/>
                </a:lnTo>
                <a:lnTo>
                  <a:pt x="112" y="36"/>
                </a:lnTo>
                <a:lnTo>
                  <a:pt x="118" y="36"/>
                </a:lnTo>
                <a:lnTo>
                  <a:pt x="120" y="32"/>
                </a:lnTo>
                <a:lnTo>
                  <a:pt x="128" y="34"/>
                </a:lnTo>
                <a:lnTo>
                  <a:pt x="136" y="26"/>
                </a:lnTo>
                <a:lnTo>
                  <a:pt x="138" y="1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8" name="Freeform 122"/>
          <p:cNvSpPr>
            <a:spLocks/>
          </p:cNvSpPr>
          <p:nvPr/>
        </p:nvSpPr>
        <p:spPr bwMode="auto">
          <a:xfrm>
            <a:off x="3524885" y="2166303"/>
            <a:ext cx="479425" cy="508000"/>
          </a:xfrm>
          <a:custGeom>
            <a:avLst/>
            <a:gdLst>
              <a:gd name="T0" fmla="*/ 123825 w 302"/>
              <a:gd name="T1" fmla="*/ 34925 h 320"/>
              <a:gd name="T2" fmla="*/ 117475 w 302"/>
              <a:gd name="T3" fmla="*/ 25400 h 320"/>
              <a:gd name="T4" fmla="*/ 123825 w 302"/>
              <a:gd name="T5" fmla="*/ 12700 h 320"/>
              <a:gd name="T6" fmla="*/ 133350 w 302"/>
              <a:gd name="T7" fmla="*/ 0 h 320"/>
              <a:gd name="T8" fmla="*/ 377825 w 302"/>
              <a:gd name="T9" fmla="*/ 60325 h 320"/>
              <a:gd name="T10" fmla="*/ 412750 w 302"/>
              <a:gd name="T11" fmla="*/ 88900 h 320"/>
              <a:gd name="T12" fmla="*/ 434975 w 302"/>
              <a:gd name="T13" fmla="*/ 85725 h 320"/>
              <a:gd name="T14" fmla="*/ 466725 w 302"/>
              <a:gd name="T15" fmla="*/ 107950 h 320"/>
              <a:gd name="T16" fmla="*/ 457200 w 302"/>
              <a:gd name="T17" fmla="*/ 152400 h 320"/>
              <a:gd name="T18" fmla="*/ 447675 w 302"/>
              <a:gd name="T19" fmla="*/ 184150 h 320"/>
              <a:gd name="T20" fmla="*/ 428625 w 302"/>
              <a:gd name="T21" fmla="*/ 171450 h 320"/>
              <a:gd name="T22" fmla="*/ 434975 w 302"/>
              <a:gd name="T23" fmla="*/ 187325 h 320"/>
              <a:gd name="T24" fmla="*/ 438150 w 302"/>
              <a:gd name="T25" fmla="*/ 196850 h 320"/>
              <a:gd name="T26" fmla="*/ 415925 w 302"/>
              <a:gd name="T27" fmla="*/ 222250 h 320"/>
              <a:gd name="T28" fmla="*/ 444500 w 302"/>
              <a:gd name="T29" fmla="*/ 304800 h 320"/>
              <a:gd name="T30" fmla="*/ 415925 w 302"/>
              <a:gd name="T31" fmla="*/ 368300 h 320"/>
              <a:gd name="T32" fmla="*/ 250825 w 302"/>
              <a:gd name="T33" fmla="*/ 498475 h 320"/>
              <a:gd name="T34" fmla="*/ 238125 w 302"/>
              <a:gd name="T35" fmla="*/ 479425 h 320"/>
              <a:gd name="T36" fmla="*/ 231775 w 302"/>
              <a:gd name="T37" fmla="*/ 473075 h 320"/>
              <a:gd name="T38" fmla="*/ 228600 w 302"/>
              <a:gd name="T39" fmla="*/ 463550 h 320"/>
              <a:gd name="T40" fmla="*/ 215900 w 302"/>
              <a:gd name="T41" fmla="*/ 466725 h 320"/>
              <a:gd name="T42" fmla="*/ 203200 w 302"/>
              <a:gd name="T43" fmla="*/ 476250 h 320"/>
              <a:gd name="T44" fmla="*/ 190500 w 302"/>
              <a:gd name="T45" fmla="*/ 473075 h 320"/>
              <a:gd name="T46" fmla="*/ 196850 w 302"/>
              <a:gd name="T47" fmla="*/ 460375 h 320"/>
              <a:gd name="T48" fmla="*/ 203200 w 302"/>
              <a:gd name="T49" fmla="*/ 450850 h 320"/>
              <a:gd name="T50" fmla="*/ 171450 w 302"/>
              <a:gd name="T51" fmla="*/ 454025 h 320"/>
              <a:gd name="T52" fmla="*/ 168275 w 302"/>
              <a:gd name="T53" fmla="*/ 422275 h 320"/>
              <a:gd name="T54" fmla="*/ 152400 w 302"/>
              <a:gd name="T55" fmla="*/ 400050 h 320"/>
              <a:gd name="T56" fmla="*/ 158750 w 302"/>
              <a:gd name="T57" fmla="*/ 387350 h 320"/>
              <a:gd name="T58" fmla="*/ 136525 w 302"/>
              <a:gd name="T59" fmla="*/ 371475 h 320"/>
              <a:gd name="T60" fmla="*/ 136525 w 302"/>
              <a:gd name="T61" fmla="*/ 336550 h 320"/>
              <a:gd name="T62" fmla="*/ 133350 w 302"/>
              <a:gd name="T63" fmla="*/ 301625 h 320"/>
              <a:gd name="T64" fmla="*/ 142875 w 302"/>
              <a:gd name="T65" fmla="*/ 288925 h 320"/>
              <a:gd name="T66" fmla="*/ 136525 w 302"/>
              <a:gd name="T67" fmla="*/ 273050 h 320"/>
              <a:gd name="T68" fmla="*/ 117475 w 302"/>
              <a:gd name="T69" fmla="*/ 260350 h 320"/>
              <a:gd name="T70" fmla="*/ 107950 w 302"/>
              <a:gd name="T71" fmla="*/ 247650 h 320"/>
              <a:gd name="T72" fmla="*/ 95250 w 302"/>
              <a:gd name="T73" fmla="*/ 241300 h 320"/>
              <a:gd name="T74" fmla="*/ 92075 w 302"/>
              <a:gd name="T75" fmla="*/ 231775 h 320"/>
              <a:gd name="T76" fmla="*/ 85725 w 302"/>
              <a:gd name="T77" fmla="*/ 228600 h 320"/>
              <a:gd name="T78" fmla="*/ 79375 w 302"/>
              <a:gd name="T79" fmla="*/ 222250 h 320"/>
              <a:gd name="T80" fmla="*/ 69850 w 302"/>
              <a:gd name="T81" fmla="*/ 209550 h 320"/>
              <a:gd name="T82" fmla="*/ 66675 w 302"/>
              <a:gd name="T83" fmla="*/ 209550 h 320"/>
              <a:gd name="T84" fmla="*/ 63500 w 302"/>
              <a:gd name="T85" fmla="*/ 203200 h 320"/>
              <a:gd name="T86" fmla="*/ 57150 w 302"/>
              <a:gd name="T87" fmla="*/ 177800 h 320"/>
              <a:gd name="T88" fmla="*/ 47625 w 302"/>
              <a:gd name="T89" fmla="*/ 171450 h 320"/>
              <a:gd name="T90" fmla="*/ 44450 w 302"/>
              <a:gd name="T91" fmla="*/ 152400 h 320"/>
              <a:gd name="T92" fmla="*/ 44450 w 302"/>
              <a:gd name="T93" fmla="*/ 149225 h 320"/>
              <a:gd name="T94" fmla="*/ 41275 w 302"/>
              <a:gd name="T95" fmla="*/ 142875 h 320"/>
              <a:gd name="T96" fmla="*/ 38100 w 302"/>
              <a:gd name="T97" fmla="*/ 133350 h 320"/>
              <a:gd name="T98" fmla="*/ 22225 w 302"/>
              <a:gd name="T99" fmla="*/ 107950 h 320"/>
              <a:gd name="T100" fmla="*/ 12700 w 302"/>
              <a:gd name="T101" fmla="*/ 88900 h 320"/>
              <a:gd name="T102" fmla="*/ 6350 w 302"/>
              <a:gd name="T103" fmla="*/ 82550 h 320"/>
              <a:gd name="T104" fmla="*/ 0 w 302"/>
              <a:gd name="T105" fmla="*/ 82550 h 320"/>
              <a:gd name="T106" fmla="*/ 0 w 302"/>
              <a:gd name="T107" fmla="*/ 82550 h 3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02" h="320">
                <a:moveTo>
                  <a:pt x="0" y="52"/>
                </a:moveTo>
                <a:lnTo>
                  <a:pt x="78" y="22"/>
                </a:lnTo>
                <a:lnTo>
                  <a:pt x="74" y="18"/>
                </a:lnTo>
                <a:lnTo>
                  <a:pt x="74" y="16"/>
                </a:lnTo>
                <a:lnTo>
                  <a:pt x="76" y="14"/>
                </a:lnTo>
                <a:lnTo>
                  <a:pt x="78" y="8"/>
                </a:lnTo>
                <a:lnTo>
                  <a:pt x="82" y="8"/>
                </a:lnTo>
                <a:lnTo>
                  <a:pt x="84" y="0"/>
                </a:lnTo>
                <a:lnTo>
                  <a:pt x="190" y="50"/>
                </a:lnTo>
                <a:lnTo>
                  <a:pt x="238" y="38"/>
                </a:lnTo>
                <a:lnTo>
                  <a:pt x="254" y="50"/>
                </a:lnTo>
                <a:lnTo>
                  <a:pt x="260" y="56"/>
                </a:lnTo>
                <a:lnTo>
                  <a:pt x="264" y="58"/>
                </a:lnTo>
                <a:lnTo>
                  <a:pt x="274" y="54"/>
                </a:lnTo>
                <a:lnTo>
                  <a:pt x="284" y="64"/>
                </a:lnTo>
                <a:lnTo>
                  <a:pt x="294" y="68"/>
                </a:lnTo>
                <a:lnTo>
                  <a:pt x="302" y="80"/>
                </a:lnTo>
                <a:lnTo>
                  <a:pt x="288" y="96"/>
                </a:lnTo>
                <a:lnTo>
                  <a:pt x="286" y="112"/>
                </a:lnTo>
                <a:lnTo>
                  <a:pt x="282" y="116"/>
                </a:lnTo>
                <a:lnTo>
                  <a:pt x="278" y="104"/>
                </a:lnTo>
                <a:lnTo>
                  <a:pt x="270" y="108"/>
                </a:lnTo>
                <a:lnTo>
                  <a:pt x="268" y="112"/>
                </a:lnTo>
                <a:lnTo>
                  <a:pt x="274" y="118"/>
                </a:lnTo>
                <a:lnTo>
                  <a:pt x="274" y="124"/>
                </a:lnTo>
                <a:lnTo>
                  <a:pt x="276" y="124"/>
                </a:lnTo>
                <a:lnTo>
                  <a:pt x="268" y="136"/>
                </a:lnTo>
                <a:lnTo>
                  <a:pt x="262" y="140"/>
                </a:lnTo>
                <a:lnTo>
                  <a:pt x="260" y="142"/>
                </a:lnTo>
                <a:lnTo>
                  <a:pt x="280" y="192"/>
                </a:lnTo>
                <a:lnTo>
                  <a:pt x="280" y="214"/>
                </a:lnTo>
                <a:lnTo>
                  <a:pt x="262" y="232"/>
                </a:lnTo>
                <a:lnTo>
                  <a:pt x="160" y="320"/>
                </a:lnTo>
                <a:lnTo>
                  <a:pt x="158" y="314"/>
                </a:lnTo>
                <a:lnTo>
                  <a:pt x="158" y="310"/>
                </a:lnTo>
                <a:lnTo>
                  <a:pt x="150" y="302"/>
                </a:lnTo>
                <a:lnTo>
                  <a:pt x="150" y="300"/>
                </a:lnTo>
                <a:lnTo>
                  <a:pt x="146" y="298"/>
                </a:lnTo>
                <a:lnTo>
                  <a:pt x="144" y="296"/>
                </a:lnTo>
                <a:lnTo>
                  <a:pt x="144" y="292"/>
                </a:lnTo>
                <a:lnTo>
                  <a:pt x="140" y="290"/>
                </a:lnTo>
                <a:lnTo>
                  <a:pt x="136" y="294"/>
                </a:lnTo>
                <a:lnTo>
                  <a:pt x="128" y="296"/>
                </a:lnTo>
                <a:lnTo>
                  <a:pt x="128" y="300"/>
                </a:lnTo>
                <a:lnTo>
                  <a:pt x="122" y="302"/>
                </a:lnTo>
                <a:lnTo>
                  <a:pt x="120" y="298"/>
                </a:lnTo>
                <a:lnTo>
                  <a:pt x="124" y="292"/>
                </a:lnTo>
                <a:lnTo>
                  <a:pt x="124" y="290"/>
                </a:lnTo>
                <a:lnTo>
                  <a:pt x="126" y="290"/>
                </a:lnTo>
                <a:lnTo>
                  <a:pt x="128" y="284"/>
                </a:lnTo>
                <a:lnTo>
                  <a:pt x="120" y="282"/>
                </a:lnTo>
                <a:lnTo>
                  <a:pt x="108" y="286"/>
                </a:lnTo>
                <a:lnTo>
                  <a:pt x="110" y="270"/>
                </a:lnTo>
                <a:lnTo>
                  <a:pt x="106" y="266"/>
                </a:lnTo>
                <a:lnTo>
                  <a:pt x="102" y="258"/>
                </a:lnTo>
                <a:lnTo>
                  <a:pt x="96" y="252"/>
                </a:lnTo>
                <a:lnTo>
                  <a:pt x="96" y="246"/>
                </a:lnTo>
                <a:lnTo>
                  <a:pt x="100" y="244"/>
                </a:lnTo>
                <a:lnTo>
                  <a:pt x="100" y="240"/>
                </a:lnTo>
                <a:lnTo>
                  <a:pt x="86" y="234"/>
                </a:lnTo>
                <a:lnTo>
                  <a:pt x="84" y="220"/>
                </a:lnTo>
                <a:lnTo>
                  <a:pt x="86" y="212"/>
                </a:lnTo>
                <a:lnTo>
                  <a:pt x="82" y="200"/>
                </a:lnTo>
                <a:lnTo>
                  <a:pt x="84" y="190"/>
                </a:lnTo>
                <a:lnTo>
                  <a:pt x="86" y="184"/>
                </a:lnTo>
                <a:lnTo>
                  <a:pt x="90" y="182"/>
                </a:lnTo>
                <a:lnTo>
                  <a:pt x="90" y="178"/>
                </a:lnTo>
                <a:lnTo>
                  <a:pt x="86" y="172"/>
                </a:lnTo>
                <a:lnTo>
                  <a:pt x="80" y="174"/>
                </a:lnTo>
                <a:lnTo>
                  <a:pt x="74" y="164"/>
                </a:lnTo>
                <a:lnTo>
                  <a:pt x="68" y="162"/>
                </a:lnTo>
                <a:lnTo>
                  <a:pt x="68" y="156"/>
                </a:lnTo>
                <a:lnTo>
                  <a:pt x="62" y="156"/>
                </a:lnTo>
                <a:lnTo>
                  <a:pt x="60" y="152"/>
                </a:lnTo>
                <a:lnTo>
                  <a:pt x="60" y="150"/>
                </a:lnTo>
                <a:lnTo>
                  <a:pt x="58" y="146"/>
                </a:lnTo>
                <a:lnTo>
                  <a:pt x="56" y="142"/>
                </a:lnTo>
                <a:lnTo>
                  <a:pt x="54" y="144"/>
                </a:lnTo>
                <a:lnTo>
                  <a:pt x="54" y="140"/>
                </a:lnTo>
                <a:lnTo>
                  <a:pt x="50" y="140"/>
                </a:lnTo>
                <a:lnTo>
                  <a:pt x="46" y="138"/>
                </a:lnTo>
                <a:lnTo>
                  <a:pt x="44" y="132"/>
                </a:lnTo>
                <a:lnTo>
                  <a:pt x="46" y="130"/>
                </a:lnTo>
                <a:lnTo>
                  <a:pt x="42" y="132"/>
                </a:lnTo>
                <a:lnTo>
                  <a:pt x="38" y="130"/>
                </a:lnTo>
                <a:lnTo>
                  <a:pt x="40" y="128"/>
                </a:lnTo>
                <a:lnTo>
                  <a:pt x="40" y="120"/>
                </a:lnTo>
                <a:lnTo>
                  <a:pt x="36" y="112"/>
                </a:lnTo>
                <a:lnTo>
                  <a:pt x="30" y="112"/>
                </a:lnTo>
                <a:lnTo>
                  <a:pt x="30" y="108"/>
                </a:lnTo>
                <a:lnTo>
                  <a:pt x="28" y="100"/>
                </a:lnTo>
                <a:lnTo>
                  <a:pt x="28" y="96"/>
                </a:lnTo>
                <a:lnTo>
                  <a:pt x="26" y="96"/>
                </a:lnTo>
                <a:lnTo>
                  <a:pt x="28" y="94"/>
                </a:lnTo>
                <a:lnTo>
                  <a:pt x="24" y="90"/>
                </a:lnTo>
                <a:lnTo>
                  <a:pt x="26" y="90"/>
                </a:lnTo>
                <a:lnTo>
                  <a:pt x="24" y="88"/>
                </a:lnTo>
                <a:lnTo>
                  <a:pt x="24" y="84"/>
                </a:lnTo>
                <a:lnTo>
                  <a:pt x="18" y="80"/>
                </a:lnTo>
                <a:lnTo>
                  <a:pt x="14" y="68"/>
                </a:lnTo>
                <a:lnTo>
                  <a:pt x="6" y="60"/>
                </a:lnTo>
                <a:lnTo>
                  <a:pt x="8" y="56"/>
                </a:lnTo>
                <a:lnTo>
                  <a:pt x="4" y="56"/>
                </a:lnTo>
                <a:lnTo>
                  <a:pt x="4" y="52"/>
                </a:lnTo>
                <a:lnTo>
                  <a:pt x="0" y="5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9" name="Freeform 123"/>
          <p:cNvSpPr>
            <a:spLocks/>
          </p:cNvSpPr>
          <p:nvPr/>
        </p:nvSpPr>
        <p:spPr bwMode="auto">
          <a:xfrm>
            <a:off x="3937635" y="2201228"/>
            <a:ext cx="352425" cy="371475"/>
          </a:xfrm>
          <a:custGeom>
            <a:avLst/>
            <a:gdLst>
              <a:gd name="T0" fmla="*/ 130175 w 222"/>
              <a:gd name="T1" fmla="*/ 123825 h 234"/>
              <a:gd name="T2" fmla="*/ 149225 w 222"/>
              <a:gd name="T3" fmla="*/ 139700 h 234"/>
              <a:gd name="T4" fmla="*/ 149225 w 222"/>
              <a:gd name="T5" fmla="*/ 127000 h 234"/>
              <a:gd name="T6" fmla="*/ 152400 w 222"/>
              <a:gd name="T7" fmla="*/ 114300 h 234"/>
              <a:gd name="T8" fmla="*/ 190500 w 222"/>
              <a:gd name="T9" fmla="*/ 104775 h 234"/>
              <a:gd name="T10" fmla="*/ 203200 w 222"/>
              <a:gd name="T11" fmla="*/ 98425 h 234"/>
              <a:gd name="T12" fmla="*/ 212725 w 222"/>
              <a:gd name="T13" fmla="*/ 98425 h 234"/>
              <a:gd name="T14" fmla="*/ 266700 w 222"/>
              <a:gd name="T15" fmla="*/ 142875 h 234"/>
              <a:gd name="T16" fmla="*/ 276225 w 222"/>
              <a:gd name="T17" fmla="*/ 146050 h 234"/>
              <a:gd name="T18" fmla="*/ 282575 w 222"/>
              <a:gd name="T19" fmla="*/ 152400 h 234"/>
              <a:gd name="T20" fmla="*/ 307975 w 222"/>
              <a:gd name="T21" fmla="*/ 152400 h 234"/>
              <a:gd name="T22" fmla="*/ 314325 w 222"/>
              <a:gd name="T23" fmla="*/ 158750 h 234"/>
              <a:gd name="T24" fmla="*/ 323850 w 222"/>
              <a:gd name="T25" fmla="*/ 146050 h 234"/>
              <a:gd name="T26" fmla="*/ 330200 w 222"/>
              <a:gd name="T27" fmla="*/ 146050 h 234"/>
              <a:gd name="T28" fmla="*/ 339725 w 222"/>
              <a:gd name="T29" fmla="*/ 142875 h 234"/>
              <a:gd name="T30" fmla="*/ 346075 w 222"/>
              <a:gd name="T31" fmla="*/ 161925 h 234"/>
              <a:gd name="T32" fmla="*/ 352425 w 222"/>
              <a:gd name="T33" fmla="*/ 168275 h 234"/>
              <a:gd name="T34" fmla="*/ 333375 w 222"/>
              <a:gd name="T35" fmla="*/ 177800 h 234"/>
              <a:gd name="T36" fmla="*/ 327025 w 222"/>
              <a:gd name="T37" fmla="*/ 187325 h 234"/>
              <a:gd name="T38" fmla="*/ 317500 w 222"/>
              <a:gd name="T39" fmla="*/ 203200 h 234"/>
              <a:gd name="T40" fmla="*/ 311150 w 222"/>
              <a:gd name="T41" fmla="*/ 212725 h 234"/>
              <a:gd name="T42" fmla="*/ 311150 w 222"/>
              <a:gd name="T43" fmla="*/ 225425 h 234"/>
              <a:gd name="T44" fmla="*/ 295275 w 222"/>
              <a:gd name="T45" fmla="*/ 254000 h 234"/>
              <a:gd name="T46" fmla="*/ 285750 w 222"/>
              <a:gd name="T47" fmla="*/ 269875 h 234"/>
              <a:gd name="T48" fmla="*/ 260350 w 222"/>
              <a:gd name="T49" fmla="*/ 276225 h 234"/>
              <a:gd name="T50" fmla="*/ 212725 w 222"/>
              <a:gd name="T51" fmla="*/ 266700 h 234"/>
              <a:gd name="T52" fmla="*/ 200025 w 222"/>
              <a:gd name="T53" fmla="*/ 273050 h 234"/>
              <a:gd name="T54" fmla="*/ 187325 w 222"/>
              <a:gd name="T55" fmla="*/ 298450 h 234"/>
              <a:gd name="T56" fmla="*/ 165100 w 222"/>
              <a:gd name="T57" fmla="*/ 330200 h 234"/>
              <a:gd name="T58" fmla="*/ 161925 w 222"/>
              <a:gd name="T59" fmla="*/ 342900 h 234"/>
              <a:gd name="T60" fmla="*/ 168275 w 222"/>
              <a:gd name="T61" fmla="*/ 352425 h 234"/>
              <a:gd name="T62" fmla="*/ 171450 w 222"/>
              <a:gd name="T63" fmla="*/ 365125 h 234"/>
              <a:gd name="T64" fmla="*/ 149225 w 222"/>
              <a:gd name="T65" fmla="*/ 361950 h 234"/>
              <a:gd name="T66" fmla="*/ 139700 w 222"/>
              <a:gd name="T67" fmla="*/ 361950 h 234"/>
              <a:gd name="T68" fmla="*/ 120650 w 222"/>
              <a:gd name="T69" fmla="*/ 368300 h 234"/>
              <a:gd name="T70" fmla="*/ 76200 w 222"/>
              <a:gd name="T71" fmla="*/ 365125 h 234"/>
              <a:gd name="T72" fmla="*/ 57150 w 222"/>
              <a:gd name="T73" fmla="*/ 352425 h 234"/>
              <a:gd name="T74" fmla="*/ 31750 w 222"/>
              <a:gd name="T75" fmla="*/ 355600 h 234"/>
              <a:gd name="T76" fmla="*/ 31750 w 222"/>
              <a:gd name="T77" fmla="*/ 304800 h 234"/>
              <a:gd name="T78" fmla="*/ 0 w 222"/>
              <a:gd name="T79" fmla="*/ 190500 h 234"/>
              <a:gd name="T80" fmla="*/ 12700 w 222"/>
              <a:gd name="T81" fmla="*/ 180975 h 234"/>
              <a:gd name="T82" fmla="*/ 22225 w 222"/>
              <a:gd name="T83" fmla="*/ 161925 h 234"/>
              <a:gd name="T84" fmla="*/ 12700 w 222"/>
              <a:gd name="T85" fmla="*/ 142875 h 234"/>
              <a:gd name="T86" fmla="*/ 28575 w 222"/>
              <a:gd name="T87" fmla="*/ 130175 h 234"/>
              <a:gd name="T88" fmla="*/ 41275 w 222"/>
              <a:gd name="T89" fmla="*/ 142875 h 234"/>
              <a:gd name="T90" fmla="*/ 66675 w 222"/>
              <a:gd name="T91" fmla="*/ 92075 h 234"/>
              <a:gd name="T92" fmla="*/ 38100 w 222"/>
              <a:gd name="T93" fmla="*/ 66675 h 234"/>
              <a:gd name="T94" fmla="*/ 25400 w 222"/>
              <a:gd name="T95" fmla="*/ 47625 h 234"/>
              <a:gd name="T96" fmla="*/ 28575 w 222"/>
              <a:gd name="T97" fmla="*/ 34925 h 234"/>
              <a:gd name="T98" fmla="*/ 69850 w 222"/>
              <a:gd name="T99" fmla="*/ 0 h 234"/>
              <a:gd name="T100" fmla="*/ 69850 w 222"/>
              <a:gd name="T101" fmla="*/ 0 h 2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22" h="234">
                <a:moveTo>
                  <a:pt x="44" y="0"/>
                </a:moveTo>
                <a:lnTo>
                  <a:pt x="82" y="78"/>
                </a:lnTo>
                <a:lnTo>
                  <a:pt x="88" y="90"/>
                </a:lnTo>
                <a:lnTo>
                  <a:pt x="94" y="88"/>
                </a:lnTo>
                <a:lnTo>
                  <a:pt x="88" y="86"/>
                </a:lnTo>
                <a:lnTo>
                  <a:pt x="94" y="80"/>
                </a:lnTo>
                <a:lnTo>
                  <a:pt x="90" y="78"/>
                </a:lnTo>
                <a:lnTo>
                  <a:pt x="96" y="72"/>
                </a:lnTo>
                <a:lnTo>
                  <a:pt x="108" y="74"/>
                </a:lnTo>
                <a:lnTo>
                  <a:pt x="120" y="66"/>
                </a:lnTo>
                <a:lnTo>
                  <a:pt x="124" y="68"/>
                </a:lnTo>
                <a:lnTo>
                  <a:pt x="128" y="62"/>
                </a:lnTo>
                <a:lnTo>
                  <a:pt x="130" y="66"/>
                </a:lnTo>
                <a:lnTo>
                  <a:pt x="134" y="62"/>
                </a:lnTo>
                <a:lnTo>
                  <a:pt x="140" y="70"/>
                </a:lnTo>
                <a:lnTo>
                  <a:pt x="168" y="90"/>
                </a:lnTo>
                <a:lnTo>
                  <a:pt x="170" y="94"/>
                </a:lnTo>
                <a:lnTo>
                  <a:pt x="174" y="92"/>
                </a:lnTo>
                <a:lnTo>
                  <a:pt x="176" y="92"/>
                </a:lnTo>
                <a:lnTo>
                  <a:pt x="178" y="96"/>
                </a:lnTo>
                <a:lnTo>
                  <a:pt x="182" y="94"/>
                </a:lnTo>
                <a:lnTo>
                  <a:pt x="194" y="96"/>
                </a:lnTo>
                <a:lnTo>
                  <a:pt x="196" y="94"/>
                </a:lnTo>
                <a:lnTo>
                  <a:pt x="198" y="100"/>
                </a:lnTo>
                <a:lnTo>
                  <a:pt x="202" y="96"/>
                </a:lnTo>
                <a:lnTo>
                  <a:pt x="204" y="92"/>
                </a:lnTo>
                <a:lnTo>
                  <a:pt x="206" y="94"/>
                </a:lnTo>
                <a:lnTo>
                  <a:pt x="208" y="92"/>
                </a:lnTo>
                <a:lnTo>
                  <a:pt x="210" y="92"/>
                </a:lnTo>
                <a:lnTo>
                  <a:pt x="214" y="90"/>
                </a:lnTo>
                <a:lnTo>
                  <a:pt x="216" y="94"/>
                </a:lnTo>
                <a:lnTo>
                  <a:pt x="218" y="102"/>
                </a:lnTo>
                <a:lnTo>
                  <a:pt x="222" y="106"/>
                </a:lnTo>
                <a:lnTo>
                  <a:pt x="216" y="114"/>
                </a:lnTo>
                <a:lnTo>
                  <a:pt x="210" y="112"/>
                </a:lnTo>
                <a:lnTo>
                  <a:pt x="206" y="116"/>
                </a:lnTo>
                <a:lnTo>
                  <a:pt x="206" y="118"/>
                </a:lnTo>
                <a:lnTo>
                  <a:pt x="206" y="122"/>
                </a:lnTo>
                <a:lnTo>
                  <a:pt x="200" y="128"/>
                </a:lnTo>
                <a:lnTo>
                  <a:pt x="200" y="134"/>
                </a:lnTo>
                <a:lnTo>
                  <a:pt x="196" y="134"/>
                </a:lnTo>
                <a:lnTo>
                  <a:pt x="194" y="142"/>
                </a:lnTo>
                <a:lnTo>
                  <a:pt x="196" y="142"/>
                </a:lnTo>
                <a:lnTo>
                  <a:pt x="194" y="154"/>
                </a:lnTo>
                <a:lnTo>
                  <a:pt x="186" y="160"/>
                </a:lnTo>
                <a:lnTo>
                  <a:pt x="182" y="162"/>
                </a:lnTo>
                <a:lnTo>
                  <a:pt x="180" y="170"/>
                </a:lnTo>
                <a:lnTo>
                  <a:pt x="176" y="176"/>
                </a:lnTo>
                <a:lnTo>
                  <a:pt x="164" y="174"/>
                </a:lnTo>
                <a:lnTo>
                  <a:pt x="150" y="176"/>
                </a:lnTo>
                <a:lnTo>
                  <a:pt x="134" y="168"/>
                </a:lnTo>
                <a:lnTo>
                  <a:pt x="128" y="170"/>
                </a:lnTo>
                <a:lnTo>
                  <a:pt x="126" y="172"/>
                </a:lnTo>
                <a:lnTo>
                  <a:pt x="126" y="182"/>
                </a:lnTo>
                <a:lnTo>
                  <a:pt x="118" y="188"/>
                </a:lnTo>
                <a:lnTo>
                  <a:pt x="116" y="194"/>
                </a:lnTo>
                <a:lnTo>
                  <a:pt x="104" y="208"/>
                </a:lnTo>
                <a:lnTo>
                  <a:pt x="98" y="212"/>
                </a:lnTo>
                <a:lnTo>
                  <a:pt x="102" y="216"/>
                </a:lnTo>
                <a:lnTo>
                  <a:pt x="102" y="218"/>
                </a:lnTo>
                <a:lnTo>
                  <a:pt x="106" y="222"/>
                </a:lnTo>
                <a:lnTo>
                  <a:pt x="104" y="224"/>
                </a:lnTo>
                <a:lnTo>
                  <a:pt x="108" y="230"/>
                </a:lnTo>
                <a:lnTo>
                  <a:pt x="102" y="232"/>
                </a:lnTo>
                <a:lnTo>
                  <a:pt x="94" y="228"/>
                </a:lnTo>
                <a:lnTo>
                  <a:pt x="88" y="230"/>
                </a:lnTo>
                <a:lnTo>
                  <a:pt x="88" y="228"/>
                </a:lnTo>
                <a:lnTo>
                  <a:pt x="80" y="234"/>
                </a:lnTo>
                <a:lnTo>
                  <a:pt x="76" y="232"/>
                </a:lnTo>
                <a:lnTo>
                  <a:pt x="74" y="234"/>
                </a:lnTo>
                <a:lnTo>
                  <a:pt x="48" y="230"/>
                </a:lnTo>
                <a:lnTo>
                  <a:pt x="40" y="222"/>
                </a:lnTo>
                <a:lnTo>
                  <a:pt x="36" y="222"/>
                </a:lnTo>
                <a:lnTo>
                  <a:pt x="26" y="222"/>
                </a:lnTo>
                <a:lnTo>
                  <a:pt x="20" y="224"/>
                </a:lnTo>
                <a:lnTo>
                  <a:pt x="2" y="210"/>
                </a:lnTo>
                <a:lnTo>
                  <a:pt x="20" y="192"/>
                </a:lnTo>
                <a:lnTo>
                  <a:pt x="20" y="170"/>
                </a:lnTo>
                <a:lnTo>
                  <a:pt x="0" y="120"/>
                </a:lnTo>
                <a:lnTo>
                  <a:pt x="2" y="118"/>
                </a:lnTo>
                <a:lnTo>
                  <a:pt x="8" y="114"/>
                </a:lnTo>
                <a:lnTo>
                  <a:pt x="16" y="102"/>
                </a:lnTo>
                <a:lnTo>
                  <a:pt x="14" y="102"/>
                </a:lnTo>
                <a:lnTo>
                  <a:pt x="14" y="96"/>
                </a:lnTo>
                <a:lnTo>
                  <a:pt x="8" y="90"/>
                </a:lnTo>
                <a:lnTo>
                  <a:pt x="10" y="86"/>
                </a:lnTo>
                <a:lnTo>
                  <a:pt x="18" y="82"/>
                </a:lnTo>
                <a:lnTo>
                  <a:pt x="22" y="94"/>
                </a:lnTo>
                <a:lnTo>
                  <a:pt x="26" y="90"/>
                </a:lnTo>
                <a:lnTo>
                  <a:pt x="28" y="74"/>
                </a:lnTo>
                <a:lnTo>
                  <a:pt x="42" y="58"/>
                </a:lnTo>
                <a:lnTo>
                  <a:pt x="34" y="46"/>
                </a:lnTo>
                <a:lnTo>
                  <a:pt x="24" y="42"/>
                </a:lnTo>
                <a:lnTo>
                  <a:pt x="14" y="32"/>
                </a:lnTo>
                <a:lnTo>
                  <a:pt x="16" y="30"/>
                </a:lnTo>
                <a:lnTo>
                  <a:pt x="14" y="26"/>
                </a:lnTo>
                <a:lnTo>
                  <a:pt x="18" y="22"/>
                </a:lnTo>
                <a:lnTo>
                  <a:pt x="4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0" name="Freeform 124"/>
          <p:cNvSpPr>
            <a:spLocks/>
          </p:cNvSpPr>
          <p:nvPr/>
        </p:nvSpPr>
        <p:spPr bwMode="auto">
          <a:xfrm>
            <a:off x="3664585" y="2534603"/>
            <a:ext cx="555625" cy="520700"/>
          </a:xfrm>
          <a:custGeom>
            <a:avLst/>
            <a:gdLst>
              <a:gd name="T0" fmla="*/ 457200 w 350"/>
              <a:gd name="T1" fmla="*/ 44450 h 328"/>
              <a:gd name="T2" fmla="*/ 473075 w 350"/>
              <a:gd name="T3" fmla="*/ 50800 h 328"/>
              <a:gd name="T4" fmla="*/ 473075 w 350"/>
              <a:gd name="T5" fmla="*/ 79375 h 328"/>
              <a:gd name="T6" fmla="*/ 473075 w 350"/>
              <a:gd name="T7" fmla="*/ 95250 h 328"/>
              <a:gd name="T8" fmla="*/ 479425 w 350"/>
              <a:gd name="T9" fmla="*/ 111125 h 328"/>
              <a:gd name="T10" fmla="*/ 485775 w 350"/>
              <a:gd name="T11" fmla="*/ 130175 h 328"/>
              <a:gd name="T12" fmla="*/ 501650 w 350"/>
              <a:gd name="T13" fmla="*/ 139700 h 328"/>
              <a:gd name="T14" fmla="*/ 501650 w 350"/>
              <a:gd name="T15" fmla="*/ 158750 h 328"/>
              <a:gd name="T16" fmla="*/ 508000 w 350"/>
              <a:gd name="T17" fmla="*/ 180975 h 328"/>
              <a:gd name="T18" fmla="*/ 504825 w 350"/>
              <a:gd name="T19" fmla="*/ 196850 h 328"/>
              <a:gd name="T20" fmla="*/ 517525 w 350"/>
              <a:gd name="T21" fmla="*/ 206375 h 328"/>
              <a:gd name="T22" fmla="*/ 517525 w 350"/>
              <a:gd name="T23" fmla="*/ 238125 h 328"/>
              <a:gd name="T24" fmla="*/ 523875 w 350"/>
              <a:gd name="T25" fmla="*/ 254000 h 328"/>
              <a:gd name="T26" fmla="*/ 536575 w 350"/>
              <a:gd name="T27" fmla="*/ 266700 h 328"/>
              <a:gd name="T28" fmla="*/ 552450 w 350"/>
              <a:gd name="T29" fmla="*/ 276225 h 328"/>
              <a:gd name="T30" fmla="*/ 498475 w 350"/>
              <a:gd name="T31" fmla="*/ 304800 h 328"/>
              <a:gd name="T32" fmla="*/ 466725 w 350"/>
              <a:gd name="T33" fmla="*/ 330200 h 328"/>
              <a:gd name="T34" fmla="*/ 438150 w 350"/>
              <a:gd name="T35" fmla="*/ 349250 h 328"/>
              <a:gd name="T36" fmla="*/ 393700 w 350"/>
              <a:gd name="T37" fmla="*/ 422275 h 328"/>
              <a:gd name="T38" fmla="*/ 349250 w 350"/>
              <a:gd name="T39" fmla="*/ 444500 h 328"/>
              <a:gd name="T40" fmla="*/ 317500 w 350"/>
              <a:gd name="T41" fmla="*/ 447675 h 328"/>
              <a:gd name="T42" fmla="*/ 279400 w 350"/>
              <a:gd name="T43" fmla="*/ 482600 h 328"/>
              <a:gd name="T44" fmla="*/ 200025 w 350"/>
              <a:gd name="T45" fmla="*/ 501650 h 328"/>
              <a:gd name="T46" fmla="*/ 180975 w 350"/>
              <a:gd name="T47" fmla="*/ 511175 h 328"/>
              <a:gd name="T48" fmla="*/ 168275 w 350"/>
              <a:gd name="T49" fmla="*/ 485775 h 328"/>
              <a:gd name="T50" fmla="*/ 171450 w 350"/>
              <a:gd name="T51" fmla="*/ 444500 h 328"/>
              <a:gd name="T52" fmla="*/ 174625 w 350"/>
              <a:gd name="T53" fmla="*/ 425450 h 328"/>
              <a:gd name="T54" fmla="*/ 184150 w 350"/>
              <a:gd name="T55" fmla="*/ 419100 h 328"/>
              <a:gd name="T56" fmla="*/ 19050 w 350"/>
              <a:gd name="T57" fmla="*/ 349250 h 328"/>
              <a:gd name="T58" fmla="*/ 12700 w 350"/>
              <a:gd name="T59" fmla="*/ 323850 h 328"/>
              <a:gd name="T60" fmla="*/ 19050 w 350"/>
              <a:gd name="T61" fmla="*/ 276225 h 328"/>
              <a:gd name="T62" fmla="*/ 47625 w 350"/>
              <a:gd name="T63" fmla="*/ 263525 h 328"/>
              <a:gd name="T64" fmla="*/ 57150 w 350"/>
              <a:gd name="T65" fmla="*/ 238125 h 328"/>
              <a:gd name="T66" fmla="*/ 76200 w 350"/>
              <a:gd name="T67" fmla="*/ 234950 h 328"/>
              <a:gd name="T68" fmla="*/ 104775 w 350"/>
              <a:gd name="T69" fmla="*/ 209550 h 328"/>
              <a:gd name="T70" fmla="*/ 130175 w 350"/>
              <a:gd name="T71" fmla="*/ 180975 h 328"/>
              <a:gd name="T72" fmla="*/ 114300 w 350"/>
              <a:gd name="T73" fmla="*/ 139700 h 328"/>
              <a:gd name="T74" fmla="*/ 314325 w 350"/>
              <a:gd name="T75" fmla="*/ 19050 h 328"/>
              <a:gd name="T76" fmla="*/ 349250 w 350"/>
              <a:gd name="T77" fmla="*/ 31750 h 328"/>
              <a:gd name="T78" fmla="*/ 400050 w 350"/>
              <a:gd name="T79" fmla="*/ 38100 h 328"/>
              <a:gd name="T80" fmla="*/ 422275 w 350"/>
              <a:gd name="T81" fmla="*/ 28575 h 328"/>
              <a:gd name="T82" fmla="*/ 444500 w 350"/>
              <a:gd name="T83" fmla="*/ 31750 h 32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50" h="328">
                <a:moveTo>
                  <a:pt x="280" y="20"/>
                </a:moveTo>
                <a:lnTo>
                  <a:pt x="288" y="28"/>
                </a:lnTo>
                <a:lnTo>
                  <a:pt x="292" y="26"/>
                </a:lnTo>
                <a:lnTo>
                  <a:pt x="292" y="28"/>
                </a:lnTo>
                <a:lnTo>
                  <a:pt x="298" y="32"/>
                </a:lnTo>
                <a:lnTo>
                  <a:pt x="296" y="42"/>
                </a:lnTo>
                <a:lnTo>
                  <a:pt x="298" y="46"/>
                </a:lnTo>
                <a:lnTo>
                  <a:pt x="298" y="50"/>
                </a:lnTo>
                <a:lnTo>
                  <a:pt x="298" y="52"/>
                </a:lnTo>
                <a:lnTo>
                  <a:pt x="296" y="54"/>
                </a:lnTo>
                <a:lnTo>
                  <a:pt x="298" y="60"/>
                </a:lnTo>
                <a:lnTo>
                  <a:pt x="296" y="60"/>
                </a:lnTo>
                <a:lnTo>
                  <a:pt x="302" y="64"/>
                </a:lnTo>
                <a:lnTo>
                  <a:pt x="302" y="70"/>
                </a:lnTo>
                <a:lnTo>
                  <a:pt x="300" y="72"/>
                </a:lnTo>
                <a:lnTo>
                  <a:pt x="302" y="74"/>
                </a:lnTo>
                <a:lnTo>
                  <a:pt x="306" y="82"/>
                </a:lnTo>
                <a:lnTo>
                  <a:pt x="312" y="80"/>
                </a:lnTo>
                <a:lnTo>
                  <a:pt x="314" y="84"/>
                </a:lnTo>
                <a:lnTo>
                  <a:pt x="316" y="88"/>
                </a:lnTo>
                <a:lnTo>
                  <a:pt x="314" y="92"/>
                </a:lnTo>
                <a:lnTo>
                  <a:pt x="316" y="94"/>
                </a:lnTo>
                <a:lnTo>
                  <a:pt x="316" y="100"/>
                </a:lnTo>
                <a:lnTo>
                  <a:pt x="314" y="108"/>
                </a:lnTo>
                <a:lnTo>
                  <a:pt x="316" y="112"/>
                </a:lnTo>
                <a:lnTo>
                  <a:pt x="320" y="114"/>
                </a:lnTo>
                <a:lnTo>
                  <a:pt x="320" y="116"/>
                </a:lnTo>
                <a:lnTo>
                  <a:pt x="316" y="116"/>
                </a:lnTo>
                <a:lnTo>
                  <a:pt x="318" y="124"/>
                </a:lnTo>
                <a:lnTo>
                  <a:pt x="322" y="124"/>
                </a:lnTo>
                <a:lnTo>
                  <a:pt x="328" y="126"/>
                </a:lnTo>
                <a:lnTo>
                  <a:pt x="326" y="130"/>
                </a:lnTo>
                <a:lnTo>
                  <a:pt x="328" y="134"/>
                </a:lnTo>
                <a:lnTo>
                  <a:pt x="328" y="146"/>
                </a:lnTo>
                <a:lnTo>
                  <a:pt x="326" y="150"/>
                </a:lnTo>
                <a:lnTo>
                  <a:pt x="328" y="154"/>
                </a:lnTo>
                <a:lnTo>
                  <a:pt x="322" y="156"/>
                </a:lnTo>
                <a:lnTo>
                  <a:pt x="330" y="160"/>
                </a:lnTo>
                <a:lnTo>
                  <a:pt x="332" y="164"/>
                </a:lnTo>
                <a:lnTo>
                  <a:pt x="336" y="164"/>
                </a:lnTo>
                <a:lnTo>
                  <a:pt x="338" y="168"/>
                </a:lnTo>
                <a:lnTo>
                  <a:pt x="342" y="168"/>
                </a:lnTo>
                <a:lnTo>
                  <a:pt x="350" y="174"/>
                </a:lnTo>
                <a:lnTo>
                  <a:pt x="348" y="174"/>
                </a:lnTo>
                <a:lnTo>
                  <a:pt x="350" y="182"/>
                </a:lnTo>
                <a:lnTo>
                  <a:pt x="330" y="182"/>
                </a:lnTo>
                <a:lnTo>
                  <a:pt x="314" y="192"/>
                </a:lnTo>
                <a:lnTo>
                  <a:pt x="310" y="194"/>
                </a:lnTo>
                <a:lnTo>
                  <a:pt x="296" y="202"/>
                </a:lnTo>
                <a:lnTo>
                  <a:pt x="294" y="208"/>
                </a:lnTo>
                <a:lnTo>
                  <a:pt x="286" y="210"/>
                </a:lnTo>
                <a:lnTo>
                  <a:pt x="278" y="212"/>
                </a:lnTo>
                <a:lnTo>
                  <a:pt x="276" y="220"/>
                </a:lnTo>
                <a:lnTo>
                  <a:pt x="270" y="226"/>
                </a:lnTo>
                <a:lnTo>
                  <a:pt x="256" y="260"/>
                </a:lnTo>
                <a:lnTo>
                  <a:pt x="248" y="266"/>
                </a:lnTo>
                <a:lnTo>
                  <a:pt x="238" y="268"/>
                </a:lnTo>
                <a:lnTo>
                  <a:pt x="230" y="276"/>
                </a:lnTo>
                <a:lnTo>
                  <a:pt x="220" y="280"/>
                </a:lnTo>
                <a:lnTo>
                  <a:pt x="214" y="284"/>
                </a:lnTo>
                <a:lnTo>
                  <a:pt x="210" y="284"/>
                </a:lnTo>
                <a:lnTo>
                  <a:pt x="200" y="282"/>
                </a:lnTo>
                <a:lnTo>
                  <a:pt x="194" y="288"/>
                </a:lnTo>
                <a:lnTo>
                  <a:pt x="188" y="296"/>
                </a:lnTo>
                <a:lnTo>
                  <a:pt x="176" y="304"/>
                </a:lnTo>
                <a:lnTo>
                  <a:pt x="148" y="304"/>
                </a:lnTo>
                <a:lnTo>
                  <a:pt x="132" y="316"/>
                </a:lnTo>
                <a:lnTo>
                  <a:pt x="126" y="316"/>
                </a:lnTo>
                <a:lnTo>
                  <a:pt x="114" y="328"/>
                </a:lnTo>
                <a:lnTo>
                  <a:pt x="112" y="324"/>
                </a:lnTo>
                <a:lnTo>
                  <a:pt x="114" y="322"/>
                </a:lnTo>
                <a:lnTo>
                  <a:pt x="110" y="310"/>
                </a:lnTo>
                <a:lnTo>
                  <a:pt x="106" y="306"/>
                </a:lnTo>
                <a:lnTo>
                  <a:pt x="102" y="304"/>
                </a:lnTo>
                <a:lnTo>
                  <a:pt x="108" y="292"/>
                </a:lnTo>
                <a:lnTo>
                  <a:pt x="108" y="280"/>
                </a:lnTo>
                <a:lnTo>
                  <a:pt x="110" y="276"/>
                </a:lnTo>
                <a:lnTo>
                  <a:pt x="110" y="274"/>
                </a:lnTo>
                <a:lnTo>
                  <a:pt x="110" y="268"/>
                </a:lnTo>
                <a:lnTo>
                  <a:pt x="110" y="266"/>
                </a:lnTo>
                <a:lnTo>
                  <a:pt x="114" y="266"/>
                </a:lnTo>
                <a:lnTo>
                  <a:pt x="116" y="264"/>
                </a:lnTo>
                <a:lnTo>
                  <a:pt x="118" y="254"/>
                </a:lnTo>
                <a:lnTo>
                  <a:pt x="116" y="248"/>
                </a:lnTo>
                <a:lnTo>
                  <a:pt x="12" y="220"/>
                </a:lnTo>
                <a:lnTo>
                  <a:pt x="0" y="222"/>
                </a:lnTo>
                <a:lnTo>
                  <a:pt x="0" y="210"/>
                </a:lnTo>
                <a:lnTo>
                  <a:pt x="8" y="204"/>
                </a:lnTo>
                <a:lnTo>
                  <a:pt x="10" y="192"/>
                </a:lnTo>
                <a:lnTo>
                  <a:pt x="14" y="184"/>
                </a:lnTo>
                <a:lnTo>
                  <a:pt x="12" y="174"/>
                </a:lnTo>
                <a:lnTo>
                  <a:pt x="14" y="164"/>
                </a:lnTo>
                <a:lnTo>
                  <a:pt x="22" y="162"/>
                </a:lnTo>
                <a:lnTo>
                  <a:pt x="30" y="166"/>
                </a:lnTo>
                <a:lnTo>
                  <a:pt x="34" y="156"/>
                </a:lnTo>
                <a:lnTo>
                  <a:pt x="30" y="150"/>
                </a:lnTo>
                <a:lnTo>
                  <a:pt x="36" y="150"/>
                </a:lnTo>
                <a:lnTo>
                  <a:pt x="40" y="146"/>
                </a:lnTo>
                <a:lnTo>
                  <a:pt x="42" y="148"/>
                </a:lnTo>
                <a:lnTo>
                  <a:pt x="48" y="148"/>
                </a:lnTo>
                <a:lnTo>
                  <a:pt x="50" y="144"/>
                </a:lnTo>
                <a:lnTo>
                  <a:pt x="62" y="140"/>
                </a:lnTo>
                <a:lnTo>
                  <a:pt x="66" y="132"/>
                </a:lnTo>
                <a:lnTo>
                  <a:pt x="70" y="130"/>
                </a:lnTo>
                <a:lnTo>
                  <a:pt x="86" y="124"/>
                </a:lnTo>
                <a:lnTo>
                  <a:pt x="82" y="114"/>
                </a:lnTo>
                <a:lnTo>
                  <a:pt x="88" y="104"/>
                </a:lnTo>
                <a:lnTo>
                  <a:pt x="86" y="102"/>
                </a:lnTo>
                <a:lnTo>
                  <a:pt x="72" y="88"/>
                </a:lnTo>
                <a:lnTo>
                  <a:pt x="174" y="0"/>
                </a:lnTo>
                <a:lnTo>
                  <a:pt x="192" y="14"/>
                </a:lnTo>
                <a:lnTo>
                  <a:pt x="198" y="12"/>
                </a:lnTo>
                <a:lnTo>
                  <a:pt x="208" y="12"/>
                </a:lnTo>
                <a:lnTo>
                  <a:pt x="212" y="12"/>
                </a:lnTo>
                <a:lnTo>
                  <a:pt x="220" y="20"/>
                </a:lnTo>
                <a:lnTo>
                  <a:pt x="246" y="24"/>
                </a:lnTo>
                <a:lnTo>
                  <a:pt x="248" y="22"/>
                </a:lnTo>
                <a:lnTo>
                  <a:pt x="252" y="24"/>
                </a:lnTo>
                <a:lnTo>
                  <a:pt x="260" y="18"/>
                </a:lnTo>
                <a:lnTo>
                  <a:pt x="260" y="20"/>
                </a:lnTo>
                <a:lnTo>
                  <a:pt x="266" y="18"/>
                </a:lnTo>
                <a:lnTo>
                  <a:pt x="274" y="22"/>
                </a:lnTo>
                <a:lnTo>
                  <a:pt x="280" y="2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1" name="Freeform 125"/>
          <p:cNvSpPr>
            <a:spLocks/>
          </p:cNvSpPr>
          <p:nvPr/>
        </p:nvSpPr>
        <p:spPr bwMode="auto">
          <a:xfrm>
            <a:off x="4207510" y="2709228"/>
            <a:ext cx="342900" cy="260350"/>
          </a:xfrm>
          <a:custGeom>
            <a:avLst/>
            <a:gdLst>
              <a:gd name="T0" fmla="*/ 180975 w 216"/>
              <a:gd name="T1" fmla="*/ 193675 h 164"/>
              <a:gd name="T2" fmla="*/ 190500 w 216"/>
              <a:gd name="T3" fmla="*/ 212725 h 164"/>
              <a:gd name="T4" fmla="*/ 190500 w 216"/>
              <a:gd name="T5" fmla="*/ 225425 h 164"/>
              <a:gd name="T6" fmla="*/ 190500 w 216"/>
              <a:gd name="T7" fmla="*/ 254000 h 164"/>
              <a:gd name="T8" fmla="*/ 184150 w 216"/>
              <a:gd name="T9" fmla="*/ 260350 h 164"/>
              <a:gd name="T10" fmla="*/ 168275 w 216"/>
              <a:gd name="T11" fmla="*/ 254000 h 164"/>
              <a:gd name="T12" fmla="*/ 120650 w 216"/>
              <a:gd name="T13" fmla="*/ 257175 h 164"/>
              <a:gd name="T14" fmla="*/ 101600 w 216"/>
              <a:gd name="T15" fmla="*/ 250825 h 164"/>
              <a:gd name="T16" fmla="*/ 88900 w 216"/>
              <a:gd name="T17" fmla="*/ 241300 h 164"/>
              <a:gd name="T18" fmla="*/ 79375 w 216"/>
              <a:gd name="T19" fmla="*/ 241300 h 164"/>
              <a:gd name="T20" fmla="*/ 73025 w 216"/>
              <a:gd name="T21" fmla="*/ 228600 h 164"/>
              <a:gd name="T22" fmla="*/ 63500 w 216"/>
              <a:gd name="T23" fmla="*/ 228600 h 164"/>
              <a:gd name="T24" fmla="*/ 50800 w 216"/>
              <a:gd name="T25" fmla="*/ 219075 h 164"/>
              <a:gd name="T26" fmla="*/ 47625 w 216"/>
              <a:gd name="T27" fmla="*/ 206375 h 164"/>
              <a:gd name="T28" fmla="*/ 28575 w 216"/>
              <a:gd name="T29" fmla="*/ 190500 h 164"/>
              <a:gd name="T30" fmla="*/ 22225 w 216"/>
              <a:gd name="T31" fmla="*/ 177800 h 164"/>
              <a:gd name="T32" fmla="*/ 19050 w 216"/>
              <a:gd name="T33" fmla="*/ 161925 h 164"/>
              <a:gd name="T34" fmla="*/ 25400 w 216"/>
              <a:gd name="T35" fmla="*/ 149225 h 164"/>
              <a:gd name="T36" fmla="*/ 19050 w 216"/>
              <a:gd name="T37" fmla="*/ 146050 h 164"/>
              <a:gd name="T38" fmla="*/ 22225 w 216"/>
              <a:gd name="T39" fmla="*/ 136525 h 164"/>
              <a:gd name="T40" fmla="*/ 15875 w 216"/>
              <a:gd name="T41" fmla="*/ 127000 h 164"/>
              <a:gd name="T42" fmla="*/ 12700 w 216"/>
              <a:gd name="T43" fmla="*/ 117475 h 164"/>
              <a:gd name="T44" fmla="*/ 9525 w 216"/>
              <a:gd name="T45" fmla="*/ 101600 h 164"/>
              <a:gd name="T46" fmla="*/ 0 w 216"/>
              <a:gd name="T47" fmla="*/ 92075 h 164"/>
              <a:gd name="T48" fmla="*/ 25400 w 216"/>
              <a:gd name="T49" fmla="*/ 88900 h 164"/>
              <a:gd name="T50" fmla="*/ 73025 w 216"/>
              <a:gd name="T51" fmla="*/ 69850 h 164"/>
              <a:gd name="T52" fmla="*/ 111125 w 216"/>
              <a:gd name="T53" fmla="*/ 41275 h 164"/>
              <a:gd name="T54" fmla="*/ 136525 w 216"/>
              <a:gd name="T55" fmla="*/ 25400 h 164"/>
              <a:gd name="T56" fmla="*/ 155575 w 216"/>
              <a:gd name="T57" fmla="*/ 22225 h 164"/>
              <a:gd name="T58" fmla="*/ 177800 w 216"/>
              <a:gd name="T59" fmla="*/ 6350 h 164"/>
              <a:gd name="T60" fmla="*/ 209550 w 216"/>
              <a:gd name="T61" fmla="*/ 0 h 164"/>
              <a:gd name="T62" fmla="*/ 342900 w 216"/>
              <a:gd name="T63" fmla="*/ 66675 h 164"/>
              <a:gd name="T64" fmla="*/ 342900 w 216"/>
              <a:gd name="T65" fmla="*/ 66675 h 16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6" h="164">
                <a:moveTo>
                  <a:pt x="216" y="42"/>
                </a:moveTo>
                <a:lnTo>
                  <a:pt x="114" y="122"/>
                </a:lnTo>
                <a:lnTo>
                  <a:pt x="116" y="132"/>
                </a:lnTo>
                <a:lnTo>
                  <a:pt x="120" y="134"/>
                </a:lnTo>
                <a:lnTo>
                  <a:pt x="124" y="138"/>
                </a:lnTo>
                <a:lnTo>
                  <a:pt x="120" y="142"/>
                </a:lnTo>
                <a:lnTo>
                  <a:pt x="118" y="146"/>
                </a:lnTo>
                <a:lnTo>
                  <a:pt x="120" y="160"/>
                </a:lnTo>
                <a:lnTo>
                  <a:pt x="118" y="164"/>
                </a:lnTo>
                <a:lnTo>
                  <a:pt x="116" y="164"/>
                </a:lnTo>
                <a:lnTo>
                  <a:pt x="112" y="160"/>
                </a:lnTo>
                <a:lnTo>
                  <a:pt x="106" y="160"/>
                </a:lnTo>
                <a:lnTo>
                  <a:pt x="78" y="160"/>
                </a:lnTo>
                <a:lnTo>
                  <a:pt x="76" y="162"/>
                </a:lnTo>
                <a:lnTo>
                  <a:pt x="70" y="158"/>
                </a:lnTo>
                <a:lnTo>
                  <a:pt x="64" y="158"/>
                </a:lnTo>
                <a:lnTo>
                  <a:pt x="66" y="156"/>
                </a:lnTo>
                <a:lnTo>
                  <a:pt x="56" y="152"/>
                </a:lnTo>
                <a:lnTo>
                  <a:pt x="52" y="154"/>
                </a:lnTo>
                <a:lnTo>
                  <a:pt x="50" y="152"/>
                </a:lnTo>
                <a:lnTo>
                  <a:pt x="48" y="144"/>
                </a:lnTo>
                <a:lnTo>
                  <a:pt x="46" y="144"/>
                </a:lnTo>
                <a:lnTo>
                  <a:pt x="44" y="142"/>
                </a:lnTo>
                <a:lnTo>
                  <a:pt x="40" y="144"/>
                </a:lnTo>
                <a:lnTo>
                  <a:pt x="36" y="142"/>
                </a:lnTo>
                <a:lnTo>
                  <a:pt x="32" y="138"/>
                </a:lnTo>
                <a:lnTo>
                  <a:pt x="32" y="132"/>
                </a:lnTo>
                <a:lnTo>
                  <a:pt x="30" y="130"/>
                </a:lnTo>
                <a:lnTo>
                  <a:pt x="26" y="124"/>
                </a:lnTo>
                <a:lnTo>
                  <a:pt x="18" y="120"/>
                </a:lnTo>
                <a:lnTo>
                  <a:pt x="12" y="120"/>
                </a:lnTo>
                <a:lnTo>
                  <a:pt x="14" y="112"/>
                </a:lnTo>
                <a:lnTo>
                  <a:pt x="12" y="110"/>
                </a:lnTo>
                <a:lnTo>
                  <a:pt x="12" y="102"/>
                </a:lnTo>
                <a:lnTo>
                  <a:pt x="16" y="96"/>
                </a:lnTo>
                <a:lnTo>
                  <a:pt x="16" y="94"/>
                </a:lnTo>
                <a:lnTo>
                  <a:pt x="12" y="94"/>
                </a:lnTo>
                <a:lnTo>
                  <a:pt x="12" y="92"/>
                </a:lnTo>
                <a:lnTo>
                  <a:pt x="12" y="90"/>
                </a:lnTo>
                <a:lnTo>
                  <a:pt x="14" y="86"/>
                </a:lnTo>
                <a:lnTo>
                  <a:pt x="12" y="82"/>
                </a:lnTo>
                <a:lnTo>
                  <a:pt x="10" y="80"/>
                </a:lnTo>
                <a:lnTo>
                  <a:pt x="12" y="76"/>
                </a:lnTo>
                <a:lnTo>
                  <a:pt x="8" y="74"/>
                </a:lnTo>
                <a:lnTo>
                  <a:pt x="8" y="72"/>
                </a:lnTo>
                <a:lnTo>
                  <a:pt x="6" y="64"/>
                </a:lnTo>
                <a:lnTo>
                  <a:pt x="8" y="64"/>
                </a:lnTo>
                <a:lnTo>
                  <a:pt x="0" y="58"/>
                </a:lnTo>
                <a:lnTo>
                  <a:pt x="10" y="56"/>
                </a:lnTo>
                <a:lnTo>
                  <a:pt x="16" y="56"/>
                </a:lnTo>
                <a:lnTo>
                  <a:pt x="36" y="42"/>
                </a:lnTo>
                <a:lnTo>
                  <a:pt x="46" y="44"/>
                </a:lnTo>
                <a:lnTo>
                  <a:pt x="52" y="42"/>
                </a:lnTo>
                <a:lnTo>
                  <a:pt x="70" y="26"/>
                </a:lnTo>
                <a:lnTo>
                  <a:pt x="74" y="20"/>
                </a:lnTo>
                <a:lnTo>
                  <a:pt x="86" y="16"/>
                </a:lnTo>
                <a:lnTo>
                  <a:pt x="94" y="16"/>
                </a:lnTo>
                <a:lnTo>
                  <a:pt x="98" y="14"/>
                </a:lnTo>
                <a:lnTo>
                  <a:pt x="106" y="12"/>
                </a:lnTo>
                <a:lnTo>
                  <a:pt x="112" y="4"/>
                </a:lnTo>
                <a:lnTo>
                  <a:pt x="124" y="4"/>
                </a:lnTo>
                <a:lnTo>
                  <a:pt x="132" y="0"/>
                </a:lnTo>
                <a:lnTo>
                  <a:pt x="174" y="20"/>
                </a:lnTo>
                <a:lnTo>
                  <a:pt x="216" y="42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2" name="Freeform 126"/>
          <p:cNvSpPr>
            <a:spLocks/>
          </p:cNvSpPr>
          <p:nvPr/>
        </p:nvSpPr>
        <p:spPr bwMode="auto">
          <a:xfrm>
            <a:off x="4217035" y="3728403"/>
            <a:ext cx="387350" cy="269875"/>
          </a:xfrm>
          <a:custGeom>
            <a:avLst/>
            <a:gdLst>
              <a:gd name="T0" fmla="*/ 104775 w 244"/>
              <a:gd name="T1" fmla="*/ 250825 h 170"/>
              <a:gd name="T2" fmla="*/ 98425 w 244"/>
              <a:gd name="T3" fmla="*/ 266700 h 170"/>
              <a:gd name="T4" fmla="*/ 92075 w 244"/>
              <a:gd name="T5" fmla="*/ 263525 h 170"/>
              <a:gd name="T6" fmla="*/ 85725 w 244"/>
              <a:gd name="T7" fmla="*/ 263525 h 170"/>
              <a:gd name="T8" fmla="*/ 85725 w 244"/>
              <a:gd name="T9" fmla="*/ 269875 h 170"/>
              <a:gd name="T10" fmla="*/ 47625 w 244"/>
              <a:gd name="T11" fmla="*/ 263525 h 170"/>
              <a:gd name="T12" fmla="*/ 44450 w 244"/>
              <a:gd name="T13" fmla="*/ 260350 h 170"/>
              <a:gd name="T14" fmla="*/ 38100 w 244"/>
              <a:gd name="T15" fmla="*/ 257175 h 170"/>
              <a:gd name="T16" fmla="*/ 28575 w 244"/>
              <a:gd name="T17" fmla="*/ 254000 h 170"/>
              <a:gd name="T18" fmla="*/ 22225 w 244"/>
              <a:gd name="T19" fmla="*/ 244475 h 170"/>
              <a:gd name="T20" fmla="*/ 12700 w 244"/>
              <a:gd name="T21" fmla="*/ 238125 h 170"/>
              <a:gd name="T22" fmla="*/ 19050 w 244"/>
              <a:gd name="T23" fmla="*/ 238125 h 170"/>
              <a:gd name="T24" fmla="*/ 12700 w 244"/>
              <a:gd name="T25" fmla="*/ 234950 h 170"/>
              <a:gd name="T26" fmla="*/ 6350 w 244"/>
              <a:gd name="T27" fmla="*/ 225425 h 170"/>
              <a:gd name="T28" fmla="*/ 0 w 244"/>
              <a:gd name="T29" fmla="*/ 228600 h 170"/>
              <a:gd name="T30" fmla="*/ 3175 w 244"/>
              <a:gd name="T31" fmla="*/ 219075 h 170"/>
              <a:gd name="T32" fmla="*/ 6350 w 244"/>
              <a:gd name="T33" fmla="*/ 212725 h 170"/>
              <a:gd name="T34" fmla="*/ 15875 w 244"/>
              <a:gd name="T35" fmla="*/ 215900 h 170"/>
              <a:gd name="T36" fmla="*/ 15875 w 244"/>
              <a:gd name="T37" fmla="*/ 193675 h 170"/>
              <a:gd name="T38" fmla="*/ 19050 w 244"/>
              <a:gd name="T39" fmla="*/ 187325 h 170"/>
              <a:gd name="T40" fmla="*/ 28575 w 244"/>
              <a:gd name="T41" fmla="*/ 184150 h 170"/>
              <a:gd name="T42" fmla="*/ 28575 w 244"/>
              <a:gd name="T43" fmla="*/ 174625 h 170"/>
              <a:gd name="T44" fmla="*/ 31750 w 244"/>
              <a:gd name="T45" fmla="*/ 168275 h 170"/>
              <a:gd name="T46" fmla="*/ 34925 w 244"/>
              <a:gd name="T47" fmla="*/ 149225 h 170"/>
              <a:gd name="T48" fmla="*/ 53975 w 244"/>
              <a:gd name="T49" fmla="*/ 130175 h 170"/>
              <a:gd name="T50" fmla="*/ 53975 w 244"/>
              <a:gd name="T51" fmla="*/ 117475 h 170"/>
              <a:gd name="T52" fmla="*/ 63500 w 244"/>
              <a:gd name="T53" fmla="*/ 85725 h 170"/>
              <a:gd name="T54" fmla="*/ 60325 w 244"/>
              <a:gd name="T55" fmla="*/ 69850 h 170"/>
              <a:gd name="T56" fmla="*/ 66675 w 244"/>
              <a:gd name="T57" fmla="*/ 63500 h 170"/>
              <a:gd name="T58" fmla="*/ 92075 w 244"/>
              <a:gd name="T59" fmla="*/ 63500 h 170"/>
              <a:gd name="T60" fmla="*/ 114300 w 244"/>
              <a:gd name="T61" fmla="*/ 31750 h 170"/>
              <a:gd name="T62" fmla="*/ 117475 w 244"/>
              <a:gd name="T63" fmla="*/ 22225 h 170"/>
              <a:gd name="T64" fmla="*/ 98425 w 244"/>
              <a:gd name="T65" fmla="*/ 6350 h 170"/>
              <a:gd name="T66" fmla="*/ 117475 w 244"/>
              <a:gd name="T67" fmla="*/ 3175 h 170"/>
              <a:gd name="T68" fmla="*/ 196850 w 244"/>
              <a:gd name="T69" fmla="*/ 6350 h 170"/>
              <a:gd name="T70" fmla="*/ 225425 w 244"/>
              <a:gd name="T71" fmla="*/ 15875 h 170"/>
              <a:gd name="T72" fmla="*/ 269875 w 244"/>
              <a:gd name="T73" fmla="*/ 15875 h 170"/>
              <a:gd name="T74" fmla="*/ 288925 w 244"/>
              <a:gd name="T75" fmla="*/ 28575 h 170"/>
              <a:gd name="T76" fmla="*/ 298450 w 244"/>
              <a:gd name="T77" fmla="*/ 41275 h 170"/>
              <a:gd name="T78" fmla="*/ 320675 w 244"/>
              <a:gd name="T79" fmla="*/ 53975 h 170"/>
              <a:gd name="T80" fmla="*/ 333375 w 244"/>
              <a:gd name="T81" fmla="*/ 57150 h 170"/>
              <a:gd name="T82" fmla="*/ 368300 w 244"/>
              <a:gd name="T83" fmla="*/ 73025 h 170"/>
              <a:gd name="T84" fmla="*/ 377825 w 244"/>
              <a:gd name="T85" fmla="*/ 88900 h 170"/>
              <a:gd name="T86" fmla="*/ 374650 w 244"/>
              <a:gd name="T87" fmla="*/ 123825 h 170"/>
              <a:gd name="T88" fmla="*/ 355600 w 244"/>
              <a:gd name="T89" fmla="*/ 184150 h 170"/>
              <a:gd name="T90" fmla="*/ 358775 w 244"/>
              <a:gd name="T91" fmla="*/ 196850 h 170"/>
              <a:gd name="T92" fmla="*/ 358775 w 244"/>
              <a:gd name="T93" fmla="*/ 196850 h 17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44" h="170">
                <a:moveTo>
                  <a:pt x="226" y="124"/>
                </a:moveTo>
                <a:lnTo>
                  <a:pt x="66" y="158"/>
                </a:lnTo>
                <a:lnTo>
                  <a:pt x="62" y="164"/>
                </a:lnTo>
                <a:lnTo>
                  <a:pt x="62" y="168"/>
                </a:lnTo>
                <a:lnTo>
                  <a:pt x="62" y="164"/>
                </a:lnTo>
                <a:lnTo>
                  <a:pt x="58" y="166"/>
                </a:lnTo>
                <a:lnTo>
                  <a:pt x="52" y="162"/>
                </a:lnTo>
                <a:lnTo>
                  <a:pt x="54" y="166"/>
                </a:lnTo>
                <a:lnTo>
                  <a:pt x="58" y="168"/>
                </a:lnTo>
                <a:lnTo>
                  <a:pt x="54" y="170"/>
                </a:lnTo>
                <a:lnTo>
                  <a:pt x="38" y="170"/>
                </a:lnTo>
                <a:lnTo>
                  <a:pt x="30" y="166"/>
                </a:lnTo>
                <a:lnTo>
                  <a:pt x="26" y="166"/>
                </a:lnTo>
                <a:lnTo>
                  <a:pt x="28" y="164"/>
                </a:lnTo>
                <a:lnTo>
                  <a:pt x="24" y="158"/>
                </a:lnTo>
                <a:lnTo>
                  <a:pt x="24" y="162"/>
                </a:lnTo>
                <a:lnTo>
                  <a:pt x="20" y="162"/>
                </a:lnTo>
                <a:lnTo>
                  <a:pt x="18" y="160"/>
                </a:lnTo>
                <a:lnTo>
                  <a:pt x="12" y="158"/>
                </a:lnTo>
                <a:lnTo>
                  <a:pt x="14" y="154"/>
                </a:lnTo>
                <a:lnTo>
                  <a:pt x="12" y="156"/>
                </a:lnTo>
                <a:lnTo>
                  <a:pt x="8" y="150"/>
                </a:lnTo>
                <a:lnTo>
                  <a:pt x="8" y="148"/>
                </a:lnTo>
                <a:lnTo>
                  <a:pt x="12" y="150"/>
                </a:lnTo>
                <a:lnTo>
                  <a:pt x="10" y="148"/>
                </a:lnTo>
                <a:lnTo>
                  <a:pt x="8" y="148"/>
                </a:lnTo>
                <a:lnTo>
                  <a:pt x="6" y="142"/>
                </a:lnTo>
                <a:lnTo>
                  <a:pt x="4" y="142"/>
                </a:lnTo>
                <a:lnTo>
                  <a:pt x="4" y="144"/>
                </a:lnTo>
                <a:lnTo>
                  <a:pt x="0" y="144"/>
                </a:lnTo>
                <a:lnTo>
                  <a:pt x="6" y="140"/>
                </a:lnTo>
                <a:lnTo>
                  <a:pt x="2" y="138"/>
                </a:lnTo>
                <a:lnTo>
                  <a:pt x="4" y="134"/>
                </a:lnTo>
                <a:lnTo>
                  <a:pt x="6" y="138"/>
                </a:lnTo>
                <a:lnTo>
                  <a:pt x="10" y="136"/>
                </a:lnTo>
                <a:lnTo>
                  <a:pt x="14" y="124"/>
                </a:lnTo>
                <a:lnTo>
                  <a:pt x="10" y="122"/>
                </a:lnTo>
                <a:lnTo>
                  <a:pt x="14" y="120"/>
                </a:lnTo>
                <a:lnTo>
                  <a:pt x="12" y="118"/>
                </a:lnTo>
                <a:lnTo>
                  <a:pt x="14" y="118"/>
                </a:lnTo>
                <a:lnTo>
                  <a:pt x="18" y="116"/>
                </a:lnTo>
                <a:lnTo>
                  <a:pt x="18" y="110"/>
                </a:lnTo>
                <a:lnTo>
                  <a:pt x="22" y="108"/>
                </a:lnTo>
                <a:lnTo>
                  <a:pt x="20" y="106"/>
                </a:lnTo>
                <a:lnTo>
                  <a:pt x="22" y="100"/>
                </a:lnTo>
                <a:lnTo>
                  <a:pt x="22" y="94"/>
                </a:lnTo>
                <a:lnTo>
                  <a:pt x="28" y="94"/>
                </a:lnTo>
                <a:lnTo>
                  <a:pt x="34" y="82"/>
                </a:lnTo>
                <a:lnTo>
                  <a:pt x="32" y="76"/>
                </a:lnTo>
                <a:lnTo>
                  <a:pt x="34" y="74"/>
                </a:lnTo>
                <a:lnTo>
                  <a:pt x="30" y="62"/>
                </a:lnTo>
                <a:lnTo>
                  <a:pt x="40" y="54"/>
                </a:lnTo>
                <a:lnTo>
                  <a:pt x="38" y="48"/>
                </a:lnTo>
                <a:lnTo>
                  <a:pt x="38" y="44"/>
                </a:lnTo>
                <a:lnTo>
                  <a:pt x="40" y="44"/>
                </a:lnTo>
                <a:lnTo>
                  <a:pt x="42" y="40"/>
                </a:lnTo>
                <a:lnTo>
                  <a:pt x="50" y="38"/>
                </a:lnTo>
                <a:lnTo>
                  <a:pt x="58" y="40"/>
                </a:lnTo>
                <a:lnTo>
                  <a:pt x="66" y="36"/>
                </a:lnTo>
                <a:lnTo>
                  <a:pt x="72" y="20"/>
                </a:lnTo>
                <a:lnTo>
                  <a:pt x="78" y="16"/>
                </a:lnTo>
                <a:lnTo>
                  <a:pt x="74" y="14"/>
                </a:lnTo>
                <a:lnTo>
                  <a:pt x="66" y="8"/>
                </a:lnTo>
                <a:lnTo>
                  <a:pt x="62" y="4"/>
                </a:lnTo>
                <a:lnTo>
                  <a:pt x="68" y="0"/>
                </a:lnTo>
                <a:lnTo>
                  <a:pt x="74" y="2"/>
                </a:lnTo>
                <a:lnTo>
                  <a:pt x="86" y="4"/>
                </a:lnTo>
                <a:lnTo>
                  <a:pt x="124" y="4"/>
                </a:lnTo>
                <a:lnTo>
                  <a:pt x="130" y="8"/>
                </a:lnTo>
                <a:lnTo>
                  <a:pt x="142" y="10"/>
                </a:lnTo>
                <a:lnTo>
                  <a:pt x="154" y="8"/>
                </a:lnTo>
                <a:lnTo>
                  <a:pt x="170" y="10"/>
                </a:lnTo>
                <a:lnTo>
                  <a:pt x="172" y="16"/>
                </a:lnTo>
                <a:lnTo>
                  <a:pt x="182" y="18"/>
                </a:lnTo>
                <a:lnTo>
                  <a:pt x="184" y="22"/>
                </a:lnTo>
                <a:lnTo>
                  <a:pt x="188" y="26"/>
                </a:lnTo>
                <a:lnTo>
                  <a:pt x="198" y="28"/>
                </a:lnTo>
                <a:lnTo>
                  <a:pt x="202" y="34"/>
                </a:lnTo>
                <a:lnTo>
                  <a:pt x="204" y="30"/>
                </a:lnTo>
                <a:lnTo>
                  <a:pt x="210" y="36"/>
                </a:lnTo>
                <a:lnTo>
                  <a:pt x="218" y="42"/>
                </a:lnTo>
                <a:lnTo>
                  <a:pt x="232" y="46"/>
                </a:lnTo>
                <a:lnTo>
                  <a:pt x="238" y="50"/>
                </a:lnTo>
                <a:lnTo>
                  <a:pt x="238" y="56"/>
                </a:lnTo>
                <a:lnTo>
                  <a:pt x="244" y="56"/>
                </a:lnTo>
                <a:lnTo>
                  <a:pt x="236" y="78"/>
                </a:lnTo>
                <a:lnTo>
                  <a:pt x="236" y="96"/>
                </a:lnTo>
                <a:lnTo>
                  <a:pt x="224" y="116"/>
                </a:lnTo>
                <a:lnTo>
                  <a:pt x="226" y="124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3" name="Freeform 127"/>
          <p:cNvSpPr>
            <a:spLocks/>
          </p:cNvSpPr>
          <p:nvPr/>
        </p:nvSpPr>
        <p:spPr bwMode="auto">
          <a:xfrm>
            <a:off x="3715385" y="3474403"/>
            <a:ext cx="625475" cy="708025"/>
          </a:xfrm>
          <a:custGeom>
            <a:avLst/>
            <a:gdLst>
              <a:gd name="T0" fmla="*/ 193675 w 394"/>
              <a:gd name="T1" fmla="*/ 53975 h 446"/>
              <a:gd name="T2" fmla="*/ 381000 w 394"/>
              <a:gd name="T3" fmla="*/ 0 h 446"/>
              <a:gd name="T4" fmla="*/ 454025 w 394"/>
              <a:gd name="T5" fmla="*/ 66675 h 446"/>
              <a:gd name="T6" fmla="*/ 581025 w 394"/>
              <a:gd name="T7" fmla="*/ 238125 h 446"/>
              <a:gd name="T8" fmla="*/ 600075 w 394"/>
              <a:gd name="T9" fmla="*/ 260350 h 446"/>
              <a:gd name="T10" fmla="*/ 619125 w 394"/>
              <a:gd name="T11" fmla="*/ 276225 h 446"/>
              <a:gd name="T12" fmla="*/ 615950 w 394"/>
              <a:gd name="T13" fmla="*/ 285750 h 446"/>
              <a:gd name="T14" fmla="*/ 593725 w 394"/>
              <a:gd name="T15" fmla="*/ 317500 h 446"/>
              <a:gd name="T16" fmla="*/ 568325 w 394"/>
              <a:gd name="T17" fmla="*/ 317500 h 446"/>
              <a:gd name="T18" fmla="*/ 561975 w 394"/>
              <a:gd name="T19" fmla="*/ 323850 h 446"/>
              <a:gd name="T20" fmla="*/ 565150 w 394"/>
              <a:gd name="T21" fmla="*/ 339725 h 446"/>
              <a:gd name="T22" fmla="*/ 555625 w 394"/>
              <a:gd name="T23" fmla="*/ 371475 h 446"/>
              <a:gd name="T24" fmla="*/ 555625 w 394"/>
              <a:gd name="T25" fmla="*/ 384175 h 446"/>
              <a:gd name="T26" fmla="*/ 536575 w 394"/>
              <a:gd name="T27" fmla="*/ 403225 h 446"/>
              <a:gd name="T28" fmla="*/ 533400 w 394"/>
              <a:gd name="T29" fmla="*/ 422275 h 446"/>
              <a:gd name="T30" fmla="*/ 530225 w 394"/>
              <a:gd name="T31" fmla="*/ 428625 h 446"/>
              <a:gd name="T32" fmla="*/ 530225 w 394"/>
              <a:gd name="T33" fmla="*/ 438150 h 446"/>
              <a:gd name="T34" fmla="*/ 520700 w 394"/>
              <a:gd name="T35" fmla="*/ 441325 h 446"/>
              <a:gd name="T36" fmla="*/ 517525 w 394"/>
              <a:gd name="T37" fmla="*/ 447675 h 446"/>
              <a:gd name="T38" fmla="*/ 517525 w 394"/>
              <a:gd name="T39" fmla="*/ 469900 h 446"/>
              <a:gd name="T40" fmla="*/ 508000 w 394"/>
              <a:gd name="T41" fmla="*/ 466725 h 446"/>
              <a:gd name="T42" fmla="*/ 504825 w 394"/>
              <a:gd name="T43" fmla="*/ 473075 h 446"/>
              <a:gd name="T44" fmla="*/ 501650 w 394"/>
              <a:gd name="T45" fmla="*/ 482600 h 446"/>
              <a:gd name="T46" fmla="*/ 508000 w 394"/>
              <a:gd name="T47" fmla="*/ 479425 h 446"/>
              <a:gd name="T48" fmla="*/ 514350 w 394"/>
              <a:gd name="T49" fmla="*/ 488950 h 446"/>
              <a:gd name="T50" fmla="*/ 520700 w 394"/>
              <a:gd name="T51" fmla="*/ 492125 h 446"/>
              <a:gd name="T52" fmla="*/ 514350 w 394"/>
              <a:gd name="T53" fmla="*/ 492125 h 446"/>
              <a:gd name="T54" fmla="*/ 523875 w 394"/>
              <a:gd name="T55" fmla="*/ 498475 h 446"/>
              <a:gd name="T56" fmla="*/ 530225 w 394"/>
              <a:gd name="T57" fmla="*/ 508000 h 446"/>
              <a:gd name="T58" fmla="*/ 498475 w 394"/>
              <a:gd name="T59" fmla="*/ 555625 h 446"/>
              <a:gd name="T60" fmla="*/ 485775 w 394"/>
              <a:gd name="T61" fmla="*/ 565150 h 446"/>
              <a:gd name="T62" fmla="*/ 387350 w 394"/>
              <a:gd name="T63" fmla="*/ 647700 h 446"/>
              <a:gd name="T64" fmla="*/ 374650 w 394"/>
              <a:gd name="T65" fmla="*/ 647700 h 446"/>
              <a:gd name="T66" fmla="*/ 358775 w 394"/>
              <a:gd name="T67" fmla="*/ 647700 h 446"/>
              <a:gd name="T68" fmla="*/ 247650 w 394"/>
              <a:gd name="T69" fmla="*/ 708025 h 446"/>
              <a:gd name="T70" fmla="*/ 0 w 394"/>
              <a:gd name="T71" fmla="*/ 161925 h 446"/>
              <a:gd name="T72" fmla="*/ 0 w 394"/>
              <a:gd name="T73" fmla="*/ 161925 h 44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94" h="446">
                <a:moveTo>
                  <a:pt x="0" y="102"/>
                </a:moveTo>
                <a:lnTo>
                  <a:pt x="122" y="34"/>
                </a:lnTo>
                <a:lnTo>
                  <a:pt x="178" y="4"/>
                </a:lnTo>
                <a:lnTo>
                  <a:pt x="240" y="0"/>
                </a:lnTo>
                <a:lnTo>
                  <a:pt x="290" y="22"/>
                </a:lnTo>
                <a:lnTo>
                  <a:pt x="286" y="42"/>
                </a:lnTo>
                <a:lnTo>
                  <a:pt x="368" y="80"/>
                </a:lnTo>
                <a:lnTo>
                  <a:pt x="366" y="150"/>
                </a:lnTo>
                <a:lnTo>
                  <a:pt x="384" y="160"/>
                </a:lnTo>
                <a:lnTo>
                  <a:pt x="378" y="164"/>
                </a:lnTo>
                <a:lnTo>
                  <a:pt x="382" y="168"/>
                </a:lnTo>
                <a:lnTo>
                  <a:pt x="390" y="174"/>
                </a:lnTo>
                <a:lnTo>
                  <a:pt x="394" y="176"/>
                </a:lnTo>
                <a:lnTo>
                  <a:pt x="388" y="180"/>
                </a:lnTo>
                <a:lnTo>
                  <a:pt x="382" y="196"/>
                </a:lnTo>
                <a:lnTo>
                  <a:pt x="374" y="200"/>
                </a:lnTo>
                <a:lnTo>
                  <a:pt x="366" y="198"/>
                </a:lnTo>
                <a:lnTo>
                  <a:pt x="358" y="200"/>
                </a:lnTo>
                <a:lnTo>
                  <a:pt x="356" y="204"/>
                </a:lnTo>
                <a:lnTo>
                  <a:pt x="354" y="204"/>
                </a:lnTo>
                <a:lnTo>
                  <a:pt x="354" y="208"/>
                </a:lnTo>
                <a:lnTo>
                  <a:pt x="356" y="214"/>
                </a:lnTo>
                <a:lnTo>
                  <a:pt x="346" y="222"/>
                </a:lnTo>
                <a:lnTo>
                  <a:pt x="350" y="234"/>
                </a:lnTo>
                <a:lnTo>
                  <a:pt x="348" y="236"/>
                </a:lnTo>
                <a:lnTo>
                  <a:pt x="350" y="242"/>
                </a:lnTo>
                <a:lnTo>
                  <a:pt x="344" y="254"/>
                </a:lnTo>
                <a:lnTo>
                  <a:pt x="338" y="254"/>
                </a:lnTo>
                <a:lnTo>
                  <a:pt x="338" y="260"/>
                </a:lnTo>
                <a:lnTo>
                  <a:pt x="336" y="266"/>
                </a:lnTo>
                <a:lnTo>
                  <a:pt x="338" y="268"/>
                </a:lnTo>
                <a:lnTo>
                  <a:pt x="334" y="270"/>
                </a:lnTo>
                <a:lnTo>
                  <a:pt x="334" y="276"/>
                </a:lnTo>
                <a:lnTo>
                  <a:pt x="330" y="278"/>
                </a:lnTo>
                <a:lnTo>
                  <a:pt x="328" y="278"/>
                </a:lnTo>
                <a:lnTo>
                  <a:pt x="330" y="280"/>
                </a:lnTo>
                <a:lnTo>
                  <a:pt x="326" y="282"/>
                </a:lnTo>
                <a:lnTo>
                  <a:pt x="330" y="284"/>
                </a:lnTo>
                <a:lnTo>
                  <a:pt x="326" y="296"/>
                </a:lnTo>
                <a:lnTo>
                  <a:pt x="322" y="298"/>
                </a:lnTo>
                <a:lnTo>
                  <a:pt x="320" y="294"/>
                </a:lnTo>
                <a:lnTo>
                  <a:pt x="318" y="298"/>
                </a:lnTo>
                <a:lnTo>
                  <a:pt x="322" y="300"/>
                </a:lnTo>
                <a:lnTo>
                  <a:pt x="316" y="304"/>
                </a:lnTo>
                <a:lnTo>
                  <a:pt x="320" y="304"/>
                </a:lnTo>
                <a:lnTo>
                  <a:pt x="320" y="302"/>
                </a:lnTo>
                <a:lnTo>
                  <a:pt x="322" y="302"/>
                </a:lnTo>
                <a:lnTo>
                  <a:pt x="324" y="308"/>
                </a:lnTo>
                <a:lnTo>
                  <a:pt x="326" y="308"/>
                </a:lnTo>
                <a:lnTo>
                  <a:pt x="328" y="310"/>
                </a:lnTo>
                <a:lnTo>
                  <a:pt x="324" y="308"/>
                </a:lnTo>
                <a:lnTo>
                  <a:pt x="324" y="310"/>
                </a:lnTo>
                <a:lnTo>
                  <a:pt x="328" y="316"/>
                </a:lnTo>
                <a:lnTo>
                  <a:pt x="330" y="314"/>
                </a:lnTo>
                <a:lnTo>
                  <a:pt x="328" y="318"/>
                </a:lnTo>
                <a:lnTo>
                  <a:pt x="334" y="320"/>
                </a:lnTo>
                <a:lnTo>
                  <a:pt x="306" y="346"/>
                </a:lnTo>
                <a:lnTo>
                  <a:pt x="314" y="350"/>
                </a:lnTo>
                <a:lnTo>
                  <a:pt x="310" y="352"/>
                </a:lnTo>
                <a:lnTo>
                  <a:pt x="306" y="356"/>
                </a:lnTo>
                <a:lnTo>
                  <a:pt x="302" y="350"/>
                </a:lnTo>
                <a:lnTo>
                  <a:pt x="244" y="408"/>
                </a:lnTo>
                <a:lnTo>
                  <a:pt x="240" y="404"/>
                </a:lnTo>
                <a:lnTo>
                  <a:pt x="236" y="408"/>
                </a:lnTo>
                <a:lnTo>
                  <a:pt x="230" y="404"/>
                </a:lnTo>
                <a:lnTo>
                  <a:pt x="226" y="408"/>
                </a:lnTo>
                <a:lnTo>
                  <a:pt x="224" y="406"/>
                </a:lnTo>
                <a:lnTo>
                  <a:pt x="156" y="446"/>
                </a:lnTo>
                <a:lnTo>
                  <a:pt x="58" y="228"/>
                </a:lnTo>
                <a:lnTo>
                  <a:pt x="0" y="102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4" name="Freeform 128"/>
          <p:cNvSpPr>
            <a:spLocks/>
          </p:cNvSpPr>
          <p:nvPr/>
        </p:nvSpPr>
        <p:spPr bwMode="auto">
          <a:xfrm>
            <a:off x="3559810" y="3801428"/>
            <a:ext cx="530225" cy="692150"/>
          </a:xfrm>
          <a:custGeom>
            <a:avLst/>
            <a:gdLst>
              <a:gd name="T0" fmla="*/ 403225 w 334"/>
              <a:gd name="T1" fmla="*/ 381000 h 436"/>
              <a:gd name="T2" fmla="*/ 514350 w 334"/>
              <a:gd name="T3" fmla="*/ 320675 h 436"/>
              <a:gd name="T4" fmla="*/ 469900 w 334"/>
              <a:gd name="T5" fmla="*/ 396875 h 436"/>
              <a:gd name="T6" fmla="*/ 469900 w 334"/>
              <a:gd name="T7" fmla="*/ 381000 h 436"/>
              <a:gd name="T8" fmla="*/ 441325 w 334"/>
              <a:gd name="T9" fmla="*/ 396875 h 436"/>
              <a:gd name="T10" fmla="*/ 177800 w 334"/>
              <a:gd name="T11" fmla="*/ 692150 h 436"/>
              <a:gd name="T12" fmla="*/ 171450 w 334"/>
              <a:gd name="T13" fmla="*/ 685800 h 436"/>
              <a:gd name="T14" fmla="*/ 161925 w 334"/>
              <a:gd name="T15" fmla="*/ 666750 h 436"/>
              <a:gd name="T16" fmla="*/ 161925 w 334"/>
              <a:gd name="T17" fmla="*/ 663575 h 436"/>
              <a:gd name="T18" fmla="*/ 155575 w 334"/>
              <a:gd name="T19" fmla="*/ 654050 h 436"/>
              <a:gd name="T20" fmla="*/ 152400 w 334"/>
              <a:gd name="T21" fmla="*/ 644525 h 436"/>
              <a:gd name="T22" fmla="*/ 155575 w 334"/>
              <a:gd name="T23" fmla="*/ 641350 h 436"/>
              <a:gd name="T24" fmla="*/ 139700 w 334"/>
              <a:gd name="T25" fmla="*/ 631825 h 436"/>
              <a:gd name="T26" fmla="*/ 136525 w 334"/>
              <a:gd name="T27" fmla="*/ 625475 h 436"/>
              <a:gd name="T28" fmla="*/ 130175 w 334"/>
              <a:gd name="T29" fmla="*/ 628650 h 436"/>
              <a:gd name="T30" fmla="*/ 114300 w 334"/>
              <a:gd name="T31" fmla="*/ 615950 h 436"/>
              <a:gd name="T32" fmla="*/ 95250 w 334"/>
              <a:gd name="T33" fmla="*/ 596900 h 436"/>
              <a:gd name="T34" fmla="*/ 85725 w 334"/>
              <a:gd name="T35" fmla="*/ 584200 h 436"/>
              <a:gd name="T36" fmla="*/ 92075 w 334"/>
              <a:gd name="T37" fmla="*/ 571500 h 436"/>
              <a:gd name="T38" fmla="*/ 98425 w 334"/>
              <a:gd name="T39" fmla="*/ 571500 h 436"/>
              <a:gd name="T40" fmla="*/ 92075 w 334"/>
              <a:gd name="T41" fmla="*/ 568325 h 436"/>
              <a:gd name="T42" fmla="*/ 85725 w 334"/>
              <a:gd name="T43" fmla="*/ 565150 h 436"/>
              <a:gd name="T44" fmla="*/ 88900 w 334"/>
              <a:gd name="T45" fmla="*/ 558800 h 436"/>
              <a:gd name="T46" fmla="*/ 82550 w 334"/>
              <a:gd name="T47" fmla="*/ 552450 h 436"/>
              <a:gd name="T48" fmla="*/ 85725 w 334"/>
              <a:gd name="T49" fmla="*/ 539750 h 436"/>
              <a:gd name="T50" fmla="*/ 88900 w 334"/>
              <a:gd name="T51" fmla="*/ 533400 h 436"/>
              <a:gd name="T52" fmla="*/ 76200 w 334"/>
              <a:gd name="T53" fmla="*/ 527050 h 436"/>
              <a:gd name="T54" fmla="*/ 73025 w 334"/>
              <a:gd name="T55" fmla="*/ 511175 h 436"/>
              <a:gd name="T56" fmla="*/ 76200 w 334"/>
              <a:gd name="T57" fmla="*/ 498475 h 436"/>
              <a:gd name="T58" fmla="*/ 73025 w 334"/>
              <a:gd name="T59" fmla="*/ 476250 h 436"/>
              <a:gd name="T60" fmla="*/ 76200 w 334"/>
              <a:gd name="T61" fmla="*/ 469900 h 436"/>
              <a:gd name="T62" fmla="*/ 85725 w 334"/>
              <a:gd name="T63" fmla="*/ 466725 h 436"/>
              <a:gd name="T64" fmla="*/ 76200 w 334"/>
              <a:gd name="T65" fmla="*/ 463550 h 436"/>
              <a:gd name="T66" fmla="*/ 63500 w 334"/>
              <a:gd name="T67" fmla="*/ 450850 h 436"/>
              <a:gd name="T68" fmla="*/ 60325 w 334"/>
              <a:gd name="T69" fmla="*/ 460375 h 436"/>
              <a:gd name="T70" fmla="*/ 53975 w 334"/>
              <a:gd name="T71" fmla="*/ 438150 h 436"/>
              <a:gd name="T72" fmla="*/ 44450 w 334"/>
              <a:gd name="T73" fmla="*/ 441325 h 436"/>
              <a:gd name="T74" fmla="*/ 57150 w 334"/>
              <a:gd name="T75" fmla="*/ 415925 h 436"/>
              <a:gd name="T76" fmla="*/ 66675 w 334"/>
              <a:gd name="T77" fmla="*/ 406400 h 436"/>
              <a:gd name="T78" fmla="*/ 53975 w 334"/>
              <a:gd name="T79" fmla="*/ 377825 h 436"/>
              <a:gd name="T80" fmla="*/ 0 w 334"/>
              <a:gd name="T81" fmla="*/ 254000 h 436"/>
              <a:gd name="T82" fmla="*/ 34925 w 334"/>
              <a:gd name="T83" fmla="*/ 219075 h 436"/>
              <a:gd name="T84" fmla="*/ 34925 w 334"/>
              <a:gd name="T85" fmla="*/ 206375 h 436"/>
              <a:gd name="T86" fmla="*/ 95250 w 334"/>
              <a:gd name="T87" fmla="*/ 158750 h 436"/>
              <a:gd name="T88" fmla="*/ 212725 w 334"/>
              <a:gd name="T89" fmla="*/ 0 h 436"/>
              <a:gd name="T90" fmla="*/ 247650 w 334"/>
              <a:gd name="T91" fmla="*/ 34925 h 436"/>
              <a:gd name="T92" fmla="*/ 247650 w 334"/>
              <a:gd name="T93" fmla="*/ 34925 h 4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34" h="436">
                <a:moveTo>
                  <a:pt x="156" y="22"/>
                </a:moveTo>
                <a:lnTo>
                  <a:pt x="254" y="240"/>
                </a:lnTo>
                <a:lnTo>
                  <a:pt x="322" y="200"/>
                </a:lnTo>
                <a:lnTo>
                  <a:pt x="324" y="202"/>
                </a:lnTo>
                <a:lnTo>
                  <a:pt x="334" y="214"/>
                </a:lnTo>
                <a:lnTo>
                  <a:pt x="296" y="250"/>
                </a:lnTo>
                <a:lnTo>
                  <a:pt x="292" y="244"/>
                </a:lnTo>
                <a:lnTo>
                  <a:pt x="296" y="240"/>
                </a:lnTo>
                <a:lnTo>
                  <a:pt x="292" y="236"/>
                </a:lnTo>
                <a:lnTo>
                  <a:pt x="278" y="250"/>
                </a:lnTo>
                <a:lnTo>
                  <a:pt x="286" y="258"/>
                </a:lnTo>
                <a:lnTo>
                  <a:pt x="112" y="436"/>
                </a:lnTo>
                <a:lnTo>
                  <a:pt x="112" y="432"/>
                </a:lnTo>
                <a:lnTo>
                  <a:pt x="108" y="432"/>
                </a:lnTo>
                <a:lnTo>
                  <a:pt x="102" y="422"/>
                </a:lnTo>
                <a:lnTo>
                  <a:pt x="102" y="420"/>
                </a:lnTo>
                <a:lnTo>
                  <a:pt x="106" y="418"/>
                </a:lnTo>
                <a:lnTo>
                  <a:pt x="102" y="418"/>
                </a:lnTo>
                <a:lnTo>
                  <a:pt x="102" y="414"/>
                </a:lnTo>
                <a:lnTo>
                  <a:pt x="98" y="412"/>
                </a:lnTo>
                <a:lnTo>
                  <a:pt x="94" y="412"/>
                </a:lnTo>
                <a:lnTo>
                  <a:pt x="96" y="406"/>
                </a:lnTo>
                <a:lnTo>
                  <a:pt x="96" y="408"/>
                </a:lnTo>
                <a:lnTo>
                  <a:pt x="98" y="404"/>
                </a:lnTo>
                <a:lnTo>
                  <a:pt x="88" y="402"/>
                </a:lnTo>
                <a:lnTo>
                  <a:pt x="88" y="398"/>
                </a:lnTo>
                <a:lnTo>
                  <a:pt x="92" y="396"/>
                </a:lnTo>
                <a:lnTo>
                  <a:pt x="86" y="394"/>
                </a:lnTo>
                <a:lnTo>
                  <a:pt x="86" y="400"/>
                </a:lnTo>
                <a:lnTo>
                  <a:pt x="82" y="396"/>
                </a:lnTo>
                <a:lnTo>
                  <a:pt x="74" y="394"/>
                </a:lnTo>
                <a:lnTo>
                  <a:pt x="72" y="388"/>
                </a:lnTo>
                <a:lnTo>
                  <a:pt x="68" y="386"/>
                </a:lnTo>
                <a:lnTo>
                  <a:pt x="60" y="376"/>
                </a:lnTo>
                <a:lnTo>
                  <a:pt x="60" y="368"/>
                </a:lnTo>
                <a:lnTo>
                  <a:pt x="54" y="368"/>
                </a:lnTo>
                <a:lnTo>
                  <a:pt x="56" y="362"/>
                </a:lnTo>
                <a:lnTo>
                  <a:pt x="58" y="360"/>
                </a:lnTo>
                <a:lnTo>
                  <a:pt x="62" y="364"/>
                </a:lnTo>
                <a:lnTo>
                  <a:pt x="62" y="360"/>
                </a:lnTo>
                <a:lnTo>
                  <a:pt x="62" y="358"/>
                </a:lnTo>
                <a:lnTo>
                  <a:pt x="58" y="358"/>
                </a:lnTo>
                <a:lnTo>
                  <a:pt x="60" y="354"/>
                </a:lnTo>
                <a:lnTo>
                  <a:pt x="54" y="356"/>
                </a:lnTo>
                <a:lnTo>
                  <a:pt x="52" y="356"/>
                </a:lnTo>
                <a:lnTo>
                  <a:pt x="56" y="352"/>
                </a:lnTo>
                <a:lnTo>
                  <a:pt x="54" y="352"/>
                </a:lnTo>
                <a:lnTo>
                  <a:pt x="52" y="348"/>
                </a:lnTo>
                <a:lnTo>
                  <a:pt x="52" y="342"/>
                </a:lnTo>
                <a:lnTo>
                  <a:pt x="54" y="340"/>
                </a:lnTo>
                <a:lnTo>
                  <a:pt x="56" y="342"/>
                </a:lnTo>
                <a:lnTo>
                  <a:pt x="56" y="336"/>
                </a:lnTo>
                <a:lnTo>
                  <a:pt x="52" y="336"/>
                </a:lnTo>
                <a:lnTo>
                  <a:pt x="48" y="332"/>
                </a:lnTo>
                <a:lnTo>
                  <a:pt x="54" y="326"/>
                </a:lnTo>
                <a:lnTo>
                  <a:pt x="46" y="322"/>
                </a:lnTo>
                <a:lnTo>
                  <a:pt x="42" y="318"/>
                </a:lnTo>
                <a:lnTo>
                  <a:pt x="48" y="314"/>
                </a:lnTo>
                <a:lnTo>
                  <a:pt x="48" y="300"/>
                </a:lnTo>
                <a:lnTo>
                  <a:pt x="46" y="300"/>
                </a:lnTo>
                <a:lnTo>
                  <a:pt x="44" y="298"/>
                </a:lnTo>
                <a:lnTo>
                  <a:pt x="48" y="296"/>
                </a:lnTo>
                <a:lnTo>
                  <a:pt x="52" y="298"/>
                </a:lnTo>
                <a:lnTo>
                  <a:pt x="54" y="294"/>
                </a:lnTo>
                <a:lnTo>
                  <a:pt x="46" y="296"/>
                </a:lnTo>
                <a:lnTo>
                  <a:pt x="48" y="292"/>
                </a:lnTo>
                <a:lnTo>
                  <a:pt x="42" y="282"/>
                </a:lnTo>
                <a:lnTo>
                  <a:pt x="40" y="284"/>
                </a:lnTo>
                <a:lnTo>
                  <a:pt x="40" y="290"/>
                </a:lnTo>
                <a:lnTo>
                  <a:pt x="38" y="290"/>
                </a:lnTo>
                <a:lnTo>
                  <a:pt x="32" y="280"/>
                </a:lnTo>
                <a:lnTo>
                  <a:pt x="34" y="276"/>
                </a:lnTo>
                <a:lnTo>
                  <a:pt x="28" y="276"/>
                </a:lnTo>
                <a:lnTo>
                  <a:pt x="28" y="278"/>
                </a:lnTo>
                <a:lnTo>
                  <a:pt x="24" y="274"/>
                </a:lnTo>
                <a:lnTo>
                  <a:pt x="36" y="262"/>
                </a:lnTo>
                <a:lnTo>
                  <a:pt x="42" y="258"/>
                </a:lnTo>
                <a:lnTo>
                  <a:pt x="42" y="256"/>
                </a:lnTo>
                <a:lnTo>
                  <a:pt x="46" y="252"/>
                </a:lnTo>
                <a:lnTo>
                  <a:pt x="34" y="238"/>
                </a:lnTo>
                <a:lnTo>
                  <a:pt x="56" y="216"/>
                </a:lnTo>
                <a:lnTo>
                  <a:pt x="0" y="160"/>
                </a:lnTo>
                <a:lnTo>
                  <a:pt x="18" y="142"/>
                </a:lnTo>
                <a:lnTo>
                  <a:pt x="22" y="138"/>
                </a:lnTo>
                <a:lnTo>
                  <a:pt x="18" y="134"/>
                </a:lnTo>
                <a:lnTo>
                  <a:pt x="22" y="130"/>
                </a:lnTo>
                <a:lnTo>
                  <a:pt x="26" y="134"/>
                </a:lnTo>
                <a:lnTo>
                  <a:pt x="60" y="100"/>
                </a:lnTo>
                <a:lnTo>
                  <a:pt x="46" y="88"/>
                </a:lnTo>
                <a:lnTo>
                  <a:pt x="134" y="0"/>
                </a:lnTo>
                <a:lnTo>
                  <a:pt x="156" y="22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45" name="Freeform 129"/>
          <p:cNvSpPr>
            <a:spLocks/>
          </p:cNvSpPr>
          <p:nvPr/>
        </p:nvSpPr>
        <p:spPr bwMode="auto">
          <a:xfrm>
            <a:off x="4315460" y="3925253"/>
            <a:ext cx="260350" cy="504825"/>
          </a:xfrm>
          <a:custGeom>
            <a:avLst/>
            <a:gdLst>
              <a:gd name="T0" fmla="*/ 0 w 164"/>
              <a:gd name="T1" fmla="*/ 63500 h 318"/>
              <a:gd name="T2" fmla="*/ 260350 w 164"/>
              <a:gd name="T3" fmla="*/ 0 h 318"/>
              <a:gd name="T4" fmla="*/ 228600 w 164"/>
              <a:gd name="T5" fmla="*/ 136525 h 318"/>
              <a:gd name="T6" fmla="*/ 184150 w 164"/>
              <a:gd name="T7" fmla="*/ 476250 h 318"/>
              <a:gd name="T8" fmla="*/ 171450 w 164"/>
              <a:gd name="T9" fmla="*/ 479425 h 318"/>
              <a:gd name="T10" fmla="*/ 165100 w 164"/>
              <a:gd name="T11" fmla="*/ 492125 h 318"/>
              <a:gd name="T12" fmla="*/ 184150 w 164"/>
              <a:gd name="T13" fmla="*/ 492125 h 318"/>
              <a:gd name="T14" fmla="*/ 171450 w 164"/>
              <a:gd name="T15" fmla="*/ 504825 h 318"/>
              <a:gd name="T16" fmla="*/ 146050 w 164"/>
              <a:gd name="T17" fmla="*/ 492125 h 318"/>
              <a:gd name="T18" fmla="*/ 127000 w 164"/>
              <a:gd name="T19" fmla="*/ 492125 h 318"/>
              <a:gd name="T20" fmla="*/ 123825 w 164"/>
              <a:gd name="T21" fmla="*/ 482600 h 318"/>
              <a:gd name="T22" fmla="*/ 104775 w 164"/>
              <a:gd name="T23" fmla="*/ 466725 h 318"/>
              <a:gd name="T24" fmla="*/ 98425 w 164"/>
              <a:gd name="T25" fmla="*/ 454025 h 318"/>
              <a:gd name="T26" fmla="*/ 60325 w 164"/>
              <a:gd name="T27" fmla="*/ 422275 h 318"/>
              <a:gd name="T28" fmla="*/ 57150 w 164"/>
              <a:gd name="T29" fmla="*/ 412750 h 318"/>
              <a:gd name="T30" fmla="*/ 57150 w 164"/>
              <a:gd name="T31" fmla="*/ 403225 h 318"/>
              <a:gd name="T32" fmla="*/ 50800 w 164"/>
              <a:gd name="T33" fmla="*/ 400050 h 318"/>
              <a:gd name="T34" fmla="*/ 47625 w 164"/>
              <a:gd name="T35" fmla="*/ 390525 h 318"/>
              <a:gd name="T36" fmla="*/ 57150 w 164"/>
              <a:gd name="T37" fmla="*/ 381000 h 318"/>
              <a:gd name="T38" fmla="*/ 47625 w 164"/>
              <a:gd name="T39" fmla="*/ 371475 h 318"/>
              <a:gd name="T40" fmla="*/ 44450 w 164"/>
              <a:gd name="T41" fmla="*/ 358775 h 318"/>
              <a:gd name="T42" fmla="*/ 47625 w 164"/>
              <a:gd name="T43" fmla="*/ 352425 h 318"/>
              <a:gd name="T44" fmla="*/ 34925 w 164"/>
              <a:gd name="T45" fmla="*/ 339725 h 318"/>
              <a:gd name="T46" fmla="*/ 44450 w 164"/>
              <a:gd name="T47" fmla="*/ 336550 h 318"/>
              <a:gd name="T48" fmla="*/ 41275 w 164"/>
              <a:gd name="T49" fmla="*/ 317500 h 318"/>
              <a:gd name="T50" fmla="*/ 41275 w 164"/>
              <a:gd name="T51" fmla="*/ 314325 h 318"/>
              <a:gd name="T52" fmla="*/ 38100 w 164"/>
              <a:gd name="T53" fmla="*/ 311150 h 318"/>
              <a:gd name="T54" fmla="*/ 34925 w 164"/>
              <a:gd name="T55" fmla="*/ 298450 h 318"/>
              <a:gd name="T56" fmla="*/ 28575 w 164"/>
              <a:gd name="T57" fmla="*/ 279400 h 318"/>
              <a:gd name="T58" fmla="*/ 38100 w 164"/>
              <a:gd name="T59" fmla="*/ 260350 h 318"/>
              <a:gd name="T60" fmla="*/ 44450 w 164"/>
              <a:gd name="T61" fmla="*/ 241300 h 318"/>
              <a:gd name="T62" fmla="*/ 31750 w 164"/>
              <a:gd name="T63" fmla="*/ 228600 h 318"/>
              <a:gd name="T64" fmla="*/ 28575 w 164"/>
              <a:gd name="T65" fmla="*/ 219075 h 318"/>
              <a:gd name="T66" fmla="*/ 31750 w 164"/>
              <a:gd name="T67" fmla="*/ 212725 h 318"/>
              <a:gd name="T68" fmla="*/ 25400 w 164"/>
              <a:gd name="T69" fmla="*/ 215900 h 318"/>
              <a:gd name="T70" fmla="*/ 25400 w 164"/>
              <a:gd name="T71" fmla="*/ 193675 h 318"/>
              <a:gd name="T72" fmla="*/ 19050 w 164"/>
              <a:gd name="T73" fmla="*/ 165100 h 318"/>
              <a:gd name="T74" fmla="*/ 19050 w 164"/>
              <a:gd name="T75" fmla="*/ 152400 h 318"/>
              <a:gd name="T76" fmla="*/ 12700 w 164"/>
              <a:gd name="T77" fmla="*/ 136525 h 318"/>
              <a:gd name="T78" fmla="*/ 9525 w 164"/>
              <a:gd name="T79" fmla="*/ 127000 h 318"/>
              <a:gd name="T80" fmla="*/ 12700 w 164"/>
              <a:gd name="T81" fmla="*/ 120650 h 318"/>
              <a:gd name="T82" fmla="*/ 19050 w 164"/>
              <a:gd name="T83" fmla="*/ 104775 h 318"/>
              <a:gd name="T84" fmla="*/ 6350 w 164"/>
              <a:gd name="T85" fmla="*/ 95250 h 318"/>
              <a:gd name="T86" fmla="*/ 3175 w 164"/>
              <a:gd name="T87" fmla="*/ 85725 h 318"/>
              <a:gd name="T88" fmla="*/ 9525 w 164"/>
              <a:gd name="T89" fmla="*/ 73025 h 318"/>
              <a:gd name="T90" fmla="*/ 9525 w 164"/>
              <a:gd name="T91" fmla="*/ 79375 h 318"/>
              <a:gd name="T92" fmla="*/ 0 w 164"/>
              <a:gd name="T93" fmla="*/ 69850 h 318"/>
              <a:gd name="T94" fmla="*/ 0 w 164"/>
              <a:gd name="T95" fmla="*/ 69850 h 31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4" h="318">
                <a:moveTo>
                  <a:pt x="0" y="44"/>
                </a:moveTo>
                <a:lnTo>
                  <a:pt x="0" y="40"/>
                </a:lnTo>
                <a:lnTo>
                  <a:pt x="4" y="34"/>
                </a:lnTo>
                <a:lnTo>
                  <a:pt x="164" y="0"/>
                </a:lnTo>
                <a:lnTo>
                  <a:pt x="148" y="46"/>
                </a:lnTo>
                <a:lnTo>
                  <a:pt x="144" y="86"/>
                </a:lnTo>
                <a:lnTo>
                  <a:pt x="118" y="282"/>
                </a:lnTo>
                <a:lnTo>
                  <a:pt x="116" y="300"/>
                </a:lnTo>
                <a:lnTo>
                  <a:pt x="116" y="302"/>
                </a:lnTo>
                <a:lnTo>
                  <a:pt x="108" y="302"/>
                </a:lnTo>
                <a:lnTo>
                  <a:pt x="104" y="308"/>
                </a:lnTo>
                <a:lnTo>
                  <a:pt x="104" y="310"/>
                </a:lnTo>
                <a:lnTo>
                  <a:pt x="108" y="310"/>
                </a:lnTo>
                <a:lnTo>
                  <a:pt x="116" y="310"/>
                </a:lnTo>
                <a:lnTo>
                  <a:pt x="112" y="316"/>
                </a:lnTo>
                <a:lnTo>
                  <a:pt x="108" y="318"/>
                </a:lnTo>
                <a:lnTo>
                  <a:pt x="100" y="318"/>
                </a:lnTo>
                <a:lnTo>
                  <a:pt x="92" y="310"/>
                </a:lnTo>
                <a:lnTo>
                  <a:pt x="82" y="308"/>
                </a:lnTo>
                <a:lnTo>
                  <a:pt x="80" y="310"/>
                </a:lnTo>
                <a:lnTo>
                  <a:pt x="76" y="310"/>
                </a:lnTo>
                <a:lnTo>
                  <a:pt x="78" y="304"/>
                </a:lnTo>
                <a:lnTo>
                  <a:pt x="72" y="294"/>
                </a:lnTo>
                <a:lnTo>
                  <a:pt x="66" y="294"/>
                </a:lnTo>
                <a:lnTo>
                  <a:pt x="64" y="284"/>
                </a:lnTo>
                <a:lnTo>
                  <a:pt x="62" y="286"/>
                </a:lnTo>
                <a:lnTo>
                  <a:pt x="60" y="286"/>
                </a:lnTo>
                <a:lnTo>
                  <a:pt x="38" y="266"/>
                </a:lnTo>
                <a:lnTo>
                  <a:pt x="40" y="264"/>
                </a:lnTo>
                <a:lnTo>
                  <a:pt x="36" y="260"/>
                </a:lnTo>
                <a:lnTo>
                  <a:pt x="38" y="256"/>
                </a:lnTo>
                <a:lnTo>
                  <a:pt x="36" y="254"/>
                </a:lnTo>
                <a:lnTo>
                  <a:pt x="32" y="254"/>
                </a:lnTo>
                <a:lnTo>
                  <a:pt x="32" y="252"/>
                </a:lnTo>
                <a:lnTo>
                  <a:pt x="30" y="248"/>
                </a:lnTo>
                <a:lnTo>
                  <a:pt x="30" y="246"/>
                </a:lnTo>
                <a:lnTo>
                  <a:pt x="36" y="244"/>
                </a:lnTo>
                <a:lnTo>
                  <a:pt x="36" y="240"/>
                </a:lnTo>
                <a:lnTo>
                  <a:pt x="30" y="238"/>
                </a:lnTo>
                <a:lnTo>
                  <a:pt x="30" y="234"/>
                </a:lnTo>
                <a:lnTo>
                  <a:pt x="28" y="232"/>
                </a:lnTo>
                <a:lnTo>
                  <a:pt x="28" y="226"/>
                </a:lnTo>
                <a:lnTo>
                  <a:pt x="28" y="222"/>
                </a:lnTo>
                <a:lnTo>
                  <a:pt x="30" y="222"/>
                </a:lnTo>
                <a:lnTo>
                  <a:pt x="30" y="220"/>
                </a:lnTo>
                <a:lnTo>
                  <a:pt x="22" y="214"/>
                </a:lnTo>
                <a:lnTo>
                  <a:pt x="24" y="212"/>
                </a:lnTo>
                <a:lnTo>
                  <a:pt x="28" y="212"/>
                </a:lnTo>
                <a:lnTo>
                  <a:pt x="28" y="202"/>
                </a:lnTo>
                <a:lnTo>
                  <a:pt x="26" y="200"/>
                </a:lnTo>
                <a:lnTo>
                  <a:pt x="28" y="198"/>
                </a:lnTo>
                <a:lnTo>
                  <a:pt x="26" y="198"/>
                </a:lnTo>
                <a:lnTo>
                  <a:pt x="28" y="196"/>
                </a:lnTo>
                <a:lnTo>
                  <a:pt x="24" y="196"/>
                </a:lnTo>
                <a:lnTo>
                  <a:pt x="26" y="194"/>
                </a:lnTo>
                <a:lnTo>
                  <a:pt x="22" y="188"/>
                </a:lnTo>
                <a:lnTo>
                  <a:pt x="22" y="184"/>
                </a:lnTo>
                <a:lnTo>
                  <a:pt x="18" y="176"/>
                </a:lnTo>
                <a:lnTo>
                  <a:pt x="20" y="174"/>
                </a:lnTo>
                <a:lnTo>
                  <a:pt x="24" y="164"/>
                </a:lnTo>
                <a:lnTo>
                  <a:pt x="28" y="160"/>
                </a:lnTo>
                <a:lnTo>
                  <a:pt x="28" y="152"/>
                </a:lnTo>
                <a:lnTo>
                  <a:pt x="24" y="146"/>
                </a:lnTo>
                <a:lnTo>
                  <a:pt x="20" y="144"/>
                </a:lnTo>
                <a:lnTo>
                  <a:pt x="22" y="142"/>
                </a:lnTo>
                <a:lnTo>
                  <a:pt x="18" y="138"/>
                </a:lnTo>
                <a:lnTo>
                  <a:pt x="22" y="136"/>
                </a:lnTo>
                <a:lnTo>
                  <a:pt x="20" y="134"/>
                </a:lnTo>
                <a:lnTo>
                  <a:pt x="18" y="138"/>
                </a:lnTo>
                <a:lnTo>
                  <a:pt x="16" y="136"/>
                </a:lnTo>
                <a:lnTo>
                  <a:pt x="18" y="134"/>
                </a:lnTo>
                <a:lnTo>
                  <a:pt x="16" y="122"/>
                </a:lnTo>
                <a:lnTo>
                  <a:pt x="20" y="11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8" y="92"/>
                </a:lnTo>
                <a:lnTo>
                  <a:pt x="8" y="86"/>
                </a:lnTo>
                <a:lnTo>
                  <a:pt x="4" y="84"/>
                </a:lnTo>
                <a:lnTo>
                  <a:pt x="6" y="80"/>
                </a:lnTo>
                <a:lnTo>
                  <a:pt x="8" y="76"/>
                </a:lnTo>
                <a:lnTo>
                  <a:pt x="10" y="74"/>
                </a:lnTo>
                <a:lnTo>
                  <a:pt x="12" y="66"/>
                </a:lnTo>
                <a:lnTo>
                  <a:pt x="8" y="62"/>
                </a:lnTo>
                <a:lnTo>
                  <a:pt x="4" y="60"/>
                </a:lnTo>
                <a:lnTo>
                  <a:pt x="6" y="54"/>
                </a:lnTo>
                <a:lnTo>
                  <a:pt x="2" y="54"/>
                </a:lnTo>
                <a:lnTo>
                  <a:pt x="6" y="50"/>
                </a:lnTo>
                <a:lnTo>
                  <a:pt x="6" y="46"/>
                </a:lnTo>
                <a:lnTo>
                  <a:pt x="6" y="50"/>
                </a:lnTo>
                <a:lnTo>
                  <a:pt x="0" y="44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6" name="Freeform 130"/>
          <p:cNvSpPr>
            <a:spLocks/>
          </p:cNvSpPr>
          <p:nvPr/>
        </p:nvSpPr>
        <p:spPr bwMode="auto">
          <a:xfrm>
            <a:off x="4499610" y="3914140"/>
            <a:ext cx="314325" cy="549275"/>
          </a:xfrm>
          <a:custGeom>
            <a:avLst/>
            <a:gdLst>
              <a:gd name="T0" fmla="*/ 82550 w 198"/>
              <a:gd name="T1" fmla="*/ 0 h 346"/>
              <a:gd name="T2" fmla="*/ 107950 w 198"/>
              <a:gd name="T3" fmla="*/ 22225 h 346"/>
              <a:gd name="T4" fmla="*/ 130175 w 198"/>
              <a:gd name="T5" fmla="*/ 41275 h 346"/>
              <a:gd name="T6" fmla="*/ 133350 w 198"/>
              <a:gd name="T7" fmla="*/ 79375 h 346"/>
              <a:gd name="T8" fmla="*/ 209550 w 198"/>
              <a:gd name="T9" fmla="*/ 73025 h 346"/>
              <a:gd name="T10" fmla="*/ 260350 w 198"/>
              <a:gd name="T11" fmla="*/ 50800 h 346"/>
              <a:gd name="T12" fmla="*/ 266700 w 198"/>
              <a:gd name="T13" fmla="*/ 95250 h 346"/>
              <a:gd name="T14" fmla="*/ 273050 w 198"/>
              <a:gd name="T15" fmla="*/ 101600 h 346"/>
              <a:gd name="T16" fmla="*/ 273050 w 198"/>
              <a:gd name="T17" fmla="*/ 114300 h 346"/>
              <a:gd name="T18" fmla="*/ 273050 w 198"/>
              <a:gd name="T19" fmla="*/ 120650 h 346"/>
              <a:gd name="T20" fmla="*/ 276225 w 198"/>
              <a:gd name="T21" fmla="*/ 130175 h 346"/>
              <a:gd name="T22" fmla="*/ 282575 w 198"/>
              <a:gd name="T23" fmla="*/ 139700 h 346"/>
              <a:gd name="T24" fmla="*/ 282575 w 198"/>
              <a:gd name="T25" fmla="*/ 155575 h 346"/>
              <a:gd name="T26" fmla="*/ 288925 w 198"/>
              <a:gd name="T27" fmla="*/ 177800 h 346"/>
              <a:gd name="T28" fmla="*/ 298450 w 198"/>
              <a:gd name="T29" fmla="*/ 187325 h 346"/>
              <a:gd name="T30" fmla="*/ 307975 w 198"/>
              <a:gd name="T31" fmla="*/ 209550 h 346"/>
              <a:gd name="T32" fmla="*/ 307975 w 198"/>
              <a:gd name="T33" fmla="*/ 222250 h 346"/>
              <a:gd name="T34" fmla="*/ 307975 w 198"/>
              <a:gd name="T35" fmla="*/ 231775 h 346"/>
              <a:gd name="T36" fmla="*/ 304800 w 198"/>
              <a:gd name="T37" fmla="*/ 260350 h 346"/>
              <a:gd name="T38" fmla="*/ 301625 w 198"/>
              <a:gd name="T39" fmla="*/ 273050 h 346"/>
              <a:gd name="T40" fmla="*/ 269875 w 198"/>
              <a:gd name="T41" fmla="*/ 549275 h 346"/>
              <a:gd name="T42" fmla="*/ 260350 w 198"/>
              <a:gd name="T43" fmla="*/ 542925 h 346"/>
              <a:gd name="T44" fmla="*/ 250825 w 198"/>
              <a:gd name="T45" fmla="*/ 546100 h 346"/>
              <a:gd name="T46" fmla="*/ 234950 w 198"/>
              <a:gd name="T47" fmla="*/ 523875 h 346"/>
              <a:gd name="T48" fmla="*/ 228600 w 198"/>
              <a:gd name="T49" fmla="*/ 533400 h 346"/>
              <a:gd name="T50" fmla="*/ 222250 w 198"/>
              <a:gd name="T51" fmla="*/ 520700 h 346"/>
              <a:gd name="T52" fmla="*/ 203200 w 198"/>
              <a:gd name="T53" fmla="*/ 514350 h 346"/>
              <a:gd name="T54" fmla="*/ 193675 w 198"/>
              <a:gd name="T55" fmla="*/ 523875 h 346"/>
              <a:gd name="T56" fmla="*/ 180975 w 198"/>
              <a:gd name="T57" fmla="*/ 511175 h 346"/>
              <a:gd name="T58" fmla="*/ 174625 w 198"/>
              <a:gd name="T59" fmla="*/ 511175 h 346"/>
              <a:gd name="T60" fmla="*/ 180975 w 198"/>
              <a:gd name="T61" fmla="*/ 523875 h 346"/>
              <a:gd name="T62" fmla="*/ 165100 w 198"/>
              <a:gd name="T63" fmla="*/ 520700 h 346"/>
              <a:gd name="T64" fmla="*/ 127000 w 198"/>
              <a:gd name="T65" fmla="*/ 511175 h 346"/>
              <a:gd name="T66" fmla="*/ 107950 w 198"/>
              <a:gd name="T67" fmla="*/ 508000 h 346"/>
              <a:gd name="T68" fmla="*/ 104775 w 198"/>
              <a:gd name="T69" fmla="*/ 498475 h 346"/>
              <a:gd name="T70" fmla="*/ 98425 w 198"/>
              <a:gd name="T71" fmla="*/ 492125 h 346"/>
              <a:gd name="T72" fmla="*/ 98425 w 198"/>
              <a:gd name="T73" fmla="*/ 508000 h 346"/>
              <a:gd name="T74" fmla="*/ 92075 w 198"/>
              <a:gd name="T75" fmla="*/ 498475 h 346"/>
              <a:gd name="T76" fmla="*/ 79375 w 198"/>
              <a:gd name="T77" fmla="*/ 492125 h 346"/>
              <a:gd name="T78" fmla="*/ 76200 w 198"/>
              <a:gd name="T79" fmla="*/ 504825 h 346"/>
              <a:gd name="T80" fmla="*/ 50800 w 198"/>
              <a:gd name="T81" fmla="*/ 482600 h 346"/>
              <a:gd name="T82" fmla="*/ 22225 w 198"/>
              <a:gd name="T83" fmla="*/ 485775 h 346"/>
              <a:gd name="T84" fmla="*/ 0 w 198"/>
              <a:gd name="T85" fmla="*/ 479425 h 346"/>
              <a:gd name="T86" fmla="*/ 3175 w 198"/>
              <a:gd name="T87" fmla="*/ 447675 h 346"/>
              <a:gd name="T88" fmla="*/ 50800 w 198"/>
              <a:gd name="T89" fmla="*/ 73025 h 346"/>
              <a:gd name="T90" fmla="*/ 76200 w 198"/>
              <a:gd name="T91" fmla="*/ 0 h 346"/>
              <a:gd name="T92" fmla="*/ 76200 w 198"/>
              <a:gd name="T93" fmla="*/ 0 h 34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98" h="346">
                <a:moveTo>
                  <a:pt x="48" y="0"/>
                </a:moveTo>
                <a:lnTo>
                  <a:pt x="52" y="0"/>
                </a:lnTo>
                <a:lnTo>
                  <a:pt x="58" y="14"/>
                </a:lnTo>
                <a:lnTo>
                  <a:pt x="68" y="14"/>
                </a:lnTo>
                <a:lnTo>
                  <a:pt x="78" y="24"/>
                </a:lnTo>
                <a:lnTo>
                  <a:pt x="82" y="26"/>
                </a:lnTo>
                <a:lnTo>
                  <a:pt x="84" y="34"/>
                </a:lnTo>
                <a:lnTo>
                  <a:pt x="84" y="50"/>
                </a:lnTo>
                <a:lnTo>
                  <a:pt x="102" y="46"/>
                </a:lnTo>
                <a:lnTo>
                  <a:pt x="132" y="46"/>
                </a:lnTo>
                <a:lnTo>
                  <a:pt x="164" y="26"/>
                </a:lnTo>
                <a:lnTo>
                  <a:pt x="164" y="32"/>
                </a:lnTo>
                <a:lnTo>
                  <a:pt x="168" y="42"/>
                </a:lnTo>
                <a:lnTo>
                  <a:pt x="168" y="60"/>
                </a:lnTo>
                <a:lnTo>
                  <a:pt x="172" y="64"/>
                </a:lnTo>
                <a:lnTo>
                  <a:pt x="170" y="72"/>
                </a:lnTo>
                <a:lnTo>
                  <a:pt x="172" y="72"/>
                </a:lnTo>
                <a:lnTo>
                  <a:pt x="174" y="76"/>
                </a:lnTo>
                <a:lnTo>
                  <a:pt x="172" y="76"/>
                </a:lnTo>
                <a:lnTo>
                  <a:pt x="174" y="78"/>
                </a:lnTo>
                <a:lnTo>
                  <a:pt x="174" y="82"/>
                </a:lnTo>
                <a:lnTo>
                  <a:pt x="180" y="84"/>
                </a:lnTo>
                <a:lnTo>
                  <a:pt x="178" y="88"/>
                </a:lnTo>
                <a:lnTo>
                  <a:pt x="180" y="88"/>
                </a:lnTo>
                <a:lnTo>
                  <a:pt x="178" y="98"/>
                </a:lnTo>
                <a:lnTo>
                  <a:pt x="182" y="104"/>
                </a:lnTo>
                <a:lnTo>
                  <a:pt x="182" y="112"/>
                </a:lnTo>
                <a:lnTo>
                  <a:pt x="186" y="118"/>
                </a:lnTo>
                <a:lnTo>
                  <a:pt x="188" y="118"/>
                </a:lnTo>
                <a:lnTo>
                  <a:pt x="188" y="124"/>
                </a:lnTo>
                <a:lnTo>
                  <a:pt x="194" y="132"/>
                </a:lnTo>
                <a:lnTo>
                  <a:pt x="198" y="136"/>
                </a:lnTo>
                <a:lnTo>
                  <a:pt x="194" y="140"/>
                </a:lnTo>
                <a:lnTo>
                  <a:pt x="198" y="144"/>
                </a:lnTo>
                <a:lnTo>
                  <a:pt x="194" y="146"/>
                </a:lnTo>
                <a:lnTo>
                  <a:pt x="198" y="148"/>
                </a:lnTo>
                <a:lnTo>
                  <a:pt x="192" y="164"/>
                </a:lnTo>
                <a:lnTo>
                  <a:pt x="188" y="166"/>
                </a:lnTo>
                <a:lnTo>
                  <a:pt x="190" y="172"/>
                </a:lnTo>
                <a:lnTo>
                  <a:pt x="184" y="218"/>
                </a:lnTo>
                <a:lnTo>
                  <a:pt x="170" y="346"/>
                </a:lnTo>
                <a:lnTo>
                  <a:pt x="166" y="346"/>
                </a:lnTo>
                <a:lnTo>
                  <a:pt x="164" y="342"/>
                </a:lnTo>
                <a:lnTo>
                  <a:pt x="162" y="340"/>
                </a:lnTo>
                <a:lnTo>
                  <a:pt x="158" y="344"/>
                </a:lnTo>
                <a:lnTo>
                  <a:pt x="154" y="344"/>
                </a:lnTo>
                <a:lnTo>
                  <a:pt x="148" y="330"/>
                </a:lnTo>
                <a:lnTo>
                  <a:pt x="146" y="330"/>
                </a:lnTo>
                <a:lnTo>
                  <a:pt x="144" y="336"/>
                </a:lnTo>
                <a:lnTo>
                  <a:pt x="142" y="336"/>
                </a:lnTo>
                <a:lnTo>
                  <a:pt x="140" y="328"/>
                </a:lnTo>
                <a:lnTo>
                  <a:pt x="134" y="328"/>
                </a:lnTo>
                <a:lnTo>
                  <a:pt x="128" y="324"/>
                </a:lnTo>
                <a:lnTo>
                  <a:pt x="126" y="324"/>
                </a:lnTo>
                <a:lnTo>
                  <a:pt x="122" y="330"/>
                </a:lnTo>
                <a:lnTo>
                  <a:pt x="120" y="330"/>
                </a:lnTo>
                <a:lnTo>
                  <a:pt x="114" y="322"/>
                </a:lnTo>
                <a:lnTo>
                  <a:pt x="110" y="320"/>
                </a:lnTo>
                <a:lnTo>
                  <a:pt x="110" y="322"/>
                </a:lnTo>
                <a:lnTo>
                  <a:pt x="114" y="328"/>
                </a:lnTo>
                <a:lnTo>
                  <a:pt x="114" y="330"/>
                </a:lnTo>
                <a:lnTo>
                  <a:pt x="110" y="334"/>
                </a:lnTo>
                <a:lnTo>
                  <a:pt x="104" y="328"/>
                </a:lnTo>
                <a:lnTo>
                  <a:pt x="82" y="326"/>
                </a:lnTo>
                <a:lnTo>
                  <a:pt x="80" y="322"/>
                </a:lnTo>
                <a:lnTo>
                  <a:pt x="68" y="324"/>
                </a:lnTo>
                <a:lnTo>
                  <a:pt x="68" y="320"/>
                </a:lnTo>
                <a:lnTo>
                  <a:pt x="72" y="316"/>
                </a:lnTo>
                <a:lnTo>
                  <a:pt x="66" y="314"/>
                </a:lnTo>
                <a:lnTo>
                  <a:pt x="64" y="308"/>
                </a:lnTo>
                <a:lnTo>
                  <a:pt x="62" y="310"/>
                </a:lnTo>
                <a:lnTo>
                  <a:pt x="64" y="316"/>
                </a:lnTo>
                <a:lnTo>
                  <a:pt x="62" y="320"/>
                </a:lnTo>
                <a:lnTo>
                  <a:pt x="60" y="318"/>
                </a:lnTo>
                <a:lnTo>
                  <a:pt x="58" y="314"/>
                </a:lnTo>
                <a:lnTo>
                  <a:pt x="52" y="308"/>
                </a:lnTo>
                <a:lnTo>
                  <a:pt x="50" y="310"/>
                </a:lnTo>
                <a:lnTo>
                  <a:pt x="52" y="316"/>
                </a:lnTo>
                <a:lnTo>
                  <a:pt x="48" y="318"/>
                </a:lnTo>
                <a:lnTo>
                  <a:pt x="48" y="314"/>
                </a:lnTo>
                <a:lnTo>
                  <a:pt x="32" y="304"/>
                </a:lnTo>
                <a:lnTo>
                  <a:pt x="24" y="304"/>
                </a:lnTo>
                <a:lnTo>
                  <a:pt x="14" y="306"/>
                </a:lnTo>
                <a:lnTo>
                  <a:pt x="2" y="300"/>
                </a:lnTo>
                <a:lnTo>
                  <a:pt x="0" y="302"/>
                </a:lnTo>
                <a:lnTo>
                  <a:pt x="0" y="300"/>
                </a:lnTo>
                <a:lnTo>
                  <a:pt x="2" y="282"/>
                </a:lnTo>
                <a:lnTo>
                  <a:pt x="28" y="86"/>
                </a:lnTo>
                <a:lnTo>
                  <a:pt x="32" y="46"/>
                </a:lnTo>
                <a:lnTo>
                  <a:pt x="48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7" name="Freeform 131"/>
          <p:cNvSpPr>
            <a:spLocks/>
          </p:cNvSpPr>
          <p:nvPr/>
        </p:nvSpPr>
        <p:spPr bwMode="auto">
          <a:xfrm>
            <a:off x="4013835" y="3979228"/>
            <a:ext cx="425450" cy="488950"/>
          </a:xfrm>
          <a:custGeom>
            <a:avLst/>
            <a:gdLst>
              <a:gd name="T0" fmla="*/ 311150 w 268"/>
              <a:gd name="T1" fmla="*/ 19050 h 308"/>
              <a:gd name="T2" fmla="*/ 304800 w 268"/>
              <a:gd name="T3" fmla="*/ 31750 h 308"/>
              <a:gd name="T4" fmla="*/ 314325 w 268"/>
              <a:gd name="T5" fmla="*/ 44450 h 308"/>
              <a:gd name="T6" fmla="*/ 314325 w 268"/>
              <a:gd name="T7" fmla="*/ 66675 h 308"/>
              <a:gd name="T8" fmla="*/ 307975 w 268"/>
              <a:gd name="T9" fmla="*/ 79375 h 308"/>
              <a:gd name="T10" fmla="*/ 320675 w 268"/>
              <a:gd name="T11" fmla="*/ 98425 h 308"/>
              <a:gd name="T12" fmla="*/ 333375 w 268"/>
              <a:gd name="T13" fmla="*/ 130175 h 308"/>
              <a:gd name="T14" fmla="*/ 327025 w 268"/>
              <a:gd name="T15" fmla="*/ 161925 h 308"/>
              <a:gd name="T16" fmla="*/ 336550 w 268"/>
              <a:gd name="T17" fmla="*/ 161925 h 308"/>
              <a:gd name="T18" fmla="*/ 333375 w 268"/>
              <a:gd name="T19" fmla="*/ 174625 h 308"/>
              <a:gd name="T20" fmla="*/ 346075 w 268"/>
              <a:gd name="T21" fmla="*/ 200025 h 308"/>
              <a:gd name="T22" fmla="*/ 330200 w 268"/>
              <a:gd name="T23" fmla="*/ 225425 h 308"/>
              <a:gd name="T24" fmla="*/ 342900 w 268"/>
              <a:gd name="T25" fmla="*/ 254000 h 308"/>
              <a:gd name="T26" fmla="*/ 342900 w 268"/>
              <a:gd name="T27" fmla="*/ 260350 h 308"/>
              <a:gd name="T28" fmla="*/ 346075 w 268"/>
              <a:gd name="T29" fmla="*/ 266700 h 308"/>
              <a:gd name="T30" fmla="*/ 336550 w 268"/>
              <a:gd name="T31" fmla="*/ 285750 h 308"/>
              <a:gd name="T32" fmla="*/ 346075 w 268"/>
              <a:gd name="T33" fmla="*/ 298450 h 308"/>
              <a:gd name="T34" fmla="*/ 349250 w 268"/>
              <a:gd name="T35" fmla="*/ 317500 h 308"/>
              <a:gd name="T36" fmla="*/ 358775 w 268"/>
              <a:gd name="T37" fmla="*/ 333375 h 308"/>
              <a:gd name="T38" fmla="*/ 352425 w 268"/>
              <a:gd name="T39" fmla="*/ 346075 h 308"/>
              <a:gd name="T40" fmla="*/ 361950 w 268"/>
              <a:gd name="T41" fmla="*/ 352425 h 308"/>
              <a:gd name="T42" fmla="*/ 361950 w 268"/>
              <a:gd name="T43" fmla="*/ 368300 h 308"/>
              <a:gd name="T44" fmla="*/ 403225 w 268"/>
              <a:gd name="T45" fmla="*/ 396875 h 308"/>
              <a:gd name="T46" fmla="*/ 425450 w 268"/>
              <a:gd name="T47" fmla="*/ 428625 h 308"/>
              <a:gd name="T48" fmla="*/ 406400 w 268"/>
              <a:gd name="T49" fmla="*/ 438150 h 308"/>
              <a:gd name="T50" fmla="*/ 396875 w 268"/>
              <a:gd name="T51" fmla="*/ 444500 h 308"/>
              <a:gd name="T52" fmla="*/ 374650 w 268"/>
              <a:gd name="T53" fmla="*/ 460375 h 308"/>
              <a:gd name="T54" fmla="*/ 365125 w 268"/>
              <a:gd name="T55" fmla="*/ 469900 h 308"/>
              <a:gd name="T56" fmla="*/ 342900 w 268"/>
              <a:gd name="T57" fmla="*/ 479425 h 308"/>
              <a:gd name="T58" fmla="*/ 320675 w 268"/>
              <a:gd name="T59" fmla="*/ 482600 h 308"/>
              <a:gd name="T60" fmla="*/ 304800 w 268"/>
              <a:gd name="T61" fmla="*/ 476250 h 308"/>
              <a:gd name="T62" fmla="*/ 279400 w 268"/>
              <a:gd name="T63" fmla="*/ 457200 h 308"/>
              <a:gd name="T64" fmla="*/ 263525 w 268"/>
              <a:gd name="T65" fmla="*/ 447675 h 308"/>
              <a:gd name="T66" fmla="*/ 257175 w 268"/>
              <a:gd name="T67" fmla="*/ 428625 h 308"/>
              <a:gd name="T68" fmla="*/ 244475 w 268"/>
              <a:gd name="T69" fmla="*/ 419100 h 308"/>
              <a:gd name="T70" fmla="*/ 238125 w 268"/>
              <a:gd name="T71" fmla="*/ 400050 h 308"/>
              <a:gd name="T72" fmla="*/ 231775 w 268"/>
              <a:gd name="T73" fmla="*/ 387350 h 308"/>
              <a:gd name="T74" fmla="*/ 206375 w 268"/>
              <a:gd name="T75" fmla="*/ 374650 h 308"/>
              <a:gd name="T76" fmla="*/ 184150 w 268"/>
              <a:gd name="T77" fmla="*/ 371475 h 308"/>
              <a:gd name="T78" fmla="*/ 171450 w 268"/>
              <a:gd name="T79" fmla="*/ 361950 h 308"/>
              <a:gd name="T80" fmla="*/ 152400 w 268"/>
              <a:gd name="T81" fmla="*/ 346075 h 308"/>
              <a:gd name="T82" fmla="*/ 123825 w 268"/>
              <a:gd name="T83" fmla="*/ 320675 h 308"/>
              <a:gd name="T84" fmla="*/ 76200 w 268"/>
              <a:gd name="T85" fmla="*/ 295275 h 308"/>
              <a:gd name="T86" fmla="*/ 53975 w 268"/>
              <a:gd name="T87" fmla="*/ 282575 h 308"/>
              <a:gd name="T88" fmla="*/ 44450 w 268"/>
              <a:gd name="T89" fmla="*/ 250825 h 308"/>
              <a:gd name="T90" fmla="*/ 0 w 268"/>
              <a:gd name="T91" fmla="*/ 231775 h 308"/>
              <a:gd name="T92" fmla="*/ 60325 w 268"/>
              <a:gd name="T93" fmla="*/ 142875 h 308"/>
              <a:gd name="T94" fmla="*/ 82550 w 268"/>
              <a:gd name="T95" fmla="*/ 136525 h 308"/>
              <a:gd name="T96" fmla="*/ 187325 w 268"/>
              <a:gd name="T97" fmla="*/ 60325 h 308"/>
              <a:gd name="T98" fmla="*/ 187325 w 268"/>
              <a:gd name="T99" fmla="*/ 44450 h 308"/>
              <a:gd name="T100" fmla="*/ 241300 w 268"/>
              <a:gd name="T101" fmla="*/ 6350 h 308"/>
              <a:gd name="T102" fmla="*/ 244475 w 268"/>
              <a:gd name="T103" fmla="*/ 12700 h 308"/>
              <a:gd name="T104" fmla="*/ 288925 w 268"/>
              <a:gd name="T105" fmla="*/ 19050 h 308"/>
              <a:gd name="T106" fmla="*/ 285750 w 268"/>
              <a:gd name="T107" fmla="*/ 6350 h 308"/>
              <a:gd name="T108" fmla="*/ 301625 w 268"/>
              <a:gd name="T109" fmla="*/ 15875 h 308"/>
              <a:gd name="T110" fmla="*/ 301625 w 268"/>
              <a:gd name="T111" fmla="*/ 15875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8" h="308">
                <a:moveTo>
                  <a:pt x="190" y="10"/>
                </a:moveTo>
                <a:lnTo>
                  <a:pt x="196" y="16"/>
                </a:lnTo>
                <a:lnTo>
                  <a:pt x="196" y="12"/>
                </a:lnTo>
                <a:lnTo>
                  <a:pt x="196" y="16"/>
                </a:lnTo>
                <a:lnTo>
                  <a:pt x="192" y="20"/>
                </a:lnTo>
                <a:lnTo>
                  <a:pt x="196" y="20"/>
                </a:lnTo>
                <a:lnTo>
                  <a:pt x="194" y="26"/>
                </a:lnTo>
                <a:lnTo>
                  <a:pt x="198" y="28"/>
                </a:lnTo>
                <a:lnTo>
                  <a:pt x="202" y="32"/>
                </a:lnTo>
                <a:lnTo>
                  <a:pt x="200" y="40"/>
                </a:lnTo>
                <a:lnTo>
                  <a:pt x="198" y="42"/>
                </a:lnTo>
                <a:lnTo>
                  <a:pt x="196" y="46"/>
                </a:lnTo>
                <a:lnTo>
                  <a:pt x="194" y="50"/>
                </a:lnTo>
                <a:lnTo>
                  <a:pt x="198" y="52"/>
                </a:lnTo>
                <a:lnTo>
                  <a:pt x="198" y="58"/>
                </a:lnTo>
                <a:lnTo>
                  <a:pt x="202" y="62"/>
                </a:lnTo>
                <a:lnTo>
                  <a:pt x="206" y="66"/>
                </a:lnTo>
                <a:lnTo>
                  <a:pt x="202" y="70"/>
                </a:lnTo>
                <a:lnTo>
                  <a:pt x="210" y="82"/>
                </a:lnTo>
                <a:lnTo>
                  <a:pt x="206" y="88"/>
                </a:lnTo>
                <a:lnTo>
                  <a:pt x="208" y="100"/>
                </a:lnTo>
                <a:lnTo>
                  <a:pt x="206" y="102"/>
                </a:lnTo>
                <a:lnTo>
                  <a:pt x="208" y="104"/>
                </a:lnTo>
                <a:lnTo>
                  <a:pt x="210" y="100"/>
                </a:lnTo>
                <a:lnTo>
                  <a:pt x="212" y="102"/>
                </a:lnTo>
                <a:lnTo>
                  <a:pt x="208" y="104"/>
                </a:lnTo>
                <a:lnTo>
                  <a:pt x="212" y="108"/>
                </a:lnTo>
                <a:lnTo>
                  <a:pt x="210" y="110"/>
                </a:lnTo>
                <a:lnTo>
                  <a:pt x="214" y="112"/>
                </a:lnTo>
                <a:lnTo>
                  <a:pt x="218" y="118"/>
                </a:lnTo>
                <a:lnTo>
                  <a:pt x="218" y="126"/>
                </a:lnTo>
                <a:lnTo>
                  <a:pt x="214" y="130"/>
                </a:lnTo>
                <a:lnTo>
                  <a:pt x="210" y="140"/>
                </a:lnTo>
                <a:lnTo>
                  <a:pt x="208" y="142"/>
                </a:lnTo>
                <a:lnTo>
                  <a:pt x="212" y="150"/>
                </a:lnTo>
                <a:lnTo>
                  <a:pt x="212" y="154"/>
                </a:lnTo>
                <a:lnTo>
                  <a:pt x="216" y="160"/>
                </a:lnTo>
                <a:lnTo>
                  <a:pt x="214" y="162"/>
                </a:lnTo>
                <a:lnTo>
                  <a:pt x="218" y="162"/>
                </a:lnTo>
                <a:lnTo>
                  <a:pt x="216" y="164"/>
                </a:lnTo>
                <a:lnTo>
                  <a:pt x="218" y="164"/>
                </a:lnTo>
                <a:lnTo>
                  <a:pt x="216" y="166"/>
                </a:lnTo>
                <a:lnTo>
                  <a:pt x="218" y="168"/>
                </a:lnTo>
                <a:lnTo>
                  <a:pt x="218" y="178"/>
                </a:lnTo>
                <a:lnTo>
                  <a:pt x="214" y="178"/>
                </a:lnTo>
                <a:lnTo>
                  <a:pt x="212" y="180"/>
                </a:lnTo>
                <a:lnTo>
                  <a:pt x="220" y="186"/>
                </a:lnTo>
                <a:lnTo>
                  <a:pt x="220" y="188"/>
                </a:lnTo>
                <a:lnTo>
                  <a:pt x="218" y="188"/>
                </a:lnTo>
                <a:lnTo>
                  <a:pt x="218" y="192"/>
                </a:lnTo>
                <a:lnTo>
                  <a:pt x="218" y="198"/>
                </a:lnTo>
                <a:lnTo>
                  <a:pt x="220" y="200"/>
                </a:lnTo>
                <a:lnTo>
                  <a:pt x="220" y="204"/>
                </a:lnTo>
                <a:lnTo>
                  <a:pt x="226" y="206"/>
                </a:lnTo>
                <a:lnTo>
                  <a:pt x="226" y="210"/>
                </a:lnTo>
                <a:lnTo>
                  <a:pt x="220" y="212"/>
                </a:lnTo>
                <a:lnTo>
                  <a:pt x="220" y="214"/>
                </a:lnTo>
                <a:lnTo>
                  <a:pt x="222" y="218"/>
                </a:lnTo>
                <a:lnTo>
                  <a:pt x="222" y="220"/>
                </a:lnTo>
                <a:lnTo>
                  <a:pt x="226" y="220"/>
                </a:lnTo>
                <a:lnTo>
                  <a:pt x="228" y="222"/>
                </a:lnTo>
                <a:lnTo>
                  <a:pt x="226" y="226"/>
                </a:lnTo>
                <a:lnTo>
                  <a:pt x="230" y="230"/>
                </a:lnTo>
                <a:lnTo>
                  <a:pt x="228" y="232"/>
                </a:lnTo>
                <a:lnTo>
                  <a:pt x="250" y="252"/>
                </a:lnTo>
                <a:lnTo>
                  <a:pt x="252" y="252"/>
                </a:lnTo>
                <a:lnTo>
                  <a:pt x="254" y="250"/>
                </a:lnTo>
                <a:lnTo>
                  <a:pt x="256" y="260"/>
                </a:lnTo>
                <a:lnTo>
                  <a:pt x="262" y="260"/>
                </a:lnTo>
                <a:lnTo>
                  <a:pt x="268" y="270"/>
                </a:lnTo>
                <a:lnTo>
                  <a:pt x="266" y="276"/>
                </a:lnTo>
                <a:lnTo>
                  <a:pt x="262" y="280"/>
                </a:lnTo>
                <a:lnTo>
                  <a:pt x="256" y="276"/>
                </a:lnTo>
                <a:lnTo>
                  <a:pt x="256" y="280"/>
                </a:lnTo>
                <a:lnTo>
                  <a:pt x="252" y="276"/>
                </a:lnTo>
                <a:lnTo>
                  <a:pt x="250" y="280"/>
                </a:lnTo>
                <a:lnTo>
                  <a:pt x="242" y="286"/>
                </a:lnTo>
                <a:lnTo>
                  <a:pt x="238" y="290"/>
                </a:lnTo>
                <a:lnTo>
                  <a:pt x="236" y="290"/>
                </a:lnTo>
                <a:lnTo>
                  <a:pt x="236" y="294"/>
                </a:lnTo>
                <a:lnTo>
                  <a:pt x="232" y="294"/>
                </a:lnTo>
                <a:lnTo>
                  <a:pt x="230" y="296"/>
                </a:lnTo>
                <a:lnTo>
                  <a:pt x="228" y="292"/>
                </a:lnTo>
                <a:lnTo>
                  <a:pt x="226" y="292"/>
                </a:lnTo>
                <a:lnTo>
                  <a:pt x="216" y="302"/>
                </a:lnTo>
                <a:lnTo>
                  <a:pt x="212" y="300"/>
                </a:lnTo>
                <a:lnTo>
                  <a:pt x="212" y="304"/>
                </a:lnTo>
                <a:lnTo>
                  <a:pt x="202" y="304"/>
                </a:lnTo>
                <a:lnTo>
                  <a:pt x="196" y="308"/>
                </a:lnTo>
                <a:lnTo>
                  <a:pt x="190" y="304"/>
                </a:lnTo>
                <a:lnTo>
                  <a:pt x="192" y="300"/>
                </a:lnTo>
                <a:lnTo>
                  <a:pt x="182" y="294"/>
                </a:lnTo>
                <a:lnTo>
                  <a:pt x="180" y="296"/>
                </a:lnTo>
                <a:lnTo>
                  <a:pt x="176" y="288"/>
                </a:lnTo>
                <a:lnTo>
                  <a:pt x="170" y="284"/>
                </a:lnTo>
                <a:lnTo>
                  <a:pt x="168" y="282"/>
                </a:lnTo>
                <a:lnTo>
                  <a:pt x="166" y="282"/>
                </a:lnTo>
                <a:lnTo>
                  <a:pt x="166" y="280"/>
                </a:lnTo>
                <a:lnTo>
                  <a:pt x="162" y="276"/>
                </a:lnTo>
                <a:lnTo>
                  <a:pt x="162" y="270"/>
                </a:lnTo>
                <a:lnTo>
                  <a:pt x="160" y="270"/>
                </a:lnTo>
                <a:lnTo>
                  <a:pt x="160" y="268"/>
                </a:lnTo>
                <a:lnTo>
                  <a:pt x="154" y="264"/>
                </a:lnTo>
                <a:lnTo>
                  <a:pt x="154" y="260"/>
                </a:lnTo>
                <a:lnTo>
                  <a:pt x="150" y="256"/>
                </a:lnTo>
                <a:lnTo>
                  <a:pt x="150" y="252"/>
                </a:lnTo>
                <a:lnTo>
                  <a:pt x="146" y="248"/>
                </a:lnTo>
                <a:lnTo>
                  <a:pt x="148" y="244"/>
                </a:lnTo>
                <a:lnTo>
                  <a:pt x="146" y="244"/>
                </a:lnTo>
                <a:lnTo>
                  <a:pt x="146" y="242"/>
                </a:lnTo>
                <a:lnTo>
                  <a:pt x="140" y="240"/>
                </a:lnTo>
                <a:lnTo>
                  <a:pt x="130" y="236"/>
                </a:lnTo>
                <a:lnTo>
                  <a:pt x="128" y="240"/>
                </a:lnTo>
                <a:lnTo>
                  <a:pt x="118" y="234"/>
                </a:lnTo>
                <a:lnTo>
                  <a:pt x="116" y="234"/>
                </a:lnTo>
                <a:lnTo>
                  <a:pt x="112" y="232"/>
                </a:lnTo>
                <a:lnTo>
                  <a:pt x="112" y="230"/>
                </a:lnTo>
                <a:lnTo>
                  <a:pt x="108" y="228"/>
                </a:lnTo>
                <a:lnTo>
                  <a:pt x="102" y="226"/>
                </a:lnTo>
                <a:lnTo>
                  <a:pt x="100" y="220"/>
                </a:lnTo>
                <a:lnTo>
                  <a:pt x="96" y="218"/>
                </a:lnTo>
                <a:lnTo>
                  <a:pt x="94" y="208"/>
                </a:lnTo>
                <a:lnTo>
                  <a:pt x="90" y="206"/>
                </a:lnTo>
                <a:lnTo>
                  <a:pt x="78" y="202"/>
                </a:lnTo>
                <a:lnTo>
                  <a:pt x="72" y="198"/>
                </a:lnTo>
                <a:lnTo>
                  <a:pt x="56" y="194"/>
                </a:lnTo>
                <a:lnTo>
                  <a:pt x="48" y="186"/>
                </a:lnTo>
                <a:lnTo>
                  <a:pt x="46" y="186"/>
                </a:lnTo>
                <a:lnTo>
                  <a:pt x="36" y="182"/>
                </a:lnTo>
                <a:lnTo>
                  <a:pt x="34" y="178"/>
                </a:lnTo>
                <a:lnTo>
                  <a:pt x="30" y="174"/>
                </a:lnTo>
                <a:lnTo>
                  <a:pt x="28" y="168"/>
                </a:lnTo>
                <a:lnTo>
                  <a:pt x="28" y="158"/>
                </a:lnTo>
                <a:lnTo>
                  <a:pt x="18" y="148"/>
                </a:lnTo>
                <a:lnTo>
                  <a:pt x="8" y="146"/>
                </a:lnTo>
                <a:lnTo>
                  <a:pt x="0" y="146"/>
                </a:lnTo>
                <a:lnTo>
                  <a:pt x="10" y="138"/>
                </a:lnTo>
                <a:lnTo>
                  <a:pt x="48" y="102"/>
                </a:lnTo>
                <a:lnTo>
                  <a:pt x="38" y="90"/>
                </a:lnTo>
                <a:lnTo>
                  <a:pt x="42" y="86"/>
                </a:lnTo>
                <a:lnTo>
                  <a:pt x="48" y="90"/>
                </a:lnTo>
                <a:lnTo>
                  <a:pt x="52" y="86"/>
                </a:lnTo>
                <a:lnTo>
                  <a:pt x="56" y="90"/>
                </a:lnTo>
                <a:lnTo>
                  <a:pt x="114" y="32"/>
                </a:lnTo>
                <a:lnTo>
                  <a:pt x="118" y="38"/>
                </a:lnTo>
                <a:lnTo>
                  <a:pt x="122" y="34"/>
                </a:lnTo>
                <a:lnTo>
                  <a:pt x="126" y="32"/>
                </a:lnTo>
                <a:lnTo>
                  <a:pt x="118" y="28"/>
                </a:lnTo>
                <a:lnTo>
                  <a:pt x="146" y="2"/>
                </a:lnTo>
                <a:lnTo>
                  <a:pt x="148" y="4"/>
                </a:lnTo>
                <a:lnTo>
                  <a:pt x="152" y="4"/>
                </a:lnTo>
                <a:lnTo>
                  <a:pt x="152" y="0"/>
                </a:lnTo>
                <a:lnTo>
                  <a:pt x="156" y="6"/>
                </a:lnTo>
                <a:lnTo>
                  <a:pt x="154" y="8"/>
                </a:lnTo>
                <a:lnTo>
                  <a:pt x="158" y="8"/>
                </a:lnTo>
                <a:lnTo>
                  <a:pt x="166" y="12"/>
                </a:lnTo>
                <a:lnTo>
                  <a:pt x="182" y="12"/>
                </a:lnTo>
                <a:lnTo>
                  <a:pt x="186" y="10"/>
                </a:lnTo>
                <a:lnTo>
                  <a:pt x="182" y="8"/>
                </a:lnTo>
                <a:lnTo>
                  <a:pt x="180" y="4"/>
                </a:lnTo>
                <a:lnTo>
                  <a:pt x="186" y="8"/>
                </a:lnTo>
                <a:lnTo>
                  <a:pt x="190" y="6"/>
                </a:lnTo>
                <a:lnTo>
                  <a:pt x="190" y="10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8" name="Freeform 132"/>
          <p:cNvSpPr>
            <a:spLocks/>
          </p:cNvSpPr>
          <p:nvPr/>
        </p:nvSpPr>
        <p:spPr bwMode="auto">
          <a:xfrm>
            <a:off x="3737610" y="4176078"/>
            <a:ext cx="587375" cy="473075"/>
          </a:xfrm>
          <a:custGeom>
            <a:avLst/>
            <a:gdLst>
              <a:gd name="T0" fmla="*/ 577850 w 370"/>
              <a:gd name="T1" fmla="*/ 288925 h 298"/>
              <a:gd name="T2" fmla="*/ 549275 w 370"/>
              <a:gd name="T3" fmla="*/ 288925 h 298"/>
              <a:gd name="T4" fmla="*/ 555625 w 370"/>
              <a:gd name="T5" fmla="*/ 301625 h 298"/>
              <a:gd name="T6" fmla="*/ 530225 w 370"/>
              <a:gd name="T7" fmla="*/ 311150 h 298"/>
              <a:gd name="T8" fmla="*/ 514350 w 370"/>
              <a:gd name="T9" fmla="*/ 330200 h 298"/>
              <a:gd name="T10" fmla="*/ 498475 w 370"/>
              <a:gd name="T11" fmla="*/ 336550 h 298"/>
              <a:gd name="T12" fmla="*/ 469900 w 370"/>
              <a:gd name="T13" fmla="*/ 368300 h 298"/>
              <a:gd name="T14" fmla="*/ 457200 w 370"/>
              <a:gd name="T15" fmla="*/ 365125 h 298"/>
              <a:gd name="T16" fmla="*/ 444500 w 370"/>
              <a:gd name="T17" fmla="*/ 377825 h 298"/>
              <a:gd name="T18" fmla="*/ 444500 w 370"/>
              <a:gd name="T19" fmla="*/ 390525 h 298"/>
              <a:gd name="T20" fmla="*/ 422275 w 370"/>
              <a:gd name="T21" fmla="*/ 400050 h 298"/>
              <a:gd name="T22" fmla="*/ 403225 w 370"/>
              <a:gd name="T23" fmla="*/ 415925 h 298"/>
              <a:gd name="T24" fmla="*/ 387350 w 370"/>
              <a:gd name="T25" fmla="*/ 419100 h 298"/>
              <a:gd name="T26" fmla="*/ 387350 w 370"/>
              <a:gd name="T27" fmla="*/ 431800 h 298"/>
              <a:gd name="T28" fmla="*/ 365125 w 370"/>
              <a:gd name="T29" fmla="*/ 454025 h 298"/>
              <a:gd name="T30" fmla="*/ 355600 w 370"/>
              <a:gd name="T31" fmla="*/ 460375 h 298"/>
              <a:gd name="T32" fmla="*/ 339725 w 370"/>
              <a:gd name="T33" fmla="*/ 457200 h 298"/>
              <a:gd name="T34" fmla="*/ 320675 w 370"/>
              <a:gd name="T35" fmla="*/ 460375 h 298"/>
              <a:gd name="T36" fmla="*/ 304800 w 370"/>
              <a:gd name="T37" fmla="*/ 460375 h 298"/>
              <a:gd name="T38" fmla="*/ 285750 w 370"/>
              <a:gd name="T39" fmla="*/ 454025 h 298"/>
              <a:gd name="T40" fmla="*/ 273050 w 370"/>
              <a:gd name="T41" fmla="*/ 454025 h 298"/>
              <a:gd name="T42" fmla="*/ 244475 w 370"/>
              <a:gd name="T43" fmla="*/ 454025 h 298"/>
              <a:gd name="T44" fmla="*/ 238125 w 370"/>
              <a:gd name="T45" fmla="*/ 447675 h 298"/>
              <a:gd name="T46" fmla="*/ 225425 w 370"/>
              <a:gd name="T47" fmla="*/ 457200 h 298"/>
              <a:gd name="T48" fmla="*/ 212725 w 370"/>
              <a:gd name="T49" fmla="*/ 469900 h 298"/>
              <a:gd name="T50" fmla="*/ 180975 w 370"/>
              <a:gd name="T51" fmla="*/ 460375 h 298"/>
              <a:gd name="T52" fmla="*/ 161925 w 370"/>
              <a:gd name="T53" fmla="*/ 454025 h 298"/>
              <a:gd name="T54" fmla="*/ 133350 w 370"/>
              <a:gd name="T55" fmla="*/ 438150 h 298"/>
              <a:gd name="T56" fmla="*/ 120650 w 370"/>
              <a:gd name="T57" fmla="*/ 425450 h 298"/>
              <a:gd name="T58" fmla="*/ 101600 w 370"/>
              <a:gd name="T59" fmla="*/ 422275 h 298"/>
              <a:gd name="T60" fmla="*/ 101600 w 370"/>
              <a:gd name="T61" fmla="*/ 425450 h 298"/>
              <a:gd name="T62" fmla="*/ 69850 w 370"/>
              <a:gd name="T63" fmla="*/ 419100 h 298"/>
              <a:gd name="T64" fmla="*/ 53975 w 370"/>
              <a:gd name="T65" fmla="*/ 400050 h 298"/>
              <a:gd name="T66" fmla="*/ 25400 w 370"/>
              <a:gd name="T67" fmla="*/ 381000 h 298"/>
              <a:gd name="T68" fmla="*/ 25400 w 370"/>
              <a:gd name="T69" fmla="*/ 352425 h 298"/>
              <a:gd name="T70" fmla="*/ 12700 w 370"/>
              <a:gd name="T71" fmla="*/ 346075 h 298"/>
              <a:gd name="T72" fmla="*/ 9525 w 370"/>
              <a:gd name="T73" fmla="*/ 333375 h 298"/>
              <a:gd name="T74" fmla="*/ 6350 w 370"/>
              <a:gd name="T75" fmla="*/ 323850 h 298"/>
              <a:gd name="T76" fmla="*/ 263525 w 370"/>
              <a:gd name="T77" fmla="*/ 22225 h 298"/>
              <a:gd name="T78" fmla="*/ 292100 w 370"/>
              <a:gd name="T79" fmla="*/ 22225 h 298"/>
              <a:gd name="T80" fmla="*/ 320675 w 370"/>
              <a:gd name="T81" fmla="*/ 53975 h 298"/>
              <a:gd name="T82" fmla="*/ 333375 w 370"/>
              <a:gd name="T83" fmla="*/ 92075 h 298"/>
              <a:gd name="T84" fmla="*/ 390525 w 370"/>
              <a:gd name="T85" fmla="*/ 117475 h 298"/>
              <a:gd name="T86" fmla="*/ 428625 w 370"/>
              <a:gd name="T87" fmla="*/ 149225 h 298"/>
              <a:gd name="T88" fmla="*/ 454025 w 370"/>
              <a:gd name="T89" fmla="*/ 168275 h 298"/>
              <a:gd name="T90" fmla="*/ 479425 w 370"/>
              <a:gd name="T91" fmla="*/ 184150 h 298"/>
              <a:gd name="T92" fmla="*/ 508000 w 370"/>
              <a:gd name="T93" fmla="*/ 190500 h 298"/>
              <a:gd name="T94" fmla="*/ 514350 w 370"/>
              <a:gd name="T95" fmla="*/ 209550 h 298"/>
              <a:gd name="T96" fmla="*/ 530225 w 370"/>
              <a:gd name="T97" fmla="*/ 231775 h 298"/>
              <a:gd name="T98" fmla="*/ 539750 w 370"/>
              <a:gd name="T99" fmla="*/ 250825 h 298"/>
              <a:gd name="T100" fmla="*/ 561975 w 370"/>
              <a:gd name="T101" fmla="*/ 273050 h 298"/>
              <a:gd name="T102" fmla="*/ 587375 w 370"/>
              <a:gd name="T103" fmla="*/ 292100 h 29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70" h="298">
                <a:moveTo>
                  <a:pt x="370" y="184"/>
                </a:moveTo>
                <a:lnTo>
                  <a:pt x="368" y="186"/>
                </a:lnTo>
                <a:lnTo>
                  <a:pt x="366" y="182"/>
                </a:lnTo>
                <a:lnTo>
                  <a:pt x="364" y="182"/>
                </a:lnTo>
                <a:lnTo>
                  <a:pt x="362" y="180"/>
                </a:lnTo>
                <a:lnTo>
                  <a:pt x="360" y="184"/>
                </a:lnTo>
                <a:lnTo>
                  <a:pt x="354" y="182"/>
                </a:lnTo>
                <a:lnTo>
                  <a:pt x="346" y="182"/>
                </a:lnTo>
                <a:lnTo>
                  <a:pt x="346" y="186"/>
                </a:lnTo>
                <a:lnTo>
                  <a:pt x="348" y="186"/>
                </a:lnTo>
                <a:lnTo>
                  <a:pt x="350" y="188"/>
                </a:lnTo>
                <a:lnTo>
                  <a:pt x="350" y="190"/>
                </a:lnTo>
                <a:lnTo>
                  <a:pt x="346" y="192"/>
                </a:lnTo>
                <a:lnTo>
                  <a:pt x="340" y="200"/>
                </a:lnTo>
                <a:lnTo>
                  <a:pt x="336" y="198"/>
                </a:lnTo>
                <a:lnTo>
                  <a:pt x="334" y="196"/>
                </a:lnTo>
                <a:lnTo>
                  <a:pt x="332" y="200"/>
                </a:lnTo>
                <a:lnTo>
                  <a:pt x="330" y="200"/>
                </a:lnTo>
                <a:lnTo>
                  <a:pt x="328" y="206"/>
                </a:lnTo>
                <a:lnTo>
                  <a:pt x="324" y="208"/>
                </a:lnTo>
                <a:lnTo>
                  <a:pt x="324" y="210"/>
                </a:lnTo>
                <a:lnTo>
                  <a:pt x="322" y="208"/>
                </a:lnTo>
                <a:lnTo>
                  <a:pt x="316" y="212"/>
                </a:lnTo>
                <a:lnTo>
                  <a:pt x="314" y="212"/>
                </a:lnTo>
                <a:lnTo>
                  <a:pt x="302" y="222"/>
                </a:lnTo>
                <a:lnTo>
                  <a:pt x="300" y="226"/>
                </a:lnTo>
                <a:lnTo>
                  <a:pt x="300" y="230"/>
                </a:lnTo>
                <a:lnTo>
                  <a:pt x="296" y="232"/>
                </a:lnTo>
                <a:lnTo>
                  <a:pt x="292" y="232"/>
                </a:lnTo>
                <a:lnTo>
                  <a:pt x="292" y="230"/>
                </a:lnTo>
                <a:lnTo>
                  <a:pt x="288" y="228"/>
                </a:lnTo>
                <a:lnTo>
                  <a:pt x="288" y="230"/>
                </a:lnTo>
                <a:lnTo>
                  <a:pt x="290" y="232"/>
                </a:lnTo>
                <a:lnTo>
                  <a:pt x="288" y="232"/>
                </a:lnTo>
                <a:lnTo>
                  <a:pt x="286" y="228"/>
                </a:lnTo>
                <a:lnTo>
                  <a:pt x="280" y="238"/>
                </a:lnTo>
                <a:lnTo>
                  <a:pt x="274" y="236"/>
                </a:lnTo>
                <a:lnTo>
                  <a:pt x="274" y="242"/>
                </a:lnTo>
                <a:lnTo>
                  <a:pt x="280" y="244"/>
                </a:lnTo>
                <a:lnTo>
                  <a:pt x="280" y="246"/>
                </a:lnTo>
                <a:lnTo>
                  <a:pt x="274" y="250"/>
                </a:lnTo>
                <a:lnTo>
                  <a:pt x="270" y="250"/>
                </a:lnTo>
                <a:lnTo>
                  <a:pt x="266" y="256"/>
                </a:lnTo>
                <a:lnTo>
                  <a:pt x="266" y="252"/>
                </a:lnTo>
                <a:lnTo>
                  <a:pt x="262" y="258"/>
                </a:lnTo>
                <a:lnTo>
                  <a:pt x="264" y="260"/>
                </a:lnTo>
                <a:lnTo>
                  <a:pt x="260" y="262"/>
                </a:lnTo>
                <a:lnTo>
                  <a:pt x="254" y="262"/>
                </a:lnTo>
                <a:lnTo>
                  <a:pt x="252" y="266"/>
                </a:lnTo>
                <a:lnTo>
                  <a:pt x="250" y="266"/>
                </a:lnTo>
                <a:lnTo>
                  <a:pt x="252" y="262"/>
                </a:lnTo>
                <a:lnTo>
                  <a:pt x="244" y="264"/>
                </a:lnTo>
                <a:lnTo>
                  <a:pt x="242" y="266"/>
                </a:lnTo>
                <a:lnTo>
                  <a:pt x="244" y="268"/>
                </a:lnTo>
                <a:lnTo>
                  <a:pt x="242" y="268"/>
                </a:lnTo>
                <a:lnTo>
                  <a:pt x="244" y="272"/>
                </a:lnTo>
                <a:lnTo>
                  <a:pt x="240" y="272"/>
                </a:lnTo>
                <a:lnTo>
                  <a:pt x="234" y="280"/>
                </a:lnTo>
                <a:lnTo>
                  <a:pt x="232" y="280"/>
                </a:lnTo>
                <a:lnTo>
                  <a:pt x="230" y="286"/>
                </a:lnTo>
                <a:lnTo>
                  <a:pt x="228" y="286"/>
                </a:lnTo>
                <a:lnTo>
                  <a:pt x="226" y="290"/>
                </a:lnTo>
                <a:lnTo>
                  <a:pt x="224" y="288"/>
                </a:lnTo>
                <a:lnTo>
                  <a:pt x="224" y="290"/>
                </a:lnTo>
                <a:lnTo>
                  <a:pt x="216" y="292"/>
                </a:lnTo>
                <a:lnTo>
                  <a:pt x="220" y="290"/>
                </a:lnTo>
                <a:lnTo>
                  <a:pt x="216" y="288"/>
                </a:lnTo>
                <a:lnTo>
                  <a:pt x="214" y="288"/>
                </a:lnTo>
                <a:lnTo>
                  <a:pt x="214" y="290"/>
                </a:lnTo>
                <a:lnTo>
                  <a:pt x="210" y="292"/>
                </a:lnTo>
                <a:lnTo>
                  <a:pt x="206" y="290"/>
                </a:lnTo>
                <a:lnTo>
                  <a:pt x="202" y="290"/>
                </a:lnTo>
                <a:lnTo>
                  <a:pt x="204" y="286"/>
                </a:lnTo>
                <a:lnTo>
                  <a:pt x="204" y="284"/>
                </a:lnTo>
                <a:lnTo>
                  <a:pt x="196" y="288"/>
                </a:lnTo>
                <a:lnTo>
                  <a:pt x="192" y="290"/>
                </a:lnTo>
                <a:lnTo>
                  <a:pt x="190" y="292"/>
                </a:lnTo>
                <a:lnTo>
                  <a:pt x="190" y="290"/>
                </a:lnTo>
                <a:lnTo>
                  <a:pt x="180" y="288"/>
                </a:lnTo>
                <a:lnTo>
                  <a:pt x="180" y="286"/>
                </a:lnTo>
                <a:lnTo>
                  <a:pt x="176" y="288"/>
                </a:lnTo>
                <a:lnTo>
                  <a:pt x="174" y="288"/>
                </a:lnTo>
                <a:lnTo>
                  <a:pt x="174" y="290"/>
                </a:lnTo>
                <a:lnTo>
                  <a:pt x="172" y="286"/>
                </a:lnTo>
                <a:lnTo>
                  <a:pt x="170" y="290"/>
                </a:lnTo>
                <a:lnTo>
                  <a:pt x="168" y="288"/>
                </a:lnTo>
                <a:lnTo>
                  <a:pt x="164" y="290"/>
                </a:lnTo>
                <a:lnTo>
                  <a:pt x="154" y="286"/>
                </a:lnTo>
                <a:lnTo>
                  <a:pt x="154" y="284"/>
                </a:lnTo>
                <a:lnTo>
                  <a:pt x="152" y="286"/>
                </a:lnTo>
                <a:lnTo>
                  <a:pt x="152" y="284"/>
                </a:lnTo>
                <a:lnTo>
                  <a:pt x="150" y="282"/>
                </a:lnTo>
                <a:lnTo>
                  <a:pt x="146" y="286"/>
                </a:lnTo>
                <a:lnTo>
                  <a:pt x="148" y="290"/>
                </a:lnTo>
                <a:lnTo>
                  <a:pt x="146" y="288"/>
                </a:lnTo>
                <a:lnTo>
                  <a:pt x="142" y="288"/>
                </a:lnTo>
                <a:lnTo>
                  <a:pt x="142" y="296"/>
                </a:lnTo>
                <a:lnTo>
                  <a:pt x="140" y="292"/>
                </a:lnTo>
                <a:lnTo>
                  <a:pt x="136" y="292"/>
                </a:lnTo>
                <a:lnTo>
                  <a:pt x="134" y="296"/>
                </a:lnTo>
                <a:lnTo>
                  <a:pt x="132" y="298"/>
                </a:lnTo>
                <a:lnTo>
                  <a:pt x="126" y="292"/>
                </a:lnTo>
                <a:lnTo>
                  <a:pt x="116" y="296"/>
                </a:lnTo>
                <a:lnTo>
                  <a:pt x="114" y="290"/>
                </a:lnTo>
                <a:lnTo>
                  <a:pt x="112" y="288"/>
                </a:lnTo>
                <a:lnTo>
                  <a:pt x="110" y="288"/>
                </a:lnTo>
                <a:lnTo>
                  <a:pt x="110" y="284"/>
                </a:lnTo>
                <a:lnTo>
                  <a:pt x="102" y="286"/>
                </a:lnTo>
                <a:lnTo>
                  <a:pt x="92" y="280"/>
                </a:lnTo>
                <a:lnTo>
                  <a:pt x="90" y="280"/>
                </a:lnTo>
                <a:lnTo>
                  <a:pt x="88" y="278"/>
                </a:lnTo>
                <a:lnTo>
                  <a:pt x="84" y="276"/>
                </a:lnTo>
                <a:lnTo>
                  <a:pt x="82" y="278"/>
                </a:lnTo>
                <a:lnTo>
                  <a:pt x="80" y="276"/>
                </a:lnTo>
                <a:lnTo>
                  <a:pt x="80" y="268"/>
                </a:lnTo>
                <a:lnTo>
                  <a:pt x="76" y="268"/>
                </a:lnTo>
                <a:lnTo>
                  <a:pt x="76" y="270"/>
                </a:lnTo>
                <a:lnTo>
                  <a:pt x="70" y="270"/>
                </a:lnTo>
                <a:lnTo>
                  <a:pt x="68" y="266"/>
                </a:lnTo>
                <a:lnTo>
                  <a:pt x="64" y="266"/>
                </a:lnTo>
                <a:lnTo>
                  <a:pt x="66" y="262"/>
                </a:lnTo>
                <a:lnTo>
                  <a:pt x="62" y="264"/>
                </a:lnTo>
                <a:lnTo>
                  <a:pt x="62" y="268"/>
                </a:lnTo>
                <a:lnTo>
                  <a:pt x="64" y="268"/>
                </a:lnTo>
                <a:lnTo>
                  <a:pt x="62" y="270"/>
                </a:lnTo>
                <a:lnTo>
                  <a:pt x="60" y="268"/>
                </a:lnTo>
                <a:lnTo>
                  <a:pt x="50" y="268"/>
                </a:lnTo>
                <a:lnTo>
                  <a:pt x="44" y="264"/>
                </a:lnTo>
                <a:lnTo>
                  <a:pt x="48" y="266"/>
                </a:lnTo>
                <a:lnTo>
                  <a:pt x="46" y="260"/>
                </a:lnTo>
                <a:lnTo>
                  <a:pt x="34" y="258"/>
                </a:lnTo>
                <a:lnTo>
                  <a:pt x="34" y="252"/>
                </a:lnTo>
                <a:lnTo>
                  <a:pt x="32" y="252"/>
                </a:lnTo>
                <a:lnTo>
                  <a:pt x="28" y="248"/>
                </a:lnTo>
                <a:lnTo>
                  <a:pt x="24" y="246"/>
                </a:lnTo>
                <a:lnTo>
                  <a:pt x="16" y="240"/>
                </a:lnTo>
                <a:lnTo>
                  <a:pt x="20" y="236"/>
                </a:lnTo>
                <a:lnTo>
                  <a:pt x="14" y="230"/>
                </a:lnTo>
                <a:lnTo>
                  <a:pt x="20" y="224"/>
                </a:lnTo>
                <a:lnTo>
                  <a:pt x="16" y="222"/>
                </a:lnTo>
                <a:lnTo>
                  <a:pt x="16" y="220"/>
                </a:lnTo>
                <a:lnTo>
                  <a:pt x="14" y="216"/>
                </a:lnTo>
                <a:lnTo>
                  <a:pt x="10" y="220"/>
                </a:lnTo>
                <a:lnTo>
                  <a:pt x="8" y="218"/>
                </a:lnTo>
                <a:lnTo>
                  <a:pt x="8" y="216"/>
                </a:lnTo>
                <a:lnTo>
                  <a:pt x="6" y="216"/>
                </a:lnTo>
                <a:lnTo>
                  <a:pt x="4" y="216"/>
                </a:lnTo>
                <a:lnTo>
                  <a:pt x="6" y="210"/>
                </a:lnTo>
                <a:lnTo>
                  <a:pt x="2" y="210"/>
                </a:lnTo>
                <a:lnTo>
                  <a:pt x="2" y="208"/>
                </a:lnTo>
                <a:lnTo>
                  <a:pt x="2" y="206"/>
                </a:lnTo>
                <a:lnTo>
                  <a:pt x="4" y="204"/>
                </a:lnTo>
                <a:lnTo>
                  <a:pt x="0" y="202"/>
                </a:lnTo>
                <a:lnTo>
                  <a:pt x="0" y="200"/>
                </a:lnTo>
                <a:lnTo>
                  <a:pt x="174" y="22"/>
                </a:lnTo>
                <a:lnTo>
                  <a:pt x="166" y="14"/>
                </a:lnTo>
                <a:lnTo>
                  <a:pt x="180" y="0"/>
                </a:lnTo>
                <a:lnTo>
                  <a:pt x="184" y="4"/>
                </a:lnTo>
                <a:lnTo>
                  <a:pt x="180" y="8"/>
                </a:lnTo>
                <a:lnTo>
                  <a:pt x="184" y="14"/>
                </a:lnTo>
                <a:lnTo>
                  <a:pt x="174" y="22"/>
                </a:lnTo>
                <a:lnTo>
                  <a:pt x="182" y="22"/>
                </a:lnTo>
                <a:lnTo>
                  <a:pt x="192" y="24"/>
                </a:lnTo>
                <a:lnTo>
                  <a:pt x="202" y="34"/>
                </a:lnTo>
                <a:lnTo>
                  <a:pt x="202" y="44"/>
                </a:lnTo>
                <a:lnTo>
                  <a:pt x="204" y="50"/>
                </a:lnTo>
                <a:lnTo>
                  <a:pt x="208" y="54"/>
                </a:lnTo>
                <a:lnTo>
                  <a:pt x="210" y="58"/>
                </a:lnTo>
                <a:lnTo>
                  <a:pt x="220" y="62"/>
                </a:lnTo>
                <a:lnTo>
                  <a:pt x="222" y="62"/>
                </a:lnTo>
                <a:lnTo>
                  <a:pt x="230" y="70"/>
                </a:lnTo>
                <a:lnTo>
                  <a:pt x="246" y="74"/>
                </a:lnTo>
                <a:lnTo>
                  <a:pt x="252" y="78"/>
                </a:lnTo>
                <a:lnTo>
                  <a:pt x="264" y="82"/>
                </a:lnTo>
                <a:lnTo>
                  <a:pt x="268" y="84"/>
                </a:lnTo>
                <a:lnTo>
                  <a:pt x="270" y="94"/>
                </a:lnTo>
                <a:lnTo>
                  <a:pt x="274" y="96"/>
                </a:lnTo>
                <a:lnTo>
                  <a:pt x="276" y="102"/>
                </a:lnTo>
                <a:lnTo>
                  <a:pt x="282" y="104"/>
                </a:lnTo>
                <a:lnTo>
                  <a:pt x="286" y="106"/>
                </a:lnTo>
                <a:lnTo>
                  <a:pt x="286" y="108"/>
                </a:lnTo>
                <a:lnTo>
                  <a:pt x="290" y="110"/>
                </a:lnTo>
                <a:lnTo>
                  <a:pt x="292" y="110"/>
                </a:lnTo>
                <a:lnTo>
                  <a:pt x="302" y="116"/>
                </a:lnTo>
                <a:lnTo>
                  <a:pt x="304" y="112"/>
                </a:lnTo>
                <a:lnTo>
                  <a:pt x="314" y="116"/>
                </a:lnTo>
                <a:lnTo>
                  <a:pt x="320" y="118"/>
                </a:lnTo>
                <a:lnTo>
                  <a:pt x="320" y="120"/>
                </a:lnTo>
                <a:lnTo>
                  <a:pt x="322" y="120"/>
                </a:lnTo>
                <a:lnTo>
                  <a:pt x="320" y="124"/>
                </a:lnTo>
                <a:lnTo>
                  <a:pt x="324" y="128"/>
                </a:lnTo>
                <a:lnTo>
                  <a:pt x="324" y="132"/>
                </a:lnTo>
                <a:lnTo>
                  <a:pt x="328" y="136"/>
                </a:lnTo>
                <a:lnTo>
                  <a:pt x="328" y="140"/>
                </a:lnTo>
                <a:lnTo>
                  <a:pt x="334" y="144"/>
                </a:lnTo>
                <a:lnTo>
                  <a:pt x="334" y="146"/>
                </a:lnTo>
                <a:lnTo>
                  <a:pt x="336" y="146"/>
                </a:lnTo>
                <a:lnTo>
                  <a:pt x="336" y="152"/>
                </a:lnTo>
                <a:lnTo>
                  <a:pt x="340" y="156"/>
                </a:lnTo>
                <a:lnTo>
                  <a:pt x="340" y="158"/>
                </a:lnTo>
                <a:lnTo>
                  <a:pt x="342" y="158"/>
                </a:lnTo>
                <a:lnTo>
                  <a:pt x="344" y="160"/>
                </a:lnTo>
                <a:lnTo>
                  <a:pt x="350" y="164"/>
                </a:lnTo>
                <a:lnTo>
                  <a:pt x="354" y="172"/>
                </a:lnTo>
                <a:lnTo>
                  <a:pt x="356" y="170"/>
                </a:lnTo>
                <a:lnTo>
                  <a:pt x="366" y="176"/>
                </a:lnTo>
                <a:lnTo>
                  <a:pt x="364" y="180"/>
                </a:lnTo>
                <a:lnTo>
                  <a:pt x="370" y="184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9" name="Freeform 133"/>
          <p:cNvSpPr>
            <a:spLocks/>
          </p:cNvSpPr>
          <p:nvPr/>
        </p:nvSpPr>
        <p:spPr bwMode="auto">
          <a:xfrm>
            <a:off x="4124960" y="4401503"/>
            <a:ext cx="425450" cy="377825"/>
          </a:xfrm>
          <a:custGeom>
            <a:avLst/>
            <a:gdLst>
              <a:gd name="T0" fmla="*/ 425450 w 268"/>
              <a:gd name="T1" fmla="*/ 168275 h 238"/>
              <a:gd name="T2" fmla="*/ 333375 w 268"/>
              <a:gd name="T3" fmla="*/ 279400 h 238"/>
              <a:gd name="T4" fmla="*/ 298450 w 268"/>
              <a:gd name="T5" fmla="*/ 295275 h 238"/>
              <a:gd name="T6" fmla="*/ 330200 w 268"/>
              <a:gd name="T7" fmla="*/ 327025 h 238"/>
              <a:gd name="T8" fmla="*/ 222250 w 268"/>
              <a:gd name="T9" fmla="*/ 374650 h 238"/>
              <a:gd name="T10" fmla="*/ 0 w 268"/>
              <a:gd name="T11" fmla="*/ 193675 h 238"/>
              <a:gd name="T12" fmla="*/ 9525 w 268"/>
              <a:gd name="T13" fmla="*/ 196850 h 238"/>
              <a:gd name="T14" fmla="*/ 15875 w 268"/>
              <a:gd name="T15" fmla="*/ 190500 h 238"/>
              <a:gd name="T16" fmla="*/ 31750 w 268"/>
              <a:gd name="T17" fmla="*/ 187325 h 238"/>
              <a:gd name="T18" fmla="*/ 34925 w 268"/>
              <a:gd name="T19" fmla="*/ 174625 h 238"/>
              <a:gd name="T20" fmla="*/ 41275 w 268"/>
              <a:gd name="T21" fmla="*/ 171450 h 238"/>
              <a:gd name="T22" fmla="*/ 57150 w 268"/>
              <a:gd name="T23" fmla="*/ 165100 h 238"/>
              <a:gd name="T24" fmla="*/ 47625 w 268"/>
              <a:gd name="T25" fmla="*/ 158750 h 238"/>
              <a:gd name="T26" fmla="*/ 57150 w 268"/>
              <a:gd name="T27" fmla="*/ 152400 h 238"/>
              <a:gd name="T28" fmla="*/ 69850 w 268"/>
              <a:gd name="T29" fmla="*/ 142875 h 238"/>
              <a:gd name="T30" fmla="*/ 69850 w 268"/>
              <a:gd name="T31" fmla="*/ 139700 h 238"/>
              <a:gd name="T32" fmla="*/ 76200 w 268"/>
              <a:gd name="T33" fmla="*/ 139700 h 238"/>
              <a:gd name="T34" fmla="*/ 82550 w 268"/>
              <a:gd name="T35" fmla="*/ 142875 h 238"/>
              <a:gd name="T36" fmla="*/ 88900 w 268"/>
              <a:gd name="T37" fmla="*/ 133350 h 238"/>
              <a:gd name="T38" fmla="*/ 111125 w 268"/>
              <a:gd name="T39" fmla="*/ 111125 h 238"/>
              <a:gd name="T40" fmla="*/ 123825 w 268"/>
              <a:gd name="T41" fmla="*/ 104775 h 238"/>
              <a:gd name="T42" fmla="*/ 127000 w 268"/>
              <a:gd name="T43" fmla="*/ 104775 h 238"/>
              <a:gd name="T44" fmla="*/ 136525 w 268"/>
              <a:gd name="T45" fmla="*/ 92075 h 238"/>
              <a:gd name="T46" fmla="*/ 142875 w 268"/>
              <a:gd name="T47" fmla="*/ 85725 h 238"/>
              <a:gd name="T48" fmla="*/ 152400 w 268"/>
              <a:gd name="T49" fmla="*/ 92075 h 238"/>
              <a:gd name="T50" fmla="*/ 168275 w 268"/>
              <a:gd name="T51" fmla="*/ 76200 h 238"/>
              <a:gd name="T52" fmla="*/ 165100 w 268"/>
              <a:gd name="T53" fmla="*/ 69850 h 238"/>
              <a:gd name="T54" fmla="*/ 161925 w 268"/>
              <a:gd name="T55" fmla="*/ 63500 h 238"/>
              <a:gd name="T56" fmla="*/ 184150 w 268"/>
              <a:gd name="T57" fmla="*/ 66675 h 238"/>
              <a:gd name="T58" fmla="*/ 190500 w 268"/>
              <a:gd name="T59" fmla="*/ 63500 h 238"/>
              <a:gd name="T60" fmla="*/ 196850 w 268"/>
              <a:gd name="T61" fmla="*/ 69850 h 238"/>
              <a:gd name="T62" fmla="*/ 209550 w 268"/>
              <a:gd name="T63" fmla="*/ 60325 h 238"/>
              <a:gd name="T64" fmla="*/ 225425 w 268"/>
              <a:gd name="T65" fmla="*/ 53975 h 238"/>
              <a:gd name="T66" fmla="*/ 247650 w 268"/>
              <a:gd name="T67" fmla="*/ 41275 h 238"/>
              <a:gd name="T68" fmla="*/ 254000 w 268"/>
              <a:gd name="T69" fmla="*/ 47625 h 238"/>
              <a:gd name="T70" fmla="*/ 263525 w 268"/>
              <a:gd name="T71" fmla="*/ 44450 h 238"/>
              <a:gd name="T72" fmla="*/ 266700 w 268"/>
              <a:gd name="T73" fmla="*/ 38100 h 238"/>
              <a:gd name="T74" fmla="*/ 285750 w 268"/>
              <a:gd name="T75" fmla="*/ 22225 h 238"/>
              <a:gd name="T76" fmla="*/ 295275 w 268"/>
              <a:gd name="T77" fmla="*/ 22225 h 238"/>
              <a:gd name="T78" fmla="*/ 304800 w 268"/>
              <a:gd name="T79" fmla="*/ 22225 h 238"/>
              <a:gd name="T80" fmla="*/ 317500 w 268"/>
              <a:gd name="T81" fmla="*/ 15875 h 238"/>
              <a:gd name="T82" fmla="*/ 336550 w 268"/>
              <a:gd name="T83" fmla="*/ 15875 h 238"/>
              <a:gd name="T84" fmla="*/ 361950 w 268"/>
              <a:gd name="T85" fmla="*/ 28575 h 238"/>
              <a:gd name="T86" fmla="*/ 374650 w 268"/>
              <a:gd name="T87" fmla="*/ 15875 h 238"/>
              <a:gd name="T88" fmla="*/ 355600 w 268"/>
              <a:gd name="T89" fmla="*/ 15875 h 238"/>
              <a:gd name="T90" fmla="*/ 361950 w 268"/>
              <a:gd name="T91" fmla="*/ 3175 h 238"/>
              <a:gd name="T92" fmla="*/ 377825 w 268"/>
              <a:gd name="T93" fmla="*/ 0 h 238"/>
              <a:gd name="T94" fmla="*/ 412750 w 268"/>
              <a:gd name="T95" fmla="*/ 6350 h 238"/>
              <a:gd name="T96" fmla="*/ 425450 w 268"/>
              <a:gd name="T97" fmla="*/ 6350 h 238"/>
              <a:gd name="T98" fmla="*/ 425450 w 268"/>
              <a:gd name="T99" fmla="*/ 6350 h 23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68" h="238">
                <a:moveTo>
                  <a:pt x="268" y="4"/>
                </a:moveTo>
                <a:lnTo>
                  <a:pt x="268" y="106"/>
                </a:lnTo>
                <a:lnTo>
                  <a:pt x="210" y="104"/>
                </a:lnTo>
                <a:lnTo>
                  <a:pt x="210" y="176"/>
                </a:lnTo>
                <a:lnTo>
                  <a:pt x="188" y="176"/>
                </a:lnTo>
                <a:lnTo>
                  <a:pt x="188" y="186"/>
                </a:lnTo>
                <a:lnTo>
                  <a:pt x="208" y="186"/>
                </a:lnTo>
                <a:lnTo>
                  <a:pt x="208" y="206"/>
                </a:lnTo>
                <a:lnTo>
                  <a:pt x="208" y="236"/>
                </a:lnTo>
                <a:lnTo>
                  <a:pt x="140" y="236"/>
                </a:lnTo>
                <a:lnTo>
                  <a:pt x="0" y="238"/>
                </a:lnTo>
                <a:lnTo>
                  <a:pt x="0" y="122"/>
                </a:lnTo>
                <a:lnTo>
                  <a:pt x="8" y="120"/>
                </a:lnTo>
                <a:lnTo>
                  <a:pt x="6" y="124"/>
                </a:lnTo>
                <a:lnTo>
                  <a:pt x="8" y="124"/>
                </a:lnTo>
                <a:lnTo>
                  <a:pt x="10" y="120"/>
                </a:lnTo>
                <a:lnTo>
                  <a:pt x="16" y="120"/>
                </a:lnTo>
                <a:lnTo>
                  <a:pt x="20" y="118"/>
                </a:lnTo>
                <a:lnTo>
                  <a:pt x="18" y="116"/>
                </a:lnTo>
                <a:lnTo>
                  <a:pt x="22" y="110"/>
                </a:lnTo>
                <a:lnTo>
                  <a:pt x="22" y="114"/>
                </a:lnTo>
                <a:lnTo>
                  <a:pt x="26" y="108"/>
                </a:lnTo>
                <a:lnTo>
                  <a:pt x="30" y="108"/>
                </a:lnTo>
                <a:lnTo>
                  <a:pt x="36" y="104"/>
                </a:lnTo>
                <a:lnTo>
                  <a:pt x="36" y="102"/>
                </a:lnTo>
                <a:lnTo>
                  <a:pt x="30" y="100"/>
                </a:lnTo>
                <a:lnTo>
                  <a:pt x="30" y="94"/>
                </a:lnTo>
                <a:lnTo>
                  <a:pt x="36" y="96"/>
                </a:lnTo>
                <a:lnTo>
                  <a:pt x="42" y="86"/>
                </a:lnTo>
                <a:lnTo>
                  <a:pt x="44" y="90"/>
                </a:lnTo>
                <a:lnTo>
                  <a:pt x="46" y="90"/>
                </a:lnTo>
                <a:lnTo>
                  <a:pt x="44" y="88"/>
                </a:lnTo>
                <a:lnTo>
                  <a:pt x="44" y="86"/>
                </a:lnTo>
                <a:lnTo>
                  <a:pt x="48" y="88"/>
                </a:lnTo>
                <a:lnTo>
                  <a:pt x="48" y="90"/>
                </a:lnTo>
                <a:lnTo>
                  <a:pt x="52" y="90"/>
                </a:lnTo>
                <a:lnTo>
                  <a:pt x="56" y="88"/>
                </a:lnTo>
                <a:lnTo>
                  <a:pt x="56" y="84"/>
                </a:lnTo>
                <a:lnTo>
                  <a:pt x="58" y="80"/>
                </a:lnTo>
                <a:lnTo>
                  <a:pt x="70" y="70"/>
                </a:lnTo>
                <a:lnTo>
                  <a:pt x="72" y="70"/>
                </a:lnTo>
                <a:lnTo>
                  <a:pt x="78" y="66"/>
                </a:lnTo>
                <a:lnTo>
                  <a:pt x="80" y="68"/>
                </a:lnTo>
                <a:lnTo>
                  <a:pt x="80" y="66"/>
                </a:lnTo>
                <a:lnTo>
                  <a:pt x="84" y="64"/>
                </a:lnTo>
                <a:lnTo>
                  <a:pt x="86" y="58"/>
                </a:lnTo>
                <a:lnTo>
                  <a:pt x="88" y="58"/>
                </a:lnTo>
                <a:lnTo>
                  <a:pt x="90" y="54"/>
                </a:lnTo>
                <a:lnTo>
                  <a:pt x="92" y="56"/>
                </a:lnTo>
                <a:lnTo>
                  <a:pt x="96" y="58"/>
                </a:lnTo>
                <a:lnTo>
                  <a:pt x="102" y="50"/>
                </a:lnTo>
                <a:lnTo>
                  <a:pt x="106" y="48"/>
                </a:lnTo>
                <a:lnTo>
                  <a:pt x="106" y="46"/>
                </a:lnTo>
                <a:lnTo>
                  <a:pt x="104" y="44"/>
                </a:lnTo>
                <a:lnTo>
                  <a:pt x="102" y="44"/>
                </a:lnTo>
                <a:lnTo>
                  <a:pt x="102" y="40"/>
                </a:lnTo>
                <a:lnTo>
                  <a:pt x="110" y="40"/>
                </a:lnTo>
                <a:lnTo>
                  <a:pt x="116" y="42"/>
                </a:lnTo>
                <a:lnTo>
                  <a:pt x="118" y="38"/>
                </a:lnTo>
                <a:lnTo>
                  <a:pt x="120" y="40"/>
                </a:lnTo>
                <a:lnTo>
                  <a:pt x="122" y="40"/>
                </a:lnTo>
                <a:lnTo>
                  <a:pt x="124" y="44"/>
                </a:lnTo>
                <a:lnTo>
                  <a:pt x="126" y="42"/>
                </a:lnTo>
                <a:lnTo>
                  <a:pt x="132" y="38"/>
                </a:lnTo>
                <a:lnTo>
                  <a:pt x="142" y="38"/>
                </a:lnTo>
                <a:lnTo>
                  <a:pt x="142" y="34"/>
                </a:lnTo>
                <a:lnTo>
                  <a:pt x="146" y="36"/>
                </a:lnTo>
                <a:lnTo>
                  <a:pt x="156" y="26"/>
                </a:lnTo>
                <a:lnTo>
                  <a:pt x="158" y="26"/>
                </a:lnTo>
                <a:lnTo>
                  <a:pt x="160" y="30"/>
                </a:lnTo>
                <a:lnTo>
                  <a:pt x="162" y="28"/>
                </a:lnTo>
                <a:lnTo>
                  <a:pt x="166" y="28"/>
                </a:lnTo>
                <a:lnTo>
                  <a:pt x="166" y="24"/>
                </a:lnTo>
                <a:lnTo>
                  <a:pt x="168" y="24"/>
                </a:lnTo>
                <a:lnTo>
                  <a:pt x="172" y="20"/>
                </a:lnTo>
                <a:lnTo>
                  <a:pt x="180" y="14"/>
                </a:lnTo>
                <a:lnTo>
                  <a:pt x="182" y="10"/>
                </a:lnTo>
                <a:lnTo>
                  <a:pt x="186" y="14"/>
                </a:lnTo>
                <a:lnTo>
                  <a:pt x="186" y="10"/>
                </a:lnTo>
                <a:lnTo>
                  <a:pt x="192" y="14"/>
                </a:lnTo>
                <a:lnTo>
                  <a:pt x="196" y="10"/>
                </a:lnTo>
                <a:lnTo>
                  <a:pt x="200" y="10"/>
                </a:lnTo>
                <a:lnTo>
                  <a:pt x="202" y="8"/>
                </a:lnTo>
                <a:lnTo>
                  <a:pt x="212" y="10"/>
                </a:lnTo>
                <a:lnTo>
                  <a:pt x="220" y="18"/>
                </a:lnTo>
                <a:lnTo>
                  <a:pt x="228" y="18"/>
                </a:lnTo>
                <a:lnTo>
                  <a:pt x="232" y="16"/>
                </a:lnTo>
                <a:lnTo>
                  <a:pt x="236" y="10"/>
                </a:lnTo>
                <a:lnTo>
                  <a:pt x="228" y="10"/>
                </a:lnTo>
                <a:lnTo>
                  <a:pt x="224" y="10"/>
                </a:lnTo>
                <a:lnTo>
                  <a:pt x="224" y="8"/>
                </a:lnTo>
                <a:lnTo>
                  <a:pt x="228" y="2"/>
                </a:lnTo>
                <a:lnTo>
                  <a:pt x="236" y="2"/>
                </a:lnTo>
                <a:lnTo>
                  <a:pt x="238" y="0"/>
                </a:lnTo>
                <a:lnTo>
                  <a:pt x="250" y="6"/>
                </a:lnTo>
                <a:lnTo>
                  <a:pt x="260" y="4"/>
                </a:lnTo>
                <a:lnTo>
                  <a:pt x="268" y="4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0" name="Freeform 134"/>
          <p:cNvSpPr>
            <a:spLocks/>
          </p:cNvSpPr>
          <p:nvPr/>
        </p:nvSpPr>
        <p:spPr bwMode="auto">
          <a:xfrm>
            <a:off x="3791585" y="4595178"/>
            <a:ext cx="587375" cy="568325"/>
          </a:xfrm>
          <a:custGeom>
            <a:avLst/>
            <a:gdLst>
              <a:gd name="T0" fmla="*/ 333375 w 370"/>
              <a:gd name="T1" fmla="*/ 184150 h 358"/>
              <a:gd name="T2" fmla="*/ 552450 w 370"/>
              <a:gd name="T3" fmla="*/ 323850 h 358"/>
              <a:gd name="T4" fmla="*/ 584200 w 370"/>
              <a:gd name="T5" fmla="*/ 431800 h 358"/>
              <a:gd name="T6" fmla="*/ 552450 w 370"/>
              <a:gd name="T7" fmla="*/ 568325 h 358"/>
              <a:gd name="T8" fmla="*/ 346075 w 370"/>
              <a:gd name="T9" fmla="*/ 555625 h 358"/>
              <a:gd name="T10" fmla="*/ 339725 w 370"/>
              <a:gd name="T11" fmla="*/ 549275 h 358"/>
              <a:gd name="T12" fmla="*/ 333375 w 370"/>
              <a:gd name="T13" fmla="*/ 520700 h 358"/>
              <a:gd name="T14" fmla="*/ 206375 w 370"/>
              <a:gd name="T15" fmla="*/ 517525 h 358"/>
              <a:gd name="T16" fmla="*/ 15875 w 370"/>
              <a:gd name="T17" fmla="*/ 495300 h 358"/>
              <a:gd name="T18" fmla="*/ 19050 w 370"/>
              <a:gd name="T19" fmla="*/ 482600 h 358"/>
              <a:gd name="T20" fmla="*/ 15875 w 370"/>
              <a:gd name="T21" fmla="*/ 463550 h 358"/>
              <a:gd name="T22" fmla="*/ 3175 w 370"/>
              <a:gd name="T23" fmla="*/ 450850 h 358"/>
              <a:gd name="T24" fmla="*/ 9525 w 370"/>
              <a:gd name="T25" fmla="*/ 431800 h 358"/>
              <a:gd name="T26" fmla="*/ 34925 w 370"/>
              <a:gd name="T27" fmla="*/ 428625 h 358"/>
              <a:gd name="T28" fmla="*/ 44450 w 370"/>
              <a:gd name="T29" fmla="*/ 422275 h 358"/>
              <a:gd name="T30" fmla="*/ 60325 w 370"/>
              <a:gd name="T31" fmla="*/ 387350 h 358"/>
              <a:gd name="T32" fmla="*/ 76200 w 370"/>
              <a:gd name="T33" fmla="*/ 365125 h 358"/>
              <a:gd name="T34" fmla="*/ 95250 w 370"/>
              <a:gd name="T35" fmla="*/ 314325 h 358"/>
              <a:gd name="T36" fmla="*/ 114300 w 370"/>
              <a:gd name="T37" fmla="*/ 257175 h 358"/>
              <a:gd name="T38" fmla="*/ 127000 w 370"/>
              <a:gd name="T39" fmla="*/ 238125 h 358"/>
              <a:gd name="T40" fmla="*/ 146050 w 370"/>
              <a:gd name="T41" fmla="*/ 225425 h 358"/>
              <a:gd name="T42" fmla="*/ 161925 w 370"/>
              <a:gd name="T43" fmla="*/ 196850 h 358"/>
              <a:gd name="T44" fmla="*/ 168275 w 370"/>
              <a:gd name="T45" fmla="*/ 44450 h 358"/>
              <a:gd name="T46" fmla="*/ 171450 w 370"/>
              <a:gd name="T47" fmla="*/ 38100 h 358"/>
              <a:gd name="T48" fmla="*/ 180975 w 370"/>
              <a:gd name="T49" fmla="*/ 41275 h 358"/>
              <a:gd name="T50" fmla="*/ 184150 w 370"/>
              <a:gd name="T51" fmla="*/ 28575 h 358"/>
              <a:gd name="T52" fmla="*/ 187325 w 370"/>
              <a:gd name="T53" fmla="*/ 34925 h 358"/>
              <a:gd name="T54" fmla="*/ 190500 w 370"/>
              <a:gd name="T55" fmla="*/ 34925 h 358"/>
              <a:gd name="T56" fmla="*/ 212725 w 370"/>
              <a:gd name="T57" fmla="*/ 38100 h 358"/>
              <a:gd name="T58" fmla="*/ 219075 w 370"/>
              <a:gd name="T59" fmla="*/ 34925 h 358"/>
              <a:gd name="T60" fmla="*/ 222250 w 370"/>
              <a:gd name="T61" fmla="*/ 38100 h 358"/>
              <a:gd name="T62" fmla="*/ 231775 w 370"/>
              <a:gd name="T63" fmla="*/ 34925 h 358"/>
              <a:gd name="T64" fmla="*/ 247650 w 370"/>
              <a:gd name="T65" fmla="*/ 41275 h 358"/>
              <a:gd name="T66" fmla="*/ 250825 w 370"/>
              <a:gd name="T67" fmla="*/ 41275 h 358"/>
              <a:gd name="T68" fmla="*/ 269875 w 370"/>
              <a:gd name="T69" fmla="*/ 31750 h 358"/>
              <a:gd name="T70" fmla="*/ 266700 w 370"/>
              <a:gd name="T71" fmla="*/ 41275 h 358"/>
              <a:gd name="T72" fmla="*/ 279400 w 370"/>
              <a:gd name="T73" fmla="*/ 44450 h 358"/>
              <a:gd name="T74" fmla="*/ 285750 w 370"/>
              <a:gd name="T75" fmla="*/ 38100 h 358"/>
              <a:gd name="T76" fmla="*/ 295275 w 370"/>
              <a:gd name="T77" fmla="*/ 41275 h 358"/>
              <a:gd name="T78" fmla="*/ 301625 w 370"/>
              <a:gd name="T79" fmla="*/ 41275 h 358"/>
              <a:gd name="T80" fmla="*/ 304800 w 370"/>
              <a:gd name="T81" fmla="*/ 41275 h 358"/>
              <a:gd name="T82" fmla="*/ 311150 w 370"/>
              <a:gd name="T83" fmla="*/ 34925 h 358"/>
              <a:gd name="T84" fmla="*/ 317500 w 370"/>
              <a:gd name="T85" fmla="*/ 25400 h 358"/>
              <a:gd name="T86" fmla="*/ 333375 w 370"/>
              <a:gd name="T87" fmla="*/ 12700 h 358"/>
              <a:gd name="T88" fmla="*/ 333375 w 370"/>
              <a:gd name="T89" fmla="*/ 6350 h 358"/>
              <a:gd name="T90" fmla="*/ 333375 w 370"/>
              <a:gd name="T91" fmla="*/ 0 h 358"/>
              <a:gd name="T92" fmla="*/ 333375 w 370"/>
              <a:gd name="T93" fmla="*/ 0 h 35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70" h="358">
                <a:moveTo>
                  <a:pt x="210" y="0"/>
                </a:moveTo>
                <a:lnTo>
                  <a:pt x="210" y="116"/>
                </a:lnTo>
                <a:lnTo>
                  <a:pt x="350" y="114"/>
                </a:lnTo>
                <a:lnTo>
                  <a:pt x="348" y="204"/>
                </a:lnTo>
                <a:lnTo>
                  <a:pt x="370" y="204"/>
                </a:lnTo>
                <a:lnTo>
                  <a:pt x="368" y="272"/>
                </a:lnTo>
                <a:lnTo>
                  <a:pt x="348" y="272"/>
                </a:lnTo>
                <a:lnTo>
                  <a:pt x="348" y="358"/>
                </a:lnTo>
                <a:lnTo>
                  <a:pt x="222" y="356"/>
                </a:lnTo>
                <a:lnTo>
                  <a:pt x="218" y="350"/>
                </a:lnTo>
                <a:lnTo>
                  <a:pt x="218" y="348"/>
                </a:lnTo>
                <a:lnTo>
                  <a:pt x="214" y="346"/>
                </a:lnTo>
                <a:lnTo>
                  <a:pt x="212" y="338"/>
                </a:lnTo>
                <a:lnTo>
                  <a:pt x="210" y="328"/>
                </a:lnTo>
                <a:lnTo>
                  <a:pt x="206" y="326"/>
                </a:lnTo>
                <a:lnTo>
                  <a:pt x="130" y="326"/>
                </a:lnTo>
                <a:lnTo>
                  <a:pt x="130" y="316"/>
                </a:lnTo>
                <a:lnTo>
                  <a:pt x="10" y="312"/>
                </a:lnTo>
                <a:lnTo>
                  <a:pt x="10" y="306"/>
                </a:lnTo>
                <a:lnTo>
                  <a:pt x="12" y="304"/>
                </a:lnTo>
                <a:lnTo>
                  <a:pt x="10" y="298"/>
                </a:lnTo>
                <a:lnTo>
                  <a:pt x="10" y="292"/>
                </a:lnTo>
                <a:lnTo>
                  <a:pt x="6" y="284"/>
                </a:lnTo>
                <a:lnTo>
                  <a:pt x="2" y="284"/>
                </a:lnTo>
                <a:lnTo>
                  <a:pt x="0" y="280"/>
                </a:lnTo>
                <a:lnTo>
                  <a:pt x="6" y="272"/>
                </a:lnTo>
                <a:lnTo>
                  <a:pt x="6" y="270"/>
                </a:lnTo>
                <a:lnTo>
                  <a:pt x="22" y="270"/>
                </a:lnTo>
                <a:lnTo>
                  <a:pt x="26" y="266"/>
                </a:lnTo>
                <a:lnTo>
                  <a:pt x="28" y="266"/>
                </a:lnTo>
                <a:lnTo>
                  <a:pt x="34" y="256"/>
                </a:lnTo>
                <a:lnTo>
                  <a:pt x="38" y="244"/>
                </a:lnTo>
                <a:lnTo>
                  <a:pt x="46" y="238"/>
                </a:lnTo>
                <a:lnTo>
                  <a:pt x="48" y="230"/>
                </a:lnTo>
                <a:lnTo>
                  <a:pt x="54" y="222"/>
                </a:lnTo>
                <a:lnTo>
                  <a:pt x="60" y="198"/>
                </a:lnTo>
                <a:lnTo>
                  <a:pt x="62" y="162"/>
                </a:lnTo>
                <a:lnTo>
                  <a:pt x="72" y="162"/>
                </a:lnTo>
                <a:lnTo>
                  <a:pt x="72" y="150"/>
                </a:lnTo>
                <a:lnTo>
                  <a:pt x="80" y="150"/>
                </a:lnTo>
                <a:lnTo>
                  <a:pt x="82" y="142"/>
                </a:lnTo>
                <a:lnTo>
                  <a:pt x="92" y="142"/>
                </a:lnTo>
                <a:lnTo>
                  <a:pt x="94" y="122"/>
                </a:lnTo>
                <a:lnTo>
                  <a:pt x="102" y="124"/>
                </a:lnTo>
                <a:lnTo>
                  <a:pt x="102" y="114"/>
                </a:lnTo>
                <a:lnTo>
                  <a:pt x="106" y="28"/>
                </a:lnTo>
                <a:lnTo>
                  <a:pt x="108" y="32"/>
                </a:lnTo>
                <a:lnTo>
                  <a:pt x="108" y="24"/>
                </a:lnTo>
                <a:lnTo>
                  <a:pt x="112" y="24"/>
                </a:lnTo>
                <a:lnTo>
                  <a:pt x="114" y="26"/>
                </a:lnTo>
                <a:lnTo>
                  <a:pt x="112" y="22"/>
                </a:lnTo>
                <a:lnTo>
                  <a:pt x="116" y="18"/>
                </a:lnTo>
                <a:lnTo>
                  <a:pt x="118" y="20"/>
                </a:lnTo>
                <a:lnTo>
                  <a:pt x="118" y="22"/>
                </a:lnTo>
                <a:lnTo>
                  <a:pt x="120" y="20"/>
                </a:lnTo>
                <a:lnTo>
                  <a:pt x="120" y="22"/>
                </a:lnTo>
                <a:lnTo>
                  <a:pt x="130" y="26"/>
                </a:lnTo>
                <a:lnTo>
                  <a:pt x="134" y="24"/>
                </a:lnTo>
                <a:lnTo>
                  <a:pt x="136" y="26"/>
                </a:lnTo>
                <a:lnTo>
                  <a:pt x="138" y="22"/>
                </a:lnTo>
                <a:lnTo>
                  <a:pt x="140" y="26"/>
                </a:lnTo>
                <a:lnTo>
                  <a:pt x="140" y="24"/>
                </a:lnTo>
                <a:lnTo>
                  <a:pt x="142" y="24"/>
                </a:lnTo>
                <a:lnTo>
                  <a:pt x="146" y="22"/>
                </a:lnTo>
                <a:lnTo>
                  <a:pt x="146" y="24"/>
                </a:lnTo>
                <a:lnTo>
                  <a:pt x="156" y="26"/>
                </a:lnTo>
                <a:lnTo>
                  <a:pt x="156" y="28"/>
                </a:lnTo>
                <a:lnTo>
                  <a:pt x="158" y="26"/>
                </a:lnTo>
                <a:lnTo>
                  <a:pt x="162" y="24"/>
                </a:lnTo>
                <a:lnTo>
                  <a:pt x="170" y="20"/>
                </a:lnTo>
                <a:lnTo>
                  <a:pt x="170" y="22"/>
                </a:lnTo>
                <a:lnTo>
                  <a:pt x="168" y="26"/>
                </a:lnTo>
                <a:lnTo>
                  <a:pt x="172" y="26"/>
                </a:lnTo>
                <a:lnTo>
                  <a:pt x="176" y="28"/>
                </a:lnTo>
                <a:lnTo>
                  <a:pt x="180" y="26"/>
                </a:lnTo>
                <a:lnTo>
                  <a:pt x="180" y="24"/>
                </a:lnTo>
                <a:lnTo>
                  <a:pt x="182" y="24"/>
                </a:lnTo>
                <a:lnTo>
                  <a:pt x="186" y="26"/>
                </a:lnTo>
                <a:lnTo>
                  <a:pt x="182" y="28"/>
                </a:lnTo>
                <a:lnTo>
                  <a:pt x="190" y="26"/>
                </a:lnTo>
                <a:lnTo>
                  <a:pt x="190" y="24"/>
                </a:lnTo>
                <a:lnTo>
                  <a:pt x="192" y="26"/>
                </a:lnTo>
                <a:lnTo>
                  <a:pt x="194" y="22"/>
                </a:lnTo>
                <a:lnTo>
                  <a:pt x="196" y="22"/>
                </a:lnTo>
                <a:lnTo>
                  <a:pt x="198" y="16"/>
                </a:lnTo>
                <a:lnTo>
                  <a:pt x="200" y="16"/>
                </a:lnTo>
                <a:lnTo>
                  <a:pt x="206" y="8"/>
                </a:lnTo>
                <a:lnTo>
                  <a:pt x="210" y="8"/>
                </a:lnTo>
                <a:lnTo>
                  <a:pt x="208" y="4"/>
                </a:lnTo>
                <a:lnTo>
                  <a:pt x="210" y="4"/>
                </a:lnTo>
                <a:lnTo>
                  <a:pt x="208" y="2"/>
                </a:lnTo>
                <a:lnTo>
                  <a:pt x="210" y="0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1" name="Freeform 135"/>
          <p:cNvSpPr>
            <a:spLocks/>
          </p:cNvSpPr>
          <p:nvPr/>
        </p:nvSpPr>
        <p:spPr bwMode="auto">
          <a:xfrm>
            <a:off x="4344035" y="4728528"/>
            <a:ext cx="422275" cy="368300"/>
          </a:xfrm>
          <a:custGeom>
            <a:avLst/>
            <a:gdLst>
              <a:gd name="T0" fmla="*/ 111125 w 266"/>
              <a:gd name="T1" fmla="*/ 0 h 232"/>
              <a:gd name="T2" fmla="*/ 139700 w 266"/>
              <a:gd name="T3" fmla="*/ 0 h 232"/>
              <a:gd name="T4" fmla="*/ 149225 w 266"/>
              <a:gd name="T5" fmla="*/ 15875 h 232"/>
              <a:gd name="T6" fmla="*/ 158750 w 266"/>
              <a:gd name="T7" fmla="*/ 25400 h 232"/>
              <a:gd name="T8" fmla="*/ 165100 w 266"/>
              <a:gd name="T9" fmla="*/ 34925 h 232"/>
              <a:gd name="T10" fmla="*/ 171450 w 266"/>
              <a:gd name="T11" fmla="*/ 41275 h 232"/>
              <a:gd name="T12" fmla="*/ 174625 w 266"/>
              <a:gd name="T13" fmla="*/ 50800 h 232"/>
              <a:gd name="T14" fmla="*/ 187325 w 266"/>
              <a:gd name="T15" fmla="*/ 53975 h 232"/>
              <a:gd name="T16" fmla="*/ 187325 w 266"/>
              <a:gd name="T17" fmla="*/ 60325 h 232"/>
              <a:gd name="T18" fmla="*/ 196850 w 266"/>
              <a:gd name="T19" fmla="*/ 63500 h 232"/>
              <a:gd name="T20" fmla="*/ 200025 w 266"/>
              <a:gd name="T21" fmla="*/ 60325 h 232"/>
              <a:gd name="T22" fmla="*/ 203200 w 266"/>
              <a:gd name="T23" fmla="*/ 60325 h 232"/>
              <a:gd name="T24" fmla="*/ 228600 w 266"/>
              <a:gd name="T25" fmla="*/ 82550 h 232"/>
              <a:gd name="T26" fmla="*/ 231775 w 266"/>
              <a:gd name="T27" fmla="*/ 88900 h 232"/>
              <a:gd name="T28" fmla="*/ 250825 w 266"/>
              <a:gd name="T29" fmla="*/ 88900 h 232"/>
              <a:gd name="T30" fmla="*/ 263525 w 266"/>
              <a:gd name="T31" fmla="*/ 98425 h 232"/>
              <a:gd name="T32" fmla="*/ 279400 w 266"/>
              <a:gd name="T33" fmla="*/ 101600 h 232"/>
              <a:gd name="T34" fmla="*/ 295275 w 266"/>
              <a:gd name="T35" fmla="*/ 114300 h 232"/>
              <a:gd name="T36" fmla="*/ 311150 w 266"/>
              <a:gd name="T37" fmla="*/ 130175 h 232"/>
              <a:gd name="T38" fmla="*/ 333375 w 266"/>
              <a:gd name="T39" fmla="*/ 152400 h 232"/>
              <a:gd name="T40" fmla="*/ 374650 w 266"/>
              <a:gd name="T41" fmla="*/ 168275 h 232"/>
              <a:gd name="T42" fmla="*/ 387350 w 266"/>
              <a:gd name="T43" fmla="*/ 187325 h 232"/>
              <a:gd name="T44" fmla="*/ 400050 w 266"/>
              <a:gd name="T45" fmla="*/ 187325 h 232"/>
              <a:gd name="T46" fmla="*/ 409575 w 266"/>
              <a:gd name="T47" fmla="*/ 193675 h 232"/>
              <a:gd name="T48" fmla="*/ 415925 w 266"/>
              <a:gd name="T49" fmla="*/ 206375 h 232"/>
              <a:gd name="T50" fmla="*/ 422275 w 266"/>
              <a:gd name="T51" fmla="*/ 222250 h 232"/>
              <a:gd name="T52" fmla="*/ 409575 w 266"/>
              <a:gd name="T53" fmla="*/ 225425 h 232"/>
              <a:gd name="T54" fmla="*/ 409575 w 266"/>
              <a:gd name="T55" fmla="*/ 241300 h 232"/>
              <a:gd name="T56" fmla="*/ 390525 w 266"/>
              <a:gd name="T57" fmla="*/ 241300 h 232"/>
              <a:gd name="T58" fmla="*/ 390525 w 266"/>
              <a:gd name="T59" fmla="*/ 254000 h 232"/>
              <a:gd name="T60" fmla="*/ 377825 w 266"/>
              <a:gd name="T61" fmla="*/ 254000 h 232"/>
              <a:gd name="T62" fmla="*/ 377825 w 266"/>
              <a:gd name="T63" fmla="*/ 273050 h 232"/>
              <a:gd name="T64" fmla="*/ 346075 w 266"/>
              <a:gd name="T65" fmla="*/ 273050 h 232"/>
              <a:gd name="T66" fmla="*/ 346075 w 266"/>
              <a:gd name="T67" fmla="*/ 304800 h 232"/>
              <a:gd name="T68" fmla="*/ 330200 w 266"/>
              <a:gd name="T69" fmla="*/ 304800 h 232"/>
              <a:gd name="T70" fmla="*/ 330200 w 266"/>
              <a:gd name="T71" fmla="*/ 317500 h 232"/>
              <a:gd name="T72" fmla="*/ 314325 w 266"/>
              <a:gd name="T73" fmla="*/ 317500 h 232"/>
              <a:gd name="T74" fmla="*/ 314325 w 266"/>
              <a:gd name="T75" fmla="*/ 336550 h 232"/>
              <a:gd name="T76" fmla="*/ 298450 w 266"/>
              <a:gd name="T77" fmla="*/ 336550 h 232"/>
              <a:gd name="T78" fmla="*/ 298450 w 266"/>
              <a:gd name="T79" fmla="*/ 349250 h 232"/>
              <a:gd name="T80" fmla="*/ 238125 w 266"/>
              <a:gd name="T81" fmla="*/ 349250 h 232"/>
              <a:gd name="T82" fmla="*/ 238125 w 266"/>
              <a:gd name="T83" fmla="*/ 368300 h 232"/>
              <a:gd name="T84" fmla="*/ 219075 w 266"/>
              <a:gd name="T85" fmla="*/ 368300 h 232"/>
              <a:gd name="T86" fmla="*/ 155575 w 266"/>
              <a:gd name="T87" fmla="*/ 368300 h 232"/>
              <a:gd name="T88" fmla="*/ 155575 w 266"/>
              <a:gd name="T89" fmla="*/ 336550 h 232"/>
              <a:gd name="T90" fmla="*/ 139700 w 266"/>
              <a:gd name="T91" fmla="*/ 336550 h 232"/>
              <a:gd name="T92" fmla="*/ 139700 w 266"/>
              <a:gd name="T93" fmla="*/ 298450 h 232"/>
              <a:gd name="T94" fmla="*/ 31750 w 266"/>
              <a:gd name="T95" fmla="*/ 298450 h 232"/>
              <a:gd name="T96" fmla="*/ 34925 w 266"/>
              <a:gd name="T97" fmla="*/ 190500 h 232"/>
              <a:gd name="T98" fmla="*/ 0 w 266"/>
              <a:gd name="T99" fmla="*/ 190500 h 232"/>
              <a:gd name="T100" fmla="*/ 3175 w 266"/>
              <a:gd name="T101" fmla="*/ 47625 h 232"/>
              <a:gd name="T102" fmla="*/ 111125 w 266"/>
              <a:gd name="T103" fmla="*/ 47625 h 232"/>
              <a:gd name="T104" fmla="*/ 111125 w 266"/>
              <a:gd name="T105" fmla="*/ 0 h 232"/>
              <a:gd name="T106" fmla="*/ 111125 w 266"/>
              <a:gd name="T107" fmla="*/ 0 h 232"/>
              <a:gd name="T108" fmla="*/ 111125 w 266"/>
              <a:gd name="T109" fmla="*/ 0 h 232"/>
              <a:gd name="T110" fmla="*/ 111125 w 266"/>
              <a:gd name="T111" fmla="*/ 0 h 23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6" h="232">
                <a:moveTo>
                  <a:pt x="70" y="0"/>
                </a:moveTo>
                <a:lnTo>
                  <a:pt x="88" y="0"/>
                </a:lnTo>
                <a:lnTo>
                  <a:pt x="94" y="10"/>
                </a:lnTo>
                <a:lnTo>
                  <a:pt x="100" y="16"/>
                </a:lnTo>
                <a:lnTo>
                  <a:pt x="104" y="22"/>
                </a:lnTo>
                <a:lnTo>
                  <a:pt x="108" y="26"/>
                </a:lnTo>
                <a:lnTo>
                  <a:pt x="110" y="32"/>
                </a:lnTo>
                <a:lnTo>
                  <a:pt x="118" y="34"/>
                </a:lnTo>
                <a:lnTo>
                  <a:pt x="118" y="38"/>
                </a:lnTo>
                <a:lnTo>
                  <a:pt x="124" y="40"/>
                </a:lnTo>
                <a:lnTo>
                  <a:pt x="126" y="38"/>
                </a:lnTo>
                <a:lnTo>
                  <a:pt x="128" y="38"/>
                </a:lnTo>
                <a:lnTo>
                  <a:pt x="144" y="52"/>
                </a:lnTo>
                <a:lnTo>
                  <a:pt x="146" y="56"/>
                </a:lnTo>
                <a:lnTo>
                  <a:pt x="158" y="56"/>
                </a:lnTo>
                <a:lnTo>
                  <a:pt x="166" y="62"/>
                </a:lnTo>
                <a:lnTo>
                  <a:pt x="176" y="64"/>
                </a:lnTo>
                <a:lnTo>
                  <a:pt x="186" y="72"/>
                </a:lnTo>
                <a:lnTo>
                  <a:pt x="196" y="82"/>
                </a:lnTo>
                <a:lnTo>
                  <a:pt x="210" y="96"/>
                </a:lnTo>
                <a:lnTo>
                  <a:pt x="236" y="106"/>
                </a:lnTo>
                <a:lnTo>
                  <a:pt x="244" y="118"/>
                </a:lnTo>
                <a:lnTo>
                  <a:pt x="252" y="118"/>
                </a:lnTo>
                <a:lnTo>
                  <a:pt x="258" y="122"/>
                </a:lnTo>
                <a:lnTo>
                  <a:pt x="262" y="130"/>
                </a:lnTo>
                <a:lnTo>
                  <a:pt x="266" y="140"/>
                </a:lnTo>
                <a:lnTo>
                  <a:pt x="258" y="142"/>
                </a:lnTo>
                <a:lnTo>
                  <a:pt x="258" y="152"/>
                </a:lnTo>
                <a:lnTo>
                  <a:pt x="246" y="152"/>
                </a:lnTo>
                <a:lnTo>
                  <a:pt x="246" y="160"/>
                </a:lnTo>
                <a:lnTo>
                  <a:pt x="238" y="160"/>
                </a:lnTo>
                <a:lnTo>
                  <a:pt x="238" y="172"/>
                </a:lnTo>
                <a:lnTo>
                  <a:pt x="218" y="172"/>
                </a:lnTo>
                <a:lnTo>
                  <a:pt x="218" y="192"/>
                </a:lnTo>
                <a:lnTo>
                  <a:pt x="208" y="192"/>
                </a:lnTo>
                <a:lnTo>
                  <a:pt x="208" y="200"/>
                </a:lnTo>
                <a:lnTo>
                  <a:pt x="198" y="200"/>
                </a:lnTo>
                <a:lnTo>
                  <a:pt x="198" y="212"/>
                </a:lnTo>
                <a:lnTo>
                  <a:pt x="188" y="212"/>
                </a:lnTo>
                <a:lnTo>
                  <a:pt x="188" y="220"/>
                </a:lnTo>
                <a:lnTo>
                  <a:pt x="150" y="220"/>
                </a:lnTo>
                <a:lnTo>
                  <a:pt x="150" y="232"/>
                </a:lnTo>
                <a:lnTo>
                  <a:pt x="138" y="232"/>
                </a:lnTo>
                <a:lnTo>
                  <a:pt x="98" y="232"/>
                </a:lnTo>
                <a:lnTo>
                  <a:pt x="98" y="212"/>
                </a:lnTo>
                <a:lnTo>
                  <a:pt x="88" y="212"/>
                </a:lnTo>
                <a:lnTo>
                  <a:pt x="88" y="188"/>
                </a:lnTo>
                <a:lnTo>
                  <a:pt x="20" y="188"/>
                </a:lnTo>
                <a:lnTo>
                  <a:pt x="22" y="120"/>
                </a:lnTo>
                <a:lnTo>
                  <a:pt x="0" y="120"/>
                </a:lnTo>
                <a:lnTo>
                  <a:pt x="2" y="30"/>
                </a:lnTo>
                <a:lnTo>
                  <a:pt x="70" y="30"/>
                </a:lnTo>
                <a:lnTo>
                  <a:pt x="70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2" name="Freeform 136"/>
          <p:cNvSpPr>
            <a:spLocks/>
          </p:cNvSpPr>
          <p:nvPr/>
        </p:nvSpPr>
        <p:spPr bwMode="auto">
          <a:xfrm>
            <a:off x="4267835" y="5026978"/>
            <a:ext cx="596900" cy="1127125"/>
          </a:xfrm>
          <a:custGeom>
            <a:avLst/>
            <a:gdLst>
              <a:gd name="T0" fmla="*/ 295275 w 376"/>
              <a:gd name="T1" fmla="*/ 85725 h 710"/>
              <a:gd name="T2" fmla="*/ 311150 w 376"/>
              <a:gd name="T3" fmla="*/ 101600 h 710"/>
              <a:gd name="T4" fmla="*/ 295275 w 376"/>
              <a:gd name="T5" fmla="*/ 114300 h 710"/>
              <a:gd name="T6" fmla="*/ 311150 w 376"/>
              <a:gd name="T7" fmla="*/ 139700 h 710"/>
              <a:gd name="T8" fmla="*/ 330200 w 376"/>
              <a:gd name="T9" fmla="*/ 215900 h 710"/>
              <a:gd name="T10" fmla="*/ 333375 w 376"/>
              <a:gd name="T11" fmla="*/ 222250 h 710"/>
              <a:gd name="T12" fmla="*/ 349250 w 376"/>
              <a:gd name="T13" fmla="*/ 231775 h 710"/>
              <a:gd name="T14" fmla="*/ 346075 w 376"/>
              <a:gd name="T15" fmla="*/ 241300 h 710"/>
              <a:gd name="T16" fmla="*/ 358775 w 376"/>
              <a:gd name="T17" fmla="*/ 244475 h 710"/>
              <a:gd name="T18" fmla="*/ 355600 w 376"/>
              <a:gd name="T19" fmla="*/ 247650 h 710"/>
              <a:gd name="T20" fmla="*/ 365125 w 376"/>
              <a:gd name="T21" fmla="*/ 263525 h 710"/>
              <a:gd name="T22" fmla="*/ 377825 w 376"/>
              <a:gd name="T23" fmla="*/ 273050 h 710"/>
              <a:gd name="T24" fmla="*/ 387350 w 376"/>
              <a:gd name="T25" fmla="*/ 282575 h 710"/>
              <a:gd name="T26" fmla="*/ 400050 w 376"/>
              <a:gd name="T27" fmla="*/ 292100 h 710"/>
              <a:gd name="T28" fmla="*/ 406400 w 376"/>
              <a:gd name="T29" fmla="*/ 301625 h 710"/>
              <a:gd name="T30" fmla="*/ 419100 w 376"/>
              <a:gd name="T31" fmla="*/ 304800 h 710"/>
              <a:gd name="T32" fmla="*/ 428625 w 376"/>
              <a:gd name="T33" fmla="*/ 304800 h 710"/>
              <a:gd name="T34" fmla="*/ 434975 w 376"/>
              <a:gd name="T35" fmla="*/ 307975 h 710"/>
              <a:gd name="T36" fmla="*/ 438150 w 376"/>
              <a:gd name="T37" fmla="*/ 346075 h 710"/>
              <a:gd name="T38" fmla="*/ 495300 w 376"/>
              <a:gd name="T39" fmla="*/ 377825 h 710"/>
              <a:gd name="T40" fmla="*/ 520700 w 376"/>
              <a:gd name="T41" fmla="*/ 479425 h 710"/>
              <a:gd name="T42" fmla="*/ 596900 w 376"/>
              <a:gd name="T43" fmla="*/ 574675 h 710"/>
              <a:gd name="T44" fmla="*/ 295275 w 376"/>
              <a:gd name="T45" fmla="*/ 844550 h 710"/>
              <a:gd name="T46" fmla="*/ 581025 w 376"/>
              <a:gd name="T47" fmla="*/ 857250 h 710"/>
              <a:gd name="T48" fmla="*/ 298450 w 376"/>
              <a:gd name="T49" fmla="*/ 1111250 h 710"/>
              <a:gd name="T50" fmla="*/ 282575 w 376"/>
              <a:gd name="T51" fmla="*/ 1073150 h 710"/>
              <a:gd name="T52" fmla="*/ 279400 w 376"/>
              <a:gd name="T53" fmla="*/ 958850 h 710"/>
              <a:gd name="T54" fmla="*/ 295275 w 376"/>
              <a:gd name="T55" fmla="*/ 942975 h 710"/>
              <a:gd name="T56" fmla="*/ 279400 w 376"/>
              <a:gd name="T57" fmla="*/ 923925 h 710"/>
              <a:gd name="T58" fmla="*/ 215900 w 376"/>
              <a:gd name="T59" fmla="*/ 812800 h 710"/>
              <a:gd name="T60" fmla="*/ 219075 w 376"/>
              <a:gd name="T61" fmla="*/ 635000 h 710"/>
              <a:gd name="T62" fmla="*/ 187325 w 376"/>
              <a:gd name="T63" fmla="*/ 628650 h 710"/>
              <a:gd name="T64" fmla="*/ 174625 w 376"/>
              <a:gd name="T65" fmla="*/ 606425 h 710"/>
              <a:gd name="T66" fmla="*/ 158750 w 376"/>
              <a:gd name="T67" fmla="*/ 587375 h 710"/>
              <a:gd name="T68" fmla="*/ 136525 w 376"/>
              <a:gd name="T69" fmla="*/ 574675 h 710"/>
              <a:gd name="T70" fmla="*/ 117475 w 376"/>
              <a:gd name="T71" fmla="*/ 565150 h 710"/>
              <a:gd name="T72" fmla="*/ 28575 w 376"/>
              <a:gd name="T73" fmla="*/ 358775 h 710"/>
              <a:gd name="T74" fmla="*/ 0 w 376"/>
              <a:gd name="T75" fmla="*/ 307975 h 710"/>
              <a:gd name="T76" fmla="*/ 19050 w 376"/>
              <a:gd name="T77" fmla="*/ 231775 h 710"/>
              <a:gd name="T78" fmla="*/ 41275 w 376"/>
              <a:gd name="T79" fmla="*/ 228600 h 710"/>
              <a:gd name="T80" fmla="*/ 47625 w 376"/>
              <a:gd name="T81" fmla="*/ 231775 h 710"/>
              <a:gd name="T82" fmla="*/ 63500 w 376"/>
              <a:gd name="T83" fmla="*/ 241300 h 710"/>
              <a:gd name="T84" fmla="*/ 76200 w 376"/>
              <a:gd name="T85" fmla="*/ 244475 h 710"/>
              <a:gd name="T86" fmla="*/ 76200 w 376"/>
              <a:gd name="T87" fmla="*/ 0 h 710"/>
              <a:gd name="T88" fmla="*/ 215900 w 376"/>
              <a:gd name="T89" fmla="*/ 0 h 710"/>
              <a:gd name="T90" fmla="*/ 231775 w 376"/>
              <a:gd name="T91" fmla="*/ 38100 h 710"/>
              <a:gd name="T92" fmla="*/ 295275 w 376"/>
              <a:gd name="T93" fmla="*/ 69850 h 710"/>
              <a:gd name="T94" fmla="*/ 295275 w 376"/>
              <a:gd name="T95" fmla="*/ 69850 h 71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76" h="710">
                <a:moveTo>
                  <a:pt x="186" y="44"/>
                </a:moveTo>
                <a:lnTo>
                  <a:pt x="186" y="54"/>
                </a:lnTo>
                <a:lnTo>
                  <a:pt x="196" y="54"/>
                </a:lnTo>
                <a:lnTo>
                  <a:pt x="196" y="64"/>
                </a:lnTo>
                <a:lnTo>
                  <a:pt x="186" y="64"/>
                </a:lnTo>
                <a:lnTo>
                  <a:pt x="186" y="72"/>
                </a:lnTo>
                <a:lnTo>
                  <a:pt x="196" y="72"/>
                </a:lnTo>
                <a:lnTo>
                  <a:pt x="196" y="88"/>
                </a:lnTo>
                <a:lnTo>
                  <a:pt x="208" y="88"/>
                </a:lnTo>
                <a:lnTo>
                  <a:pt x="208" y="136"/>
                </a:lnTo>
                <a:lnTo>
                  <a:pt x="210" y="136"/>
                </a:lnTo>
                <a:lnTo>
                  <a:pt x="210" y="140"/>
                </a:lnTo>
                <a:lnTo>
                  <a:pt x="216" y="144"/>
                </a:lnTo>
                <a:lnTo>
                  <a:pt x="220" y="146"/>
                </a:lnTo>
                <a:lnTo>
                  <a:pt x="218" y="148"/>
                </a:lnTo>
                <a:lnTo>
                  <a:pt x="218" y="152"/>
                </a:lnTo>
                <a:lnTo>
                  <a:pt x="220" y="154"/>
                </a:lnTo>
                <a:lnTo>
                  <a:pt x="226" y="154"/>
                </a:lnTo>
                <a:lnTo>
                  <a:pt x="226" y="156"/>
                </a:lnTo>
                <a:lnTo>
                  <a:pt x="224" y="156"/>
                </a:lnTo>
                <a:lnTo>
                  <a:pt x="226" y="158"/>
                </a:lnTo>
                <a:lnTo>
                  <a:pt x="230" y="166"/>
                </a:lnTo>
                <a:lnTo>
                  <a:pt x="232" y="170"/>
                </a:lnTo>
                <a:lnTo>
                  <a:pt x="238" y="172"/>
                </a:lnTo>
                <a:lnTo>
                  <a:pt x="238" y="174"/>
                </a:lnTo>
                <a:lnTo>
                  <a:pt x="244" y="178"/>
                </a:lnTo>
                <a:lnTo>
                  <a:pt x="244" y="180"/>
                </a:lnTo>
                <a:lnTo>
                  <a:pt x="252" y="184"/>
                </a:lnTo>
                <a:lnTo>
                  <a:pt x="254" y="188"/>
                </a:lnTo>
                <a:lnTo>
                  <a:pt x="256" y="190"/>
                </a:lnTo>
                <a:lnTo>
                  <a:pt x="256" y="192"/>
                </a:lnTo>
                <a:lnTo>
                  <a:pt x="264" y="192"/>
                </a:lnTo>
                <a:lnTo>
                  <a:pt x="266" y="194"/>
                </a:lnTo>
                <a:lnTo>
                  <a:pt x="270" y="192"/>
                </a:lnTo>
                <a:lnTo>
                  <a:pt x="274" y="192"/>
                </a:lnTo>
                <a:lnTo>
                  <a:pt x="274" y="194"/>
                </a:lnTo>
                <a:lnTo>
                  <a:pt x="276" y="194"/>
                </a:lnTo>
                <a:lnTo>
                  <a:pt x="276" y="218"/>
                </a:lnTo>
                <a:lnTo>
                  <a:pt x="298" y="228"/>
                </a:lnTo>
                <a:lnTo>
                  <a:pt x="312" y="238"/>
                </a:lnTo>
                <a:lnTo>
                  <a:pt x="326" y="236"/>
                </a:lnTo>
                <a:lnTo>
                  <a:pt x="328" y="302"/>
                </a:lnTo>
                <a:lnTo>
                  <a:pt x="356" y="332"/>
                </a:lnTo>
                <a:lnTo>
                  <a:pt x="376" y="362"/>
                </a:lnTo>
                <a:lnTo>
                  <a:pt x="190" y="360"/>
                </a:lnTo>
                <a:lnTo>
                  <a:pt x="186" y="532"/>
                </a:lnTo>
                <a:lnTo>
                  <a:pt x="346" y="536"/>
                </a:lnTo>
                <a:lnTo>
                  <a:pt x="366" y="540"/>
                </a:lnTo>
                <a:lnTo>
                  <a:pt x="324" y="710"/>
                </a:lnTo>
                <a:lnTo>
                  <a:pt x="188" y="700"/>
                </a:lnTo>
                <a:lnTo>
                  <a:pt x="188" y="676"/>
                </a:lnTo>
                <a:lnTo>
                  <a:pt x="178" y="676"/>
                </a:lnTo>
                <a:lnTo>
                  <a:pt x="180" y="614"/>
                </a:lnTo>
                <a:lnTo>
                  <a:pt x="176" y="604"/>
                </a:lnTo>
                <a:lnTo>
                  <a:pt x="176" y="594"/>
                </a:lnTo>
                <a:lnTo>
                  <a:pt x="186" y="594"/>
                </a:lnTo>
                <a:lnTo>
                  <a:pt x="186" y="582"/>
                </a:lnTo>
                <a:lnTo>
                  <a:pt x="176" y="582"/>
                </a:lnTo>
                <a:lnTo>
                  <a:pt x="176" y="512"/>
                </a:lnTo>
                <a:lnTo>
                  <a:pt x="136" y="512"/>
                </a:lnTo>
                <a:lnTo>
                  <a:pt x="138" y="502"/>
                </a:lnTo>
                <a:lnTo>
                  <a:pt x="138" y="400"/>
                </a:lnTo>
                <a:lnTo>
                  <a:pt x="120" y="400"/>
                </a:lnTo>
                <a:lnTo>
                  <a:pt x="118" y="396"/>
                </a:lnTo>
                <a:lnTo>
                  <a:pt x="114" y="394"/>
                </a:lnTo>
                <a:lnTo>
                  <a:pt x="110" y="382"/>
                </a:lnTo>
                <a:lnTo>
                  <a:pt x="102" y="378"/>
                </a:lnTo>
                <a:lnTo>
                  <a:pt x="100" y="370"/>
                </a:lnTo>
                <a:lnTo>
                  <a:pt x="96" y="370"/>
                </a:lnTo>
                <a:lnTo>
                  <a:pt x="86" y="362"/>
                </a:lnTo>
                <a:lnTo>
                  <a:pt x="80" y="362"/>
                </a:lnTo>
                <a:lnTo>
                  <a:pt x="74" y="356"/>
                </a:lnTo>
                <a:lnTo>
                  <a:pt x="72" y="356"/>
                </a:lnTo>
                <a:lnTo>
                  <a:pt x="18" y="226"/>
                </a:lnTo>
                <a:lnTo>
                  <a:pt x="8" y="194"/>
                </a:lnTo>
                <a:lnTo>
                  <a:pt x="0" y="194"/>
                </a:lnTo>
                <a:lnTo>
                  <a:pt x="0" y="152"/>
                </a:lnTo>
                <a:lnTo>
                  <a:pt x="12" y="146"/>
                </a:lnTo>
                <a:lnTo>
                  <a:pt x="18" y="148"/>
                </a:lnTo>
                <a:lnTo>
                  <a:pt x="26" y="144"/>
                </a:lnTo>
                <a:lnTo>
                  <a:pt x="26" y="146"/>
                </a:lnTo>
                <a:lnTo>
                  <a:pt x="30" y="146"/>
                </a:lnTo>
                <a:lnTo>
                  <a:pt x="36" y="152"/>
                </a:lnTo>
                <a:lnTo>
                  <a:pt x="40" y="152"/>
                </a:lnTo>
                <a:lnTo>
                  <a:pt x="40" y="154"/>
                </a:lnTo>
                <a:lnTo>
                  <a:pt x="48" y="154"/>
                </a:lnTo>
                <a:lnTo>
                  <a:pt x="48" y="86"/>
                </a:lnTo>
                <a:lnTo>
                  <a:pt x="48" y="0"/>
                </a:lnTo>
                <a:lnTo>
                  <a:pt x="68" y="0"/>
                </a:lnTo>
                <a:lnTo>
                  <a:pt x="136" y="0"/>
                </a:lnTo>
                <a:lnTo>
                  <a:pt x="136" y="24"/>
                </a:lnTo>
                <a:lnTo>
                  <a:pt x="146" y="24"/>
                </a:lnTo>
                <a:lnTo>
                  <a:pt x="146" y="44"/>
                </a:lnTo>
                <a:lnTo>
                  <a:pt x="186" y="44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3" name="Freeform 137"/>
          <p:cNvSpPr>
            <a:spLocks/>
          </p:cNvSpPr>
          <p:nvPr/>
        </p:nvSpPr>
        <p:spPr bwMode="auto">
          <a:xfrm>
            <a:off x="3804285" y="5090478"/>
            <a:ext cx="539750" cy="295275"/>
          </a:xfrm>
          <a:custGeom>
            <a:avLst/>
            <a:gdLst>
              <a:gd name="T0" fmla="*/ 539750 w 340"/>
              <a:gd name="T1" fmla="*/ 180975 h 186"/>
              <a:gd name="T2" fmla="*/ 527050 w 340"/>
              <a:gd name="T3" fmla="*/ 177800 h 186"/>
              <a:gd name="T4" fmla="*/ 511175 w 340"/>
              <a:gd name="T5" fmla="*/ 168275 h 186"/>
              <a:gd name="T6" fmla="*/ 504825 w 340"/>
              <a:gd name="T7" fmla="*/ 165100 h 186"/>
              <a:gd name="T8" fmla="*/ 482600 w 340"/>
              <a:gd name="T9" fmla="*/ 168275 h 186"/>
              <a:gd name="T10" fmla="*/ 463550 w 340"/>
              <a:gd name="T11" fmla="*/ 244475 h 186"/>
              <a:gd name="T12" fmla="*/ 492125 w 340"/>
              <a:gd name="T13" fmla="*/ 295275 h 186"/>
              <a:gd name="T14" fmla="*/ 101600 w 340"/>
              <a:gd name="T15" fmla="*/ 295275 h 186"/>
              <a:gd name="T16" fmla="*/ 101600 w 340"/>
              <a:gd name="T17" fmla="*/ 295275 h 186"/>
              <a:gd name="T18" fmla="*/ 98425 w 340"/>
              <a:gd name="T19" fmla="*/ 285750 h 186"/>
              <a:gd name="T20" fmla="*/ 101600 w 340"/>
              <a:gd name="T21" fmla="*/ 282575 h 186"/>
              <a:gd name="T22" fmla="*/ 101600 w 340"/>
              <a:gd name="T23" fmla="*/ 276225 h 186"/>
              <a:gd name="T24" fmla="*/ 98425 w 340"/>
              <a:gd name="T25" fmla="*/ 269875 h 186"/>
              <a:gd name="T26" fmla="*/ 95250 w 340"/>
              <a:gd name="T27" fmla="*/ 266700 h 186"/>
              <a:gd name="T28" fmla="*/ 98425 w 340"/>
              <a:gd name="T29" fmla="*/ 254000 h 186"/>
              <a:gd name="T30" fmla="*/ 101600 w 340"/>
              <a:gd name="T31" fmla="*/ 247650 h 186"/>
              <a:gd name="T32" fmla="*/ 98425 w 340"/>
              <a:gd name="T33" fmla="*/ 241300 h 186"/>
              <a:gd name="T34" fmla="*/ 98425 w 340"/>
              <a:gd name="T35" fmla="*/ 241300 h 186"/>
              <a:gd name="T36" fmla="*/ 98425 w 340"/>
              <a:gd name="T37" fmla="*/ 231775 h 186"/>
              <a:gd name="T38" fmla="*/ 98425 w 340"/>
              <a:gd name="T39" fmla="*/ 222250 h 186"/>
              <a:gd name="T40" fmla="*/ 104775 w 340"/>
              <a:gd name="T41" fmla="*/ 212725 h 186"/>
              <a:gd name="T42" fmla="*/ 104775 w 340"/>
              <a:gd name="T43" fmla="*/ 209550 h 186"/>
              <a:gd name="T44" fmla="*/ 104775 w 340"/>
              <a:gd name="T45" fmla="*/ 196850 h 186"/>
              <a:gd name="T46" fmla="*/ 111125 w 340"/>
              <a:gd name="T47" fmla="*/ 180975 h 186"/>
              <a:gd name="T48" fmla="*/ 107950 w 340"/>
              <a:gd name="T49" fmla="*/ 177800 h 186"/>
              <a:gd name="T50" fmla="*/ 107950 w 340"/>
              <a:gd name="T51" fmla="*/ 177800 h 186"/>
              <a:gd name="T52" fmla="*/ 98425 w 340"/>
              <a:gd name="T53" fmla="*/ 171450 h 186"/>
              <a:gd name="T54" fmla="*/ 98425 w 340"/>
              <a:gd name="T55" fmla="*/ 165100 h 186"/>
              <a:gd name="T56" fmla="*/ 95250 w 340"/>
              <a:gd name="T57" fmla="*/ 152400 h 186"/>
              <a:gd name="T58" fmla="*/ 92075 w 340"/>
              <a:gd name="T59" fmla="*/ 146050 h 186"/>
              <a:gd name="T60" fmla="*/ 85725 w 340"/>
              <a:gd name="T61" fmla="*/ 139700 h 186"/>
              <a:gd name="T62" fmla="*/ 82550 w 340"/>
              <a:gd name="T63" fmla="*/ 127000 h 186"/>
              <a:gd name="T64" fmla="*/ 85725 w 340"/>
              <a:gd name="T65" fmla="*/ 117475 h 186"/>
              <a:gd name="T66" fmla="*/ 85725 w 340"/>
              <a:gd name="T67" fmla="*/ 114300 h 186"/>
              <a:gd name="T68" fmla="*/ 76200 w 340"/>
              <a:gd name="T69" fmla="*/ 107950 h 186"/>
              <a:gd name="T70" fmla="*/ 69850 w 340"/>
              <a:gd name="T71" fmla="*/ 88900 h 186"/>
              <a:gd name="T72" fmla="*/ 63500 w 340"/>
              <a:gd name="T73" fmla="*/ 88900 h 186"/>
              <a:gd name="T74" fmla="*/ 53975 w 340"/>
              <a:gd name="T75" fmla="*/ 88900 h 186"/>
              <a:gd name="T76" fmla="*/ 47625 w 340"/>
              <a:gd name="T77" fmla="*/ 85725 h 186"/>
              <a:gd name="T78" fmla="*/ 31750 w 340"/>
              <a:gd name="T79" fmla="*/ 60325 h 186"/>
              <a:gd name="T80" fmla="*/ 28575 w 340"/>
              <a:gd name="T81" fmla="*/ 50800 h 186"/>
              <a:gd name="T82" fmla="*/ 19050 w 340"/>
              <a:gd name="T83" fmla="*/ 31750 h 186"/>
              <a:gd name="T84" fmla="*/ 0 w 340"/>
              <a:gd name="T85" fmla="*/ 19050 h 186"/>
              <a:gd name="T86" fmla="*/ 6350 w 340"/>
              <a:gd name="T87" fmla="*/ 9525 h 186"/>
              <a:gd name="T88" fmla="*/ 193675 w 340"/>
              <a:gd name="T89" fmla="*/ 6350 h 186"/>
              <a:gd name="T90" fmla="*/ 314325 w 340"/>
              <a:gd name="T91" fmla="*/ 22225 h 186"/>
              <a:gd name="T92" fmla="*/ 323850 w 340"/>
              <a:gd name="T93" fmla="*/ 41275 h 186"/>
              <a:gd name="T94" fmla="*/ 333375 w 340"/>
              <a:gd name="T95" fmla="*/ 57150 h 186"/>
              <a:gd name="T96" fmla="*/ 339725 w 340"/>
              <a:gd name="T97" fmla="*/ 69850 h 186"/>
              <a:gd name="T98" fmla="*/ 539750 w 340"/>
              <a:gd name="T99" fmla="*/ 73025 h 186"/>
              <a:gd name="T100" fmla="*/ 539750 w 340"/>
              <a:gd name="T101" fmla="*/ 73025 h 18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0" h="186">
                <a:moveTo>
                  <a:pt x="340" y="46"/>
                </a:moveTo>
                <a:lnTo>
                  <a:pt x="340" y="114"/>
                </a:lnTo>
                <a:lnTo>
                  <a:pt x="332" y="114"/>
                </a:lnTo>
                <a:lnTo>
                  <a:pt x="332" y="112"/>
                </a:lnTo>
                <a:lnTo>
                  <a:pt x="328" y="112"/>
                </a:lnTo>
                <a:lnTo>
                  <a:pt x="322" y="106"/>
                </a:lnTo>
                <a:lnTo>
                  <a:pt x="318" y="106"/>
                </a:lnTo>
                <a:lnTo>
                  <a:pt x="318" y="104"/>
                </a:lnTo>
                <a:lnTo>
                  <a:pt x="310" y="108"/>
                </a:lnTo>
                <a:lnTo>
                  <a:pt x="304" y="106"/>
                </a:lnTo>
                <a:lnTo>
                  <a:pt x="292" y="112"/>
                </a:lnTo>
                <a:lnTo>
                  <a:pt x="292" y="154"/>
                </a:lnTo>
                <a:lnTo>
                  <a:pt x="300" y="154"/>
                </a:lnTo>
                <a:lnTo>
                  <a:pt x="310" y="186"/>
                </a:lnTo>
                <a:lnTo>
                  <a:pt x="112" y="186"/>
                </a:lnTo>
                <a:lnTo>
                  <a:pt x="64" y="186"/>
                </a:lnTo>
                <a:lnTo>
                  <a:pt x="62" y="186"/>
                </a:lnTo>
                <a:lnTo>
                  <a:pt x="64" y="186"/>
                </a:lnTo>
                <a:lnTo>
                  <a:pt x="64" y="180"/>
                </a:lnTo>
                <a:lnTo>
                  <a:pt x="62" y="180"/>
                </a:lnTo>
                <a:lnTo>
                  <a:pt x="62" y="178"/>
                </a:lnTo>
                <a:lnTo>
                  <a:pt x="64" y="178"/>
                </a:lnTo>
                <a:lnTo>
                  <a:pt x="62" y="176"/>
                </a:lnTo>
                <a:lnTo>
                  <a:pt x="64" y="174"/>
                </a:lnTo>
                <a:lnTo>
                  <a:pt x="62" y="172"/>
                </a:lnTo>
                <a:lnTo>
                  <a:pt x="62" y="170"/>
                </a:lnTo>
                <a:lnTo>
                  <a:pt x="60" y="170"/>
                </a:lnTo>
                <a:lnTo>
                  <a:pt x="60" y="168"/>
                </a:lnTo>
                <a:lnTo>
                  <a:pt x="60" y="162"/>
                </a:lnTo>
                <a:lnTo>
                  <a:pt x="62" y="160"/>
                </a:lnTo>
                <a:lnTo>
                  <a:pt x="64" y="156"/>
                </a:lnTo>
                <a:lnTo>
                  <a:pt x="60" y="156"/>
                </a:lnTo>
                <a:lnTo>
                  <a:pt x="62" y="152"/>
                </a:lnTo>
                <a:lnTo>
                  <a:pt x="60" y="154"/>
                </a:lnTo>
                <a:lnTo>
                  <a:pt x="62" y="152"/>
                </a:lnTo>
                <a:lnTo>
                  <a:pt x="60" y="148"/>
                </a:lnTo>
                <a:lnTo>
                  <a:pt x="62" y="146"/>
                </a:lnTo>
                <a:lnTo>
                  <a:pt x="64" y="146"/>
                </a:lnTo>
                <a:lnTo>
                  <a:pt x="62" y="140"/>
                </a:lnTo>
                <a:lnTo>
                  <a:pt x="64" y="136"/>
                </a:lnTo>
                <a:lnTo>
                  <a:pt x="66" y="134"/>
                </a:lnTo>
                <a:lnTo>
                  <a:pt x="64" y="134"/>
                </a:lnTo>
                <a:lnTo>
                  <a:pt x="66" y="132"/>
                </a:lnTo>
                <a:lnTo>
                  <a:pt x="68" y="130"/>
                </a:lnTo>
                <a:lnTo>
                  <a:pt x="66" y="124"/>
                </a:lnTo>
                <a:lnTo>
                  <a:pt x="68" y="120"/>
                </a:lnTo>
                <a:lnTo>
                  <a:pt x="70" y="114"/>
                </a:lnTo>
                <a:lnTo>
                  <a:pt x="70" y="112"/>
                </a:lnTo>
                <a:lnTo>
                  <a:pt x="68" y="112"/>
                </a:lnTo>
                <a:lnTo>
                  <a:pt x="70" y="110"/>
                </a:lnTo>
                <a:lnTo>
                  <a:pt x="68" y="112"/>
                </a:lnTo>
                <a:lnTo>
                  <a:pt x="66" y="110"/>
                </a:lnTo>
                <a:lnTo>
                  <a:pt x="62" y="108"/>
                </a:lnTo>
                <a:lnTo>
                  <a:pt x="64" y="106"/>
                </a:lnTo>
                <a:lnTo>
                  <a:pt x="62" y="104"/>
                </a:lnTo>
                <a:lnTo>
                  <a:pt x="64" y="100"/>
                </a:lnTo>
                <a:lnTo>
                  <a:pt x="60" y="96"/>
                </a:lnTo>
                <a:lnTo>
                  <a:pt x="58" y="92"/>
                </a:lnTo>
                <a:lnTo>
                  <a:pt x="54" y="92"/>
                </a:lnTo>
                <a:lnTo>
                  <a:pt x="54" y="88"/>
                </a:lnTo>
                <a:lnTo>
                  <a:pt x="54" y="84"/>
                </a:lnTo>
                <a:lnTo>
                  <a:pt x="52" y="80"/>
                </a:lnTo>
                <a:lnTo>
                  <a:pt x="54" y="76"/>
                </a:lnTo>
                <a:lnTo>
                  <a:pt x="54" y="74"/>
                </a:lnTo>
                <a:lnTo>
                  <a:pt x="52" y="74"/>
                </a:lnTo>
                <a:lnTo>
                  <a:pt x="54" y="72"/>
                </a:lnTo>
                <a:lnTo>
                  <a:pt x="50" y="68"/>
                </a:lnTo>
                <a:lnTo>
                  <a:pt x="48" y="68"/>
                </a:lnTo>
                <a:lnTo>
                  <a:pt x="50" y="66"/>
                </a:lnTo>
                <a:lnTo>
                  <a:pt x="44" y="56"/>
                </a:lnTo>
                <a:lnTo>
                  <a:pt x="44" y="58"/>
                </a:lnTo>
                <a:lnTo>
                  <a:pt x="40" y="56"/>
                </a:lnTo>
                <a:lnTo>
                  <a:pt x="38" y="58"/>
                </a:lnTo>
                <a:lnTo>
                  <a:pt x="34" y="56"/>
                </a:lnTo>
                <a:lnTo>
                  <a:pt x="34" y="54"/>
                </a:lnTo>
                <a:lnTo>
                  <a:pt x="30" y="54"/>
                </a:lnTo>
                <a:lnTo>
                  <a:pt x="28" y="52"/>
                </a:lnTo>
                <a:lnTo>
                  <a:pt x="20" y="38"/>
                </a:lnTo>
                <a:lnTo>
                  <a:pt x="20" y="34"/>
                </a:lnTo>
                <a:lnTo>
                  <a:pt x="18" y="32"/>
                </a:lnTo>
                <a:lnTo>
                  <a:pt x="18" y="26"/>
                </a:lnTo>
                <a:lnTo>
                  <a:pt x="12" y="20"/>
                </a:lnTo>
                <a:lnTo>
                  <a:pt x="2" y="16"/>
                </a:lnTo>
                <a:lnTo>
                  <a:pt x="0" y="12"/>
                </a:lnTo>
                <a:lnTo>
                  <a:pt x="2" y="10"/>
                </a:lnTo>
                <a:lnTo>
                  <a:pt x="4" y="6"/>
                </a:lnTo>
                <a:lnTo>
                  <a:pt x="2" y="0"/>
                </a:lnTo>
                <a:lnTo>
                  <a:pt x="122" y="4"/>
                </a:lnTo>
                <a:lnTo>
                  <a:pt x="122" y="14"/>
                </a:lnTo>
                <a:lnTo>
                  <a:pt x="198" y="14"/>
                </a:lnTo>
                <a:lnTo>
                  <a:pt x="202" y="16"/>
                </a:lnTo>
                <a:lnTo>
                  <a:pt x="204" y="26"/>
                </a:lnTo>
                <a:lnTo>
                  <a:pt x="206" y="34"/>
                </a:lnTo>
                <a:lnTo>
                  <a:pt x="210" y="36"/>
                </a:lnTo>
                <a:lnTo>
                  <a:pt x="210" y="38"/>
                </a:lnTo>
                <a:lnTo>
                  <a:pt x="214" y="44"/>
                </a:lnTo>
                <a:lnTo>
                  <a:pt x="340" y="46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4" name="Freeform 138"/>
          <p:cNvSpPr>
            <a:spLocks/>
          </p:cNvSpPr>
          <p:nvPr/>
        </p:nvSpPr>
        <p:spPr bwMode="auto">
          <a:xfrm>
            <a:off x="3982085" y="5385753"/>
            <a:ext cx="584200" cy="752475"/>
          </a:xfrm>
          <a:custGeom>
            <a:avLst/>
            <a:gdLst>
              <a:gd name="T0" fmla="*/ 400050 w 368"/>
              <a:gd name="T1" fmla="*/ 206375 h 474"/>
              <a:gd name="T2" fmla="*/ 412750 w 368"/>
              <a:gd name="T3" fmla="*/ 215900 h 474"/>
              <a:gd name="T4" fmla="*/ 438150 w 368"/>
              <a:gd name="T5" fmla="*/ 228600 h 474"/>
              <a:gd name="T6" fmla="*/ 447675 w 368"/>
              <a:gd name="T7" fmla="*/ 241300 h 474"/>
              <a:gd name="T8" fmla="*/ 466725 w 368"/>
              <a:gd name="T9" fmla="*/ 266700 h 474"/>
              <a:gd name="T10" fmla="*/ 476250 w 368"/>
              <a:gd name="T11" fmla="*/ 276225 h 474"/>
              <a:gd name="T12" fmla="*/ 504825 w 368"/>
              <a:gd name="T13" fmla="*/ 438150 h 474"/>
              <a:gd name="T14" fmla="*/ 565150 w 368"/>
              <a:gd name="T15" fmla="*/ 454025 h 474"/>
              <a:gd name="T16" fmla="*/ 581025 w 368"/>
              <a:gd name="T17" fmla="*/ 565150 h 474"/>
              <a:gd name="T18" fmla="*/ 565150 w 368"/>
              <a:gd name="T19" fmla="*/ 584200 h 474"/>
              <a:gd name="T20" fmla="*/ 571500 w 368"/>
              <a:gd name="T21" fmla="*/ 615950 h 474"/>
              <a:gd name="T22" fmla="*/ 584200 w 368"/>
              <a:gd name="T23" fmla="*/ 714375 h 474"/>
              <a:gd name="T24" fmla="*/ 539750 w 368"/>
              <a:gd name="T25" fmla="*/ 749300 h 474"/>
              <a:gd name="T26" fmla="*/ 409575 w 368"/>
              <a:gd name="T27" fmla="*/ 657225 h 474"/>
              <a:gd name="T28" fmla="*/ 406400 w 368"/>
              <a:gd name="T29" fmla="*/ 650875 h 474"/>
              <a:gd name="T30" fmla="*/ 409575 w 368"/>
              <a:gd name="T31" fmla="*/ 615950 h 474"/>
              <a:gd name="T32" fmla="*/ 409575 w 368"/>
              <a:gd name="T33" fmla="*/ 609600 h 474"/>
              <a:gd name="T34" fmla="*/ 403225 w 368"/>
              <a:gd name="T35" fmla="*/ 596900 h 474"/>
              <a:gd name="T36" fmla="*/ 381000 w 368"/>
              <a:gd name="T37" fmla="*/ 587375 h 474"/>
              <a:gd name="T38" fmla="*/ 352425 w 368"/>
              <a:gd name="T39" fmla="*/ 584200 h 474"/>
              <a:gd name="T40" fmla="*/ 327025 w 368"/>
              <a:gd name="T41" fmla="*/ 577850 h 474"/>
              <a:gd name="T42" fmla="*/ 314325 w 368"/>
              <a:gd name="T43" fmla="*/ 574675 h 474"/>
              <a:gd name="T44" fmla="*/ 285750 w 368"/>
              <a:gd name="T45" fmla="*/ 561975 h 474"/>
              <a:gd name="T46" fmla="*/ 254000 w 368"/>
              <a:gd name="T47" fmla="*/ 565150 h 474"/>
              <a:gd name="T48" fmla="*/ 231775 w 368"/>
              <a:gd name="T49" fmla="*/ 565150 h 474"/>
              <a:gd name="T50" fmla="*/ 215900 w 368"/>
              <a:gd name="T51" fmla="*/ 561975 h 474"/>
              <a:gd name="T52" fmla="*/ 174625 w 368"/>
              <a:gd name="T53" fmla="*/ 542925 h 474"/>
              <a:gd name="T54" fmla="*/ 161925 w 368"/>
              <a:gd name="T55" fmla="*/ 511175 h 474"/>
              <a:gd name="T56" fmla="*/ 146050 w 368"/>
              <a:gd name="T57" fmla="*/ 479425 h 474"/>
              <a:gd name="T58" fmla="*/ 130175 w 368"/>
              <a:gd name="T59" fmla="*/ 447675 h 474"/>
              <a:gd name="T60" fmla="*/ 0 w 368"/>
              <a:gd name="T61" fmla="*/ 393700 h 474"/>
              <a:gd name="T62" fmla="*/ 314325 w 368"/>
              <a:gd name="T63" fmla="*/ 0 h 474"/>
              <a:gd name="T64" fmla="*/ 314325 w 368"/>
              <a:gd name="T65" fmla="*/ 0 h 4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68" h="474">
                <a:moveTo>
                  <a:pt x="198" y="0"/>
                </a:moveTo>
                <a:lnTo>
                  <a:pt x="252" y="130"/>
                </a:lnTo>
                <a:lnTo>
                  <a:pt x="254" y="130"/>
                </a:lnTo>
                <a:lnTo>
                  <a:pt x="260" y="136"/>
                </a:lnTo>
                <a:lnTo>
                  <a:pt x="266" y="136"/>
                </a:lnTo>
                <a:lnTo>
                  <a:pt x="276" y="144"/>
                </a:lnTo>
                <a:lnTo>
                  <a:pt x="280" y="144"/>
                </a:lnTo>
                <a:lnTo>
                  <a:pt x="282" y="152"/>
                </a:lnTo>
                <a:lnTo>
                  <a:pt x="290" y="156"/>
                </a:lnTo>
                <a:lnTo>
                  <a:pt x="294" y="168"/>
                </a:lnTo>
                <a:lnTo>
                  <a:pt x="298" y="170"/>
                </a:lnTo>
                <a:lnTo>
                  <a:pt x="300" y="174"/>
                </a:lnTo>
                <a:lnTo>
                  <a:pt x="318" y="174"/>
                </a:lnTo>
                <a:lnTo>
                  <a:pt x="318" y="276"/>
                </a:lnTo>
                <a:lnTo>
                  <a:pt x="316" y="286"/>
                </a:lnTo>
                <a:lnTo>
                  <a:pt x="356" y="286"/>
                </a:lnTo>
                <a:lnTo>
                  <a:pt x="356" y="356"/>
                </a:lnTo>
                <a:lnTo>
                  <a:pt x="366" y="356"/>
                </a:lnTo>
                <a:lnTo>
                  <a:pt x="366" y="368"/>
                </a:lnTo>
                <a:lnTo>
                  <a:pt x="356" y="368"/>
                </a:lnTo>
                <a:lnTo>
                  <a:pt x="356" y="378"/>
                </a:lnTo>
                <a:lnTo>
                  <a:pt x="360" y="388"/>
                </a:lnTo>
                <a:lnTo>
                  <a:pt x="358" y="450"/>
                </a:lnTo>
                <a:lnTo>
                  <a:pt x="368" y="450"/>
                </a:lnTo>
                <a:lnTo>
                  <a:pt x="368" y="474"/>
                </a:lnTo>
                <a:lnTo>
                  <a:pt x="340" y="472"/>
                </a:lnTo>
                <a:lnTo>
                  <a:pt x="258" y="466"/>
                </a:lnTo>
                <a:lnTo>
                  <a:pt x="258" y="414"/>
                </a:lnTo>
                <a:lnTo>
                  <a:pt x="260" y="412"/>
                </a:lnTo>
                <a:lnTo>
                  <a:pt x="256" y="410"/>
                </a:lnTo>
                <a:lnTo>
                  <a:pt x="256" y="398"/>
                </a:lnTo>
                <a:lnTo>
                  <a:pt x="258" y="388"/>
                </a:lnTo>
                <a:lnTo>
                  <a:pt x="260" y="388"/>
                </a:lnTo>
                <a:lnTo>
                  <a:pt x="258" y="384"/>
                </a:lnTo>
                <a:lnTo>
                  <a:pt x="254" y="382"/>
                </a:lnTo>
                <a:lnTo>
                  <a:pt x="254" y="376"/>
                </a:lnTo>
                <a:lnTo>
                  <a:pt x="246" y="370"/>
                </a:lnTo>
                <a:lnTo>
                  <a:pt x="240" y="370"/>
                </a:lnTo>
                <a:lnTo>
                  <a:pt x="230" y="366"/>
                </a:lnTo>
                <a:lnTo>
                  <a:pt x="222" y="368"/>
                </a:lnTo>
                <a:lnTo>
                  <a:pt x="210" y="364"/>
                </a:lnTo>
                <a:lnTo>
                  <a:pt x="206" y="364"/>
                </a:lnTo>
                <a:lnTo>
                  <a:pt x="200" y="362"/>
                </a:lnTo>
                <a:lnTo>
                  <a:pt x="198" y="362"/>
                </a:lnTo>
                <a:lnTo>
                  <a:pt x="186" y="354"/>
                </a:lnTo>
                <a:lnTo>
                  <a:pt x="180" y="354"/>
                </a:lnTo>
                <a:lnTo>
                  <a:pt x="174" y="356"/>
                </a:lnTo>
                <a:lnTo>
                  <a:pt x="160" y="356"/>
                </a:lnTo>
                <a:lnTo>
                  <a:pt x="152" y="354"/>
                </a:lnTo>
                <a:lnTo>
                  <a:pt x="146" y="356"/>
                </a:lnTo>
                <a:lnTo>
                  <a:pt x="140" y="354"/>
                </a:lnTo>
                <a:lnTo>
                  <a:pt x="136" y="354"/>
                </a:lnTo>
                <a:lnTo>
                  <a:pt x="118" y="348"/>
                </a:lnTo>
                <a:lnTo>
                  <a:pt x="110" y="342"/>
                </a:lnTo>
                <a:lnTo>
                  <a:pt x="110" y="332"/>
                </a:lnTo>
                <a:lnTo>
                  <a:pt x="102" y="322"/>
                </a:lnTo>
                <a:lnTo>
                  <a:pt x="94" y="314"/>
                </a:lnTo>
                <a:lnTo>
                  <a:pt x="92" y="302"/>
                </a:lnTo>
                <a:lnTo>
                  <a:pt x="94" y="294"/>
                </a:lnTo>
                <a:lnTo>
                  <a:pt x="82" y="282"/>
                </a:lnTo>
                <a:lnTo>
                  <a:pt x="82" y="274"/>
                </a:lnTo>
                <a:lnTo>
                  <a:pt x="0" y="248"/>
                </a:lnTo>
                <a:lnTo>
                  <a:pt x="0" y="0"/>
                </a:lnTo>
                <a:lnTo>
                  <a:pt x="198" y="0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5" name="Freeform 139"/>
          <p:cNvSpPr>
            <a:spLocks/>
          </p:cNvSpPr>
          <p:nvPr/>
        </p:nvSpPr>
        <p:spPr bwMode="auto">
          <a:xfrm>
            <a:off x="3810635" y="5776278"/>
            <a:ext cx="584200" cy="349250"/>
          </a:xfrm>
          <a:custGeom>
            <a:avLst/>
            <a:gdLst>
              <a:gd name="T0" fmla="*/ 123825 w 368"/>
              <a:gd name="T1" fmla="*/ 28575 h 220"/>
              <a:gd name="T2" fmla="*/ 127000 w 368"/>
              <a:gd name="T3" fmla="*/ 28575 h 220"/>
              <a:gd name="T4" fmla="*/ 127000 w 368"/>
              <a:gd name="T5" fmla="*/ 31750 h 220"/>
              <a:gd name="T6" fmla="*/ 133350 w 368"/>
              <a:gd name="T7" fmla="*/ 12700 h 220"/>
              <a:gd name="T8" fmla="*/ 149225 w 368"/>
              <a:gd name="T9" fmla="*/ 12700 h 220"/>
              <a:gd name="T10" fmla="*/ 158750 w 368"/>
              <a:gd name="T11" fmla="*/ 0 h 220"/>
              <a:gd name="T12" fmla="*/ 171450 w 368"/>
              <a:gd name="T13" fmla="*/ 3175 h 220"/>
              <a:gd name="T14" fmla="*/ 301625 w 368"/>
              <a:gd name="T15" fmla="*/ 44450 h 220"/>
              <a:gd name="T16" fmla="*/ 301625 w 368"/>
              <a:gd name="T17" fmla="*/ 57150 h 220"/>
              <a:gd name="T18" fmla="*/ 320675 w 368"/>
              <a:gd name="T19" fmla="*/ 76200 h 220"/>
              <a:gd name="T20" fmla="*/ 317500 w 368"/>
              <a:gd name="T21" fmla="*/ 88900 h 220"/>
              <a:gd name="T22" fmla="*/ 320675 w 368"/>
              <a:gd name="T23" fmla="*/ 107950 h 220"/>
              <a:gd name="T24" fmla="*/ 333375 w 368"/>
              <a:gd name="T25" fmla="*/ 120650 h 220"/>
              <a:gd name="T26" fmla="*/ 346075 w 368"/>
              <a:gd name="T27" fmla="*/ 136525 h 220"/>
              <a:gd name="T28" fmla="*/ 346075 w 368"/>
              <a:gd name="T29" fmla="*/ 152400 h 220"/>
              <a:gd name="T30" fmla="*/ 358775 w 368"/>
              <a:gd name="T31" fmla="*/ 161925 h 220"/>
              <a:gd name="T32" fmla="*/ 387350 w 368"/>
              <a:gd name="T33" fmla="*/ 171450 h 220"/>
              <a:gd name="T34" fmla="*/ 393700 w 368"/>
              <a:gd name="T35" fmla="*/ 171450 h 220"/>
              <a:gd name="T36" fmla="*/ 403225 w 368"/>
              <a:gd name="T37" fmla="*/ 174625 h 220"/>
              <a:gd name="T38" fmla="*/ 412750 w 368"/>
              <a:gd name="T39" fmla="*/ 171450 h 220"/>
              <a:gd name="T40" fmla="*/ 425450 w 368"/>
              <a:gd name="T41" fmla="*/ 174625 h 220"/>
              <a:gd name="T42" fmla="*/ 447675 w 368"/>
              <a:gd name="T43" fmla="*/ 174625 h 220"/>
              <a:gd name="T44" fmla="*/ 457200 w 368"/>
              <a:gd name="T45" fmla="*/ 171450 h 220"/>
              <a:gd name="T46" fmla="*/ 466725 w 368"/>
              <a:gd name="T47" fmla="*/ 171450 h 220"/>
              <a:gd name="T48" fmla="*/ 485775 w 368"/>
              <a:gd name="T49" fmla="*/ 184150 h 220"/>
              <a:gd name="T50" fmla="*/ 488950 w 368"/>
              <a:gd name="T51" fmla="*/ 184150 h 220"/>
              <a:gd name="T52" fmla="*/ 498475 w 368"/>
              <a:gd name="T53" fmla="*/ 187325 h 220"/>
              <a:gd name="T54" fmla="*/ 504825 w 368"/>
              <a:gd name="T55" fmla="*/ 187325 h 220"/>
              <a:gd name="T56" fmla="*/ 523875 w 368"/>
              <a:gd name="T57" fmla="*/ 193675 h 220"/>
              <a:gd name="T58" fmla="*/ 536575 w 368"/>
              <a:gd name="T59" fmla="*/ 190500 h 220"/>
              <a:gd name="T60" fmla="*/ 552450 w 368"/>
              <a:gd name="T61" fmla="*/ 196850 h 220"/>
              <a:gd name="T62" fmla="*/ 561975 w 368"/>
              <a:gd name="T63" fmla="*/ 196850 h 220"/>
              <a:gd name="T64" fmla="*/ 574675 w 368"/>
              <a:gd name="T65" fmla="*/ 206375 h 220"/>
              <a:gd name="T66" fmla="*/ 574675 w 368"/>
              <a:gd name="T67" fmla="*/ 215900 h 220"/>
              <a:gd name="T68" fmla="*/ 581025 w 368"/>
              <a:gd name="T69" fmla="*/ 219075 h 220"/>
              <a:gd name="T70" fmla="*/ 584200 w 368"/>
              <a:gd name="T71" fmla="*/ 225425 h 220"/>
              <a:gd name="T72" fmla="*/ 581025 w 368"/>
              <a:gd name="T73" fmla="*/ 225425 h 220"/>
              <a:gd name="T74" fmla="*/ 577850 w 368"/>
              <a:gd name="T75" fmla="*/ 241300 h 220"/>
              <a:gd name="T76" fmla="*/ 577850 w 368"/>
              <a:gd name="T77" fmla="*/ 260350 h 220"/>
              <a:gd name="T78" fmla="*/ 584200 w 368"/>
              <a:gd name="T79" fmla="*/ 263525 h 220"/>
              <a:gd name="T80" fmla="*/ 581025 w 368"/>
              <a:gd name="T81" fmla="*/ 266700 h 220"/>
              <a:gd name="T82" fmla="*/ 581025 w 368"/>
              <a:gd name="T83" fmla="*/ 349250 h 220"/>
              <a:gd name="T84" fmla="*/ 469900 w 368"/>
              <a:gd name="T85" fmla="*/ 339725 h 220"/>
              <a:gd name="T86" fmla="*/ 0 w 368"/>
              <a:gd name="T87" fmla="*/ 307975 h 220"/>
              <a:gd name="T88" fmla="*/ 0 w 368"/>
              <a:gd name="T89" fmla="*/ 187325 h 220"/>
              <a:gd name="T90" fmla="*/ 6350 w 368"/>
              <a:gd name="T91" fmla="*/ 187325 h 220"/>
              <a:gd name="T92" fmla="*/ 0 w 368"/>
              <a:gd name="T93" fmla="*/ 184150 h 220"/>
              <a:gd name="T94" fmla="*/ 3175 w 368"/>
              <a:gd name="T95" fmla="*/ 139700 h 220"/>
              <a:gd name="T96" fmla="*/ 0 w 368"/>
              <a:gd name="T97" fmla="*/ 133350 h 220"/>
              <a:gd name="T98" fmla="*/ 0 w 368"/>
              <a:gd name="T99" fmla="*/ 120650 h 220"/>
              <a:gd name="T100" fmla="*/ 3175 w 368"/>
              <a:gd name="T101" fmla="*/ 111125 h 220"/>
              <a:gd name="T102" fmla="*/ 3175 w 368"/>
              <a:gd name="T103" fmla="*/ 95250 h 220"/>
              <a:gd name="T104" fmla="*/ 9525 w 368"/>
              <a:gd name="T105" fmla="*/ 82550 h 220"/>
              <a:gd name="T106" fmla="*/ 31750 w 368"/>
              <a:gd name="T107" fmla="*/ 82550 h 220"/>
              <a:gd name="T108" fmla="*/ 34925 w 368"/>
              <a:gd name="T109" fmla="*/ 47625 h 220"/>
              <a:gd name="T110" fmla="*/ 47625 w 368"/>
              <a:gd name="T111" fmla="*/ 47625 h 220"/>
              <a:gd name="T112" fmla="*/ 47625 w 368"/>
              <a:gd name="T113" fmla="*/ 28575 h 220"/>
              <a:gd name="T114" fmla="*/ 123825 w 368"/>
              <a:gd name="T115" fmla="*/ 28575 h 220"/>
              <a:gd name="T116" fmla="*/ 123825 w 368"/>
              <a:gd name="T117" fmla="*/ 28575 h 220"/>
              <a:gd name="T118" fmla="*/ 123825 w 368"/>
              <a:gd name="T119" fmla="*/ 28575 h 220"/>
              <a:gd name="T120" fmla="*/ 123825 w 368"/>
              <a:gd name="T121" fmla="*/ 28575 h 22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68" h="220">
                <a:moveTo>
                  <a:pt x="78" y="18"/>
                </a:moveTo>
                <a:lnTo>
                  <a:pt x="80" y="18"/>
                </a:lnTo>
                <a:lnTo>
                  <a:pt x="80" y="20"/>
                </a:lnTo>
                <a:lnTo>
                  <a:pt x="84" y="8"/>
                </a:lnTo>
                <a:lnTo>
                  <a:pt x="94" y="8"/>
                </a:lnTo>
                <a:lnTo>
                  <a:pt x="100" y="0"/>
                </a:lnTo>
                <a:lnTo>
                  <a:pt x="108" y="2"/>
                </a:lnTo>
                <a:lnTo>
                  <a:pt x="190" y="28"/>
                </a:lnTo>
                <a:lnTo>
                  <a:pt x="190" y="36"/>
                </a:lnTo>
                <a:lnTo>
                  <a:pt x="202" y="48"/>
                </a:lnTo>
                <a:lnTo>
                  <a:pt x="200" y="56"/>
                </a:lnTo>
                <a:lnTo>
                  <a:pt x="202" y="68"/>
                </a:lnTo>
                <a:lnTo>
                  <a:pt x="210" y="76"/>
                </a:lnTo>
                <a:lnTo>
                  <a:pt x="218" y="86"/>
                </a:lnTo>
                <a:lnTo>
                  <a:pt x="218" y="96"/>
                </a:lnTo>
                <a:lnTo>
                  <a:pt x="226" y="102"/>
                </a:lnTo>
                <a:lnTo>
                  <a:pt x="244" y="108"/>
                </a:lnTo>
                <a:lnTo>
                  <a:pt x="248" y="108"/>
                </a:lnTo>
                <a:lnTo>
                  <a:pt x="254" y="110"/>
                </a:lnTo>
                <a:lnTo>
                  <a:pt x="260" y="108"/>
                </a:lnTo>
                <a:lnTo>
                  <a:pt x="268" y="110"/>
                </a:lnTo>
                <a:lnTo>
                  <a:pt x="282" y="110"/>
                </a:lnTo>
                <a:lnTo>
                  <a:pt x="288" y="108"/>
                </a:lnTo>
                <a:lnTo>
                  <a:pt x="294" y="108"/>
                </a:lnTo>
                <a:lnTo>
                  <a:pt x="306" y="116"/>
                </a:lnTo>
                <a:lnTo>
                  <a:pt x="308" y="116"/>
                </a:lnTo>
                <a:lnTo>
                  <a:pt x="314" y="118"/>
                </a:lnTo>
                <a:lnTo>
                  <a:pt x="318" y="118"/>
                </a:lnTo>
                <a:lnTo>
                  <a:pt x="330" y="122"/>
                </a:lnTo>
                <a:lnTo>
                  <a:pt x="338" y="120"/>
                </a:lnTo>
                <a:lnTo>
                  <a:pt x="348" y="124"/>
                </a:lnTo>
                <a:lnTo>
                  <a:pt x="354" y="124"/>
                </a:lnTo>
                <a:lnTo>
                  <a:pt x="362" y="130"/>
                </a:lnTo>
                <a:lnTo>
                  <a:pt x="362" y="136"/>
                </a:lnTo>
                <a:lnTo>
                  <a:pt x="366" y="138"/>
                </a:lnTo>
                <a:lnTo>
                  <a:pt x="368" y="142"/>
                </a:lnTo>
                <a:lnTo>
                  <a:pt x="366" y="142"/>
                </a:lnTo>
                <a:lnTo>
                  <a:pt x="364" y="152"/>
                </a:lnTo>
                <a:lnTo>
                  <a:pt x="364" y="164"/>
                </a:lnTo>
                <a:lnTo>
                  <a:pt x="368" y="166"/>
                </a:lnTo>
                <a:lnTo>
                  <a:pt x="366" y="168"/>
                </a:lnTo>
                <a:lnTo>
                  <a:pt x="366" y="220"/>
                </a:lnTo>
                <a:lnTo>
                  <a:pt x="296" y="214"/>
                </a:lnTo>
                <a:lnTo>
                  <a:pt x="0" y="194"/>
                </a:lnTo>
                <a:lnTo>
                  <a:pt x="0" y="118"/>
                </a:lnTo>
                <a:lnTo>
                  <a:pt x="4" y="118"/>
                </a:lnTo>
                <a:lnTo>
                  <a:pt x="0" y="116"/>
                </a:lnTo>
                <a:lnTo>
                  <a:pt x="2" y="88"/>
                </a:lnTo>
                <a:lnTo>
                  <a:pt x="0" y="84"/>
                </a:lnTo>
                <a:lnTo>
                  <a:pt x="0" y="76"/>
                </a:lnTo>
                <a:lnTo>
                  <a:pt x="2" y="70"/>
                </a:lnTo>
                <a:lnTo>
                  <a:pt x="2" y="60"/>
                </a:lnTo>
                <a:lnTo>
                  <a:pt x="6" y="52"/>
                </a:lnTo>
                <a:lnTo>
                  <a:pt x="20" y="52"/>
                </a:lnTo>
                <a:lnTo>
                  <a:pt x="22" y="30"/>
                </a:lnTo>
                <a:lnTo>
                  <a:pt x="30" y="30"/>
                </a:lnTo>
                <a:lnTo>
                  <a:pt x="30" y="18"/>
                </a:lnTo>
                <a:lnTo>
                  <a:pt x="78" y="18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6" name="Freeform 140"/>
          <p:cNvSpPr>
            <a:spLocks/>
          </p:cNvSpPr>
          <p:nvPr/>
        </p:nvSpPr>
        <p:spPr bwMode="auto">
          <a:xfrm>
            <a:off x="4423410" y="4407853"/>
            <a:ext cx="530225" cy="619125"/>
          </a:xfrm>
          <a:custGeom>
            <a:avLst/>
            <a:gdLst>
              <a:gd name="T0" fmla="*/ 349250 w 334"/>
              <a:gd name="T1" fmla="*/ 69850 h 390"/>
              <a:gd name="T2" fmla="*/ 377825 w 334"/>
              <a:gd name="T3" fmla="*/ 73025 h 390"/>
              <a:gd name="T4" fmla="*/ 428625 w 334"/>
              <a:gd name="T5" fmla="*/ 85725 h 390"/>
              <a:gd name="T6" fmla="*/ 444500 w 334"/>
              <a:gd name="T7" fmla="*/ 79375 h 390"/>
              <a:gd name="T8" fmla="*/ 447675 w 334"/>
              <a:gd name="T9" fmla="*/ 95250 h 390"/>
              <a:gd name="T10" fmla="*/ 460375 w 334"/>
              <a:gd name="T11" fmla="*/ 85725 h 390"/>
              <a:gd name="T12" fmla="*/ 463550 w 334"/>
              <a:gd name="T13" fmla="*/ 95250 h 390"/>
              <a:gd name="T14" fmla="*/ 460375 w 334"/>
              <a:gd name="T15" fmla="*/ 127000 h 390"/>
              <a:gd name="T16" fmla="*/ 492125 w 334"/>
              <a:gd name="T17" fmla="*/ 149225 h 390"/>
              <a:gd name="T18" fmla="*/ 530225 w 334"/>
              <a:gd name="T19" fmla="*/ 174625 h 390"/>
              <a:gd name="T20" fmla="*/ 508000 w 334"/>
              <a:gd name="T21" fmla="*/ 174625 h 390"/>
              <a:gd name="T22" fmla="*/ 501650 w 334"/>
              <a:gd name="T23" fmla="*/ 174625 h 390"/>
              <a:gd name="T24" fmla="*/ 469900 w 334"/>
              <a:gd name="T25" fmla="*/ 209550 h 390"/>
              <a:gd name="T26" fmla="*/ 488950 w 334"/>
              <a:gd name="T27" fmla="*/ 244475 h 390"/>
              <a:gd name="T28" fmla="*/ 428625 w 334"/>
              <a:gd name="T29" fmla="*/ 498475 h 390"/>
              <a:gd name="T30" fmla="*/ 441325 w 334"/>
              <a:gd name="T31" fmla="*/ 619125 h 390"/>
              <a:gd name="T32" fmla="*/ 371475 w 334"/>
              <a:gd name="T33" fmla="*/ 574675 h 390"/>
              <a:gd name="T34" fmla="*/ 336550 w 334"/>
              <a:gd name="T35" fmla="*/ 527050 h 390"/>
              <a:gd name="T36" fmla="*/ 307975 w 334"/>
              <a:gd name="T37" fmla="*/ 508000 h 390"/>
              <a:gd name="T38" fmla="*/ 231775 w 334"/>
              <a:gd name="T39" fmla="*/ 450850 h 390"/>
              <a:gd name="T40" fmla="*/ 184150 w 334"/>
              <a:gd name="T41" fmla="*/ 419100 h 390"/>
              <a:gd name="T42" fmla="*/ 149225 w 334"/>
              <a:gd name="T43" fmla="*/ 403225 h 390"/>
              <a:gd name="T44" fmla="*/ 117475 w 334"/>
              <a:gd name="T45" fmla="*/ 384175 h 390"/>
              <a:gd name="T46" fmla="*/ 95250 w 334"/>
              <a:gd name="T47" fmla="*/ 371475 h 390"/>
              <a:gd name="T48" fmla="*/ 79375 w 334"/>
              <a:gd name="T49" fmla="*/ 346075 h 390"/>
              <a:gd name="T50" fmla="*/ 31750 w 334"/>
              <a:gd name="T51" fmla="*/ 320675 h 390"/>
              <a:gd name="T52" fmla="*/ 0 w 334"/>
              <a:gd name="T53" fmla="*/ 273050 h 390"/>
              <a:gd name="T54" fmla="*/ 127000 w 334"/>
              <a:gd name="T55" fmla="*/ 161925 h 390"/>
              <a:gd name="T56" fmla="*/ 152400 w 334"/>
              <a:gd name="T57" fmla="*/ 22225 h 390"/>
              <a:gd name="T58" fmla="*/ 158750 w 334"/>
              <a:gd name="T59" fmla="*/ 6350 h 390"/>
              <a:gd name="T60" fmla="*/ 174625 w 334"/>
              <a:gd name="T61" fmla="*/ 25400 h 390"/>
              <a:gd name="T62" fmla="*/ 177800 w 334"/>
              <a:gd name="T63" fmla="*/ 6350 h 390"/>
              <a:gd name="T64" fmla="*/ 184150 w 334"/>
              <a:gd name="T65" fmla="*/ 25400 h 390"/>
              <a:gd name="T66" fmla="*/ 206375 w 334"/>
              <a:gd name="T67" fmla="*/ 34925 h 390"/>
              <a:gd name="T68" fmla="*/ 257175 w 334"/>
              <a:gd name="T69" fmla="*/ 41275 h 390"/>
              <a:gd name="T70" fmla="*/ 250825 w 334"/>
              <a:gd name="T71" fmla="*/ 25400 h 390"/>
              <a:gd name="T72" fmla="*/ 269875 w 334"/>
              <a:gd name="T73" fmla="*/ 41275 h 390"/>
              <a:gd name="T74" fmla="*/ 288925 w 334"/>
              <a:gd name="T75" fmla="*/ 38100 h 390"/>
              <a:gd name="T76" fmla="*/ 304800 w 334"/>
              <a:gd name="T77" fmla="*/ 50800 h 390"/>
              <a:gd name="T78" fmla="*/ 320675 w 334"/>
              <a:gd name="T79" fmla="*/ 63500 h 390"/>
              <a:gd name="T80" fmla="*/ 336550 w 334"/>
              <a:gd name="T81" fmla="*/ 60325 h 390"/>
              <a:gd name="T82" fmla="*/ 346075 w 334"/>
              <a:gd name="T83" fmla="*/ 66675 h 39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34" h="390">
                <a:moveTo>
                  <a:pt x="218" y="42"/>
                </a:moveTo>
                <a:lnTo>
                  <a:pt x="220" y="42"/>
                </a:lnTo>
                <a:lnTo>
                  <a:pt x="220" y="44"/>
                </a:lnTo>
                <a:lnTo>
                  <a:pt x="230" y="44"/>
                </a:lnTo>
                <a:lnTo>
                  <a:pt x="234" y="46"/>
                </a:lnTo>
                <a:lnTo>
                  <a:pt x="238" y="46"/>
                </a:lnTo>
                <a:lnTo>
                  <a:pt x="240" y="52"/>
                </a:lnTo>
                <a:lnTo>
                  <a:pt x="260" y="50"/>
                </a:lnTo>
                <a:lnTo>
                  <a:pt x="270" y="54"/>
                </a:lnTo>
                <a:lnTo>
                  <a:pt x="274" y="50"/>
                </a:lnTo>
                <a:lnTo>
                  <a:pt x="278" y="46"/>
                </a:lnTo>
                <a:lnTo>
                  <a:pt x="280" y="50"/>
                </a:lnTo>
                <a:lnTo>
                  <a:pt x="276" y="58"/>
                </a:lnTo>
                <a:lnTo>
                  <a:pt x="276" y="60"/>
                </a:lnTo>
                <a:lnTo>
                  <a:pt x="282" y="60"/>
                </a:lnTo>
                <a:lnTo>
                  <a:pt x="288" y="64"/>
                </a:lnTo>
                <a:lnTo>
                  <a:pt x="290" y="62"/>
                </a:lnTo>
                <a:lnTo>
                  <a:pt x="290" y="54"/>
                </a:lnTo>
                <a:lnTo>
                  <a:pt x="292" y="52"/>
                </a:lnTo>
                <a:lnTo>
                  <a:pt x="294" y="54"/>
                </a:lnTo>
                <a:lnTo>
                  <a:pt x="292" y="60"/>
                </a:lnTo>
                <a:lnTo>
                  <a:pt x="296" y="64"/>
                </a:lnTo>
                <a:lnTo>
                  <a:pt x="294" y="76"/>
                </a:lnTo>
                <a:lnTo>
                  <a:pt x="290" y="80"/>
                </a:lnTo>
                <a:lnTo>
                  <a:pt x="290" y="82"/>
                </a:lnTo>
                <a:lnTo>
                  <a:pt x="296" y="82"/>
                </a:lnTo>
                <a:lnTo>
                  <a:pt x="310" y="94"/>
                </a:lnTo>
                <a:lnTo>
                  <a:pt x="312" y="98"/>
                </a:lnTo>
                <a:lnTo>
                  <a:pt x="322" y="102"/>
                </a:lnTo>
                <a:lnTo>
                  <a:pt x="334" y="110"/>
                </a:lnTo>
                <a:lnTo>
                  <a:pt x="330" y="110"/>
                </a:lnTo>
                <a:lnTo>
                  <a:pt x="322" y="112"/>
                </a:lnTo>
                <a:lnTo>
                  <a:pt x="320" y="110"/>
                </a:lnTo>
                <a:lnTo>
                  <a:pt x="318" y="112"/>
                </a:lnTo>
                <a:lnTo>
                  <a:pt x="318" y="110"/>
                </a:lnTo>
                <a:lnTo>
                  <a:pt x="316" y="110"/>
                </a:lnTo>
                <a:lnTo>
                  <a:pt x="310" y="114"/>
                </a:lnTo>
                <a:lnTo>
                  <a:pt x="310" y="132"/>
                </a:lnTo>
                <a:lnTo>
                  <a:pt x="296" y="132"/>
                </a:lnTo>
                <a:lnTo>
                  <a:pt x="296" y="142"/>
                </a:lnTo>
                <a:lnTo>
                  <a:pt x="308" y="142"/>
                </a:lnTo>
                <a:lnTo>
                  <a:pt x="308" y="154"/>
                </a:lnTo>
                <a:lnTo>
                  <a:pt x="278" y="154"/>
                </a:lnTo>
                <a:lnTo>
                  <a:pt x="278" y="314"/>
                </a:lnTo>
                <a:lnTo>
                  <a:pt x="270" y="314"/>
                </a:lnTo>
                <a:lnTo>
                  <a:pt x="270" y="322"/>
                </a:lnTo>
                <a:lnTo>
                  <a:pt x="278" y="322"/>
                </a:lnTo>
                <a:lnTo>
                  <a:pt x="278" y="390"/>
                </a:lnTo>
                <a:lnTo>
                  <a:pt x="268" y="390"/>
                </a:lnTo>
                <a:lnTo>
                  <a:pt x="258" y="386"/>
                </a:lnTo>
                <a:lnTo>
                  <a:pt x="234" y="362"/>
                </a:lnTo>
                <a:lnTo>
                  <a:pt x="220" y="354"/>
                </a:lnTo>
                <a:lnTo>
                  <a:pt x="216" y="342"/>
                </a:lnTo>
                <a:lnTo>
                  <a:pt x="212" y="332"/>
                </a:lnTo>
                <a:lnTo>
                  <a:pt x="208" y="324"/>
                </a:lnTo>
                <a:lnTo>
                  <a:pt x="202" y="320"/>
                </a:lnTo>
                <a:lnTo>
                  <a:pt x="194" y="320"/>
                </a:lnTo>
                <a:lnTo>
                  <a:pt x="186" y="308"/>
                </a:lnTo>
                <a:lnTo>
                  <a:pt x="160" y="298"/>
                </a:lnTo>
                <a:lnTo>
                  <a:pt x="146" y="284"/>
                </a:lnTo>
                <a:lnTo>
                  <a:pt x="136" y="274"/>
                </a:lnTo>
                <a:lnTo>
                  <a:pt x="126" y="266"/>
                </a:lnTo>
                <a:lnTo>
                  <a:pt x="116" y="264"/>
                </a:lnTo>
                <a:lnTo>
                  <a:pt x="108" y="258"/>
                </a:lnTo>
                <a:lnTo>
                  <a:pt x="96" y="258"/>
                </a:lnTo>
                <a:lnTo>
                  <a:pt x="94" y="254"/>
                </a:lnTo>
                <a:lnTo>
                  <a:pt x="78" y="240"/>
                </a:lnTo>
                <a:lnTo>
                  <a:pt x="76" y="240"/>
                </a:lnTo>
                <a:lnTo>
                  <a:pt x="74" y="242"/>
                </a:lnTo>
                <a:lnTo>
                  <a:pt x="68" y="240"/>
                </a:lnTo>
                <a:lnTo>
                  <a:pt x="68" y="236"/>
                </a:lnTo>
                <a:lnTo>
                  <a:pt x="60" y="234"/>
                </a:lnTo>
                <a:lnTo>
                  <a:pt x="58" y="228"/>
                </a:lnTo>
                <a:lnTo>
                  <a:pt x="54" y="224"/>
                </a:lnTo>
                <a:lnTo>
                  <a:pt x="50" y="218"/>
                </a:lnTo>
                <a:lnTo>
                  <a:pt x="44" y="212"/>
                </a:lnTo>
                <a:lnTo>
                  <a:pt x="38" y="202"/>
                </a:lnTo>
                <a:lnTo>
                  <a:pt x="20" y="202"/>
                </a:lnTo>
                <a:lnTo>
                  <a:pt x="20" y="182"/>
                </a:lnTo>
                <a:lnTo>
                  <a:pt x="0" y="182"/>
                </a:lnTo>
                <a:lnTo>
                  <a:pt x="0" y="172"/>
                </a:lnTo>
                <a:lnTo>
                  <a:pt x="22" y="172"/>
                </a:lnTo>
                <a:lnTo>
                  <a:pt x="22" y="100"/>
                </a:lnTo>
                <a:lnTo>
                  <a:pt x="80" y="102"/>
                </a:lnTo>
                <a:lnTo>
                  <a:pt x="80" y="0"/>
                </a:lnTo>
                <a:lnTo>
                  <a:pt x="96" y="10"/>
                </a:lnTo>
                <a:lnTo>
                  <a:pt x="96" y="14"/>
                </a:lnTo>
                <a:lnTo>
                  <a:pt x="100" y="12"/>
                </a:lnTo>
                <a:lnTo>
                  <a:pt x="98" y="6"/>
                </a:lnTo>
                <a:lnTo>
                  <a:pt x="100" y="4"/>
                </a:lnTo>
                <a:lnTo>
                  <a:pt x="106" y="10"/>
                </a:lnTo>
                <a:lnTo>
                  <a:pt x="108" y="14"/>
                </a:lnTo>
                <a:lnTo>
                  <a:pt x="110" y="16"/>
                </a:lnTo>
                <a:lnTo>
                  <a:pt x="112" y="12"/>
                </a:lnTo>
                <a:lnTo>
                  <a:pt x="110" y="6"/>
                </a:lnTo>
                <a:lnTo>
                  <a:pt x="112" y="4"/>
                </a:lnTo>
                <a:lnTo>
                  <a:pt x="114" y="10"/>
                </a:lnTo>
                <a:lnTo>
                  <a:pt x="120" y="12"/>
                </a:lnTo>
                <a:lnTo>
                  <a:pt x="116" y="16"/>
                </a:lnTo>
                <a:lnTo>
                  <a:pt x="116" y="20"/>
                </a:lnTo>
                <a:lnTo>
                  <a:pt x="128" y="18"/>
                </a:lnTo>
                <a:lnTo>
                  <a:pt x="130" y="22"/>
                </a:lnTo>
                <a:lnTo>
                  <a:pt x="152" y="24"/>
                </a:lnTo>
                <a:lnTo>
                  <a:pt x="158" y="30"/>
                </a:lnTo>
                <a:lnTo>
                  <a:pt x="162" y="26"/>
                </a:lnTo>
                <a:lnTo>
                  <a:pt x="162" y="24"/>
                </a:lnTo>
                <a:lnTo>
                  <a:pt x="158" y="18"/>
                </a:lnTo>
                <a:lnTo>
                  <a:pt x="158" y="16"/>
                </a:lnTo>
                <a:lnTo>
                  <a:pt x="162" y="18"/>
                </a:lnTo>
                <a:lnTo>
                  <a:pt x="168" y="26"/>
                </a:lnTo>
                <a:lnTo>
                  <a:pt x="170" y="26"/>
                </a:lnTo>
                <a:lnTo>
                  <a:pt x="174" y="20"/>
                </a:lnTo>
                <a:lnTo>
                  <a:pt x="176" y="20"/>
                </a:lnTo>
                <a:lnTo>
                  <a:pt x="182" y="24"/>
                </a:lnTo>
                <a:lnTo>
                  <a:pt x="188" y="24"/>
                </a:lnTo>
                <a:lnTo>
                  <a:pt x="190" y="32"/>
                </a:lnTo>
                <a:lnTo>
                  <a:pt x="192" y="32"/>
                </a:lnTo>
                <a:lnTo>
                  <a:pt x="194" y="26"/>
                </a:lnTo>
                <a:lnTo>
                  <a:pt x="196" y="26"/>
                </a:lnTo>
                <a:lnTo>
                  <a:pt x="202" y="40"/>
                </a:lnTo>
                <a:lnTo>
                  <a:pt x="206" y="40"/>
                </a:lnTo>
                <a:lnTo>
                  <a:pt x="210" y="36"/>
                </a:lnTo>
                <a:lnTo>
                  <a:pt x="212" y="38"/>
                </a:lnTo>
                <a:lnTo>
                  <a:pt x="214" y="42"/>
                </a:lnTo>
                <a:lnTo>
                  <a:pt x="218" y="42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7" name="Freeform 141"/>
          <p:cNvSpPr>
            <a:spLocks/>
          </p:cNvSpPr>
          <p:nvPr/>
        </p:nvSpPr>
        <p:spPr bwMode="auto">
          <a:xfrm>
            <a:off x="4759960" y="3966528"/>
            <a:ext cx="498475" cy="669925"/>
          </a:xfrm>
          <a:custGeom>
            <a:avLst/>
            <a:gdLst>
              <a:gd name="T0" fmla="*/ 219075 w 314"/>
              <a:gd name="T1" fmla="*/ 50800 h 422"/>
              <a:gd name="T2" fmla="*/ 361950 w 314"/>
              <a:gd name="T3" fmla="*/ 336550 h 422"/>
              <a:gd name="T4" fmla="*/ 441325 w 314"/>
              <a:gd name="T5" fmla="*/ 381000 h 422"/>
              <a:gd name="T6" fmla="*/ 412750 w 314"/>
              <a:gd name="T7" fmla="*/ 400050 h 422"/>
              <a:gd name="T8" fmla="*/ 396875 w 314"/>
              <a:gd name="T9" fmla="*/ 412750 h 422"/>
              <a:gd name="T10" fmla="*/ 377825 w 314"/>
              <a:gd name="T11" fmla="*/ 438150 h 422"/>
              <a:gd name="T12" fmla="*/ 361950 w 314"/>
              <a:gd name="T13" fmla="*/ 463550 h 422"/>
              <a:gd name="T14" fmla="*/ 371475 w 314"/>
              <a:gd name="T15" fmla="*/ 495300 h 422"/>
              <a:gd name="T16" fmla="*/ 355600 w 314"/>
              <a:gd name="T17" fmla="*/ 523875 h 422"/>
              <a:gd name="T18" fmla="*/ 349250 w 314"/>
              <a:gd name="T19" fmla="*/ 539750 h 422"/>
              <a:gd name="T20" fmla="*/ 330200 w 314"/>
              <a:gd name="T21" fmla="*/ 555625 h 422"/>
              <a:gd name="T22" fmla="*/ 330200 w 314"/>
              <a:gd name="T23" fmla="*/ 571500 h 422"/>
              <a:gd name="T24" fmla="*/ 320675 w 314"/>
              <a:gd name="T25" fmla="*/ 590550 h 422"/>
              <a:gd name="T26" fmla="*/ 307975 w 314"/>
              <a:gd name="T27" fmla="*/ 600075 h 422"/>
              <a:gd name="T28" fmla="*/ 295275 w 314"/>
              <a:gd name="T29" fmla="*/ 619125 h 422"/>
              <a:gd name="T30" fmla="*/ 282575 w 314"/>
              <a:gd name="T31" fmla="*/ 638175 h 422"/>
              <a:gd name="T32" fmla="*/ 263525 w 314"/>
              <a:gd name="T33" fmla="*/ 647700 h 422"/>
              <a:gd name="T34" fmla="*/ 269875 w 314"/>
              <a:gd name="T35" fmla="*/ 663575 h 422"/>
              <a:gd name="T36" fmla="*/ 279400 w 314"/>
              <a:gd name="T37" fmla="*/ 663575 h 422"/>
              <a:gd name="T38" fmla="*/ 269875 w 314"/>
              <a:gd name="T39" fmla="*/ 669925 h 422"/>
              <a:gd name="T40" fmla="*/ 247650 w 314"/>
              <a:gd name="T41" fmla="*/ 657225 h 422"/>
              <a:gd name="T42" fmla="*/ 250825 w 314"/>
              <a:gd name="T43" fmla="*/ 650875 h 422"/>
              <a:gd name="T44" fmla="*/ 234950 w 314"/>
              <a:gd name="T45" fmla="*/ 638175 h 422"/>
              <a:gd name="T46" fmla="*/ 228600 w 314"/>
              <a:gd name="T47" fmla="*/ 622300 h 422"/>
              <a:gd name="T48" fmla="*/ 222250 w 314"/>
              <a:gd name="T49" fmla="*/ 628650 h 422"/>
              <a:gd name="T50" fmla="*/ 212725 w 314"/>
              <a:gd name="T51" fmla="*/ 625475 h 422"/>
              <a:gd name="T52" fmla="*/ 193675 w 314"/>
              <a:gd name="T53" fmla="*/ 615950 h 422"/>
              <a:gd name="T54" fmla="*/ 158750 w 314"/>
              <a:gd name="T55" fmla="*/ 596900 h 422"/>
              <a:gd name="T56" fmla="*/ 133350 w 314"/>
              <a:gd name="T57" fmla="*/ 571500 h 422"/>
              <a:gd name="T58" fmla="*/ 123825 w 314"/>
              <a:gd name="T59" fmla="*/ 568325 h 422"/>
              <a:gd name="T60" fmla="*/ 133350 w 314"/>
              <a:gd name="T61" fmla="*/ 542925 h 422"/>
              <a:gd name="T62" fmla="*/ 130175 w 314"/>
              <a:gd name="T63" fmla="*/ 527050 h 422"/>
              <a:gd name="T64" fmla="*/ 123825 w 314"/>
              <a:gd name="T65" fmla="*/ 527050 h 422"/>
              <a:gd name="T66" fmla="*/ 120650 w 314"/>
              <a:gd name="T67" fmla="*/ 542925 h 422"/>
              <a:gd name="T68" fmla="*/ 101600 w 314"/>
              <a:gd name="T69" fmla="*/ 536575 h 422"/>
              <a:gd name="T70" fmla="*/ 107950 w 314"/>
              <a:gd name="T71" fmla="*/ 520700 h 422"/>
              <a:gd name="T72" fmla="*/ 98425 w 314"/>
              <a:gd name="T73" fmla="*/ 520700 h 422"/>
              <a:gd name="T74" fmla="*/ 76200 w 314"/>
              <a:gd name="T75" fmla="*/ 520700 h 422"/>
              <a:gd name="T76" fmla="*/ 41275 w 314"/>
              <a:gd name="T77" fmla="*/ 514350 h 422"/>
              <a:gd name="T78" fmla="*/ 28575 w 314"/>
              <a:gd name="T79" fmla="*/ 511175 h 422"/>
              <a:gd name="T80" fmla="*/ 12700 w 314"/>
              <a:gd name="T81" fmla="*/ 508000 h 422"/>
              <a:gd name="T82" fmla="*/ 31750 w 314"/>
              <a:gd name="T83" fmla="*/ 304800 h 422"/>
              <a:gd name="T84" fmla="*/ 38100 w 314"/>
              <a:gd name="T85" fmla="*/ 222250 h 422"/>
              <a:gd name="T86" fmla="*/ 53975 w 314"/>
              <a:gd name="T87" fmla="*/ 193675 h 422"/>
              <a:gd name="T88" fmla="*/ 53975 w 314"/>
              <a:gd name="T89" fmla="*/ 187325 h 422"/>
              <a:gd name="T90" fmla="*/ 53975 w 314"/>
              <a:gd name="T91" fmla="*/ 174625 h 422"/>
              <a:gd name="T92" fmla="*/ 38100 w 314"/>
              <a:gd name="T93" fmla="*/ 155575 h 422"/>
              <a:gd name="T94" fmla="*/ 34925 w 314"/>
              <a:gd name="T95" fmla="*/ 146050 h 422"/>
              <a:gd name="T96" fmla="*/ 28575 w 314"/>
              <a:gd name="T97" fmla="*/ 123825 h 422"/>
              <a:gd name="T98" fmla="*/ 25400 w 314"/>
              <a:gd name="T99" fmla="*/ 98425 h 422"/>
              <a:gd name="T100" fmla="*/ 25400 w 314"/>
              <a:gd name="T101" fmla="*/ 92075 h 422"/>
              <a:gd name="T102" fmla="*/ 15875 w 314"/>
              <a:gd name="T103" fmla="*/ 82550 h 422"/>
              <a:gd name="T104" fmla="*/ 15875 w 314"/>
              <a:gd name="T105" fmla="*/ 79375 h 422"/>
              <a:gd name="T106" fmla="*/ 9525 w 314"/>
              <a:gd name="T107" fmla="*/ 73025 h 422"/>
              <a:gd name="T108" fmla="*/ 6350 w 314"/>
              <a:gd name="T109" fmla="*/ 53975 h 422"/>
              <a:gd name="T110" fmla="*/ 6350 w 314"/>
              <a:gd name="T111" fmla="*/ 25400 h 422"/>
              <a:gd name="T112" fmla="*/ 0 w 314"/>
              <a:gd name="T113" fmla="*/ 0 h 422"/>
              <a:gd name="T114" fmla="*/ 0 w 314"/>
              <a:gd name="T115" fmla="*/ 0 h 42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14" h="422">
                <a:moveTo>
                  <a:pt x="0" y="0"/>
                </a:moveTo>
                <a:lnTo>
                  <a:pt x="138" y="32"/>
                </a:lnTo>
                <a:lnTo>
                  <a:pt x="168" y="188"/>
                </a:lnTo>
                <a:lnTo>
                  <a:pt x="228" y="212"/>
                </a:lnTo>
                <a:lnTo>
                  <a:pt x="314" y="214"/>
                </a:lnTo>
                <a:lnTo>
                  <a:pt x="278" y="240"/>
                </a:lnTo>
                <a:lnTo>
                  <a:pt x="270" y="240"/>
                </a:lnTo>
                <a:lnTo>
                  <a:pt x="260" y="252"/>
                </a:lnTo>
                <a:lnTo>
                  <a:pt x="258" y="258"/>
                </a:lnTo>
                <a:lnTo>
                  <a:pt x="250" y="260"/>
                </a:lnTo>
                <a:lnTo>
                  <a:pt x="246" y="274"/>
                </a:lnTo>
                <a:lnTo>
                  <a:pt x="238" y="276"/>
                </a:lnTo>
                <a:lnTo>
                  <a:pt x="238" y="280"/>
                </a:lnTo>
                <a:lnTo>
                  <a:pt x="228" y="292"/>
                </a:lnTo>
                <a:lnTo>
                  <a:pt x="234" y="298"/>
                </a:lnTo>
                <a:lnTo>
                  <a:pt x="234" y="312"/>
                </a:lnTo>
                <a:lnTo>
                  <a:pt x="234" y="318"/>
                </a:lnTo>
                <a:lnTo>
                  <a:pt x="224" y="330"/>
                </a:lnTo>
                <a:lnTo>
                  <a:pt x="226" y="334"/>
                </a:lnTo>
                <a:lnTo>
                  <a:pt x="220" y="340"/>
                </a:lnTo>
                <a:lnTo>
                  <a:pt x="214" y="340"/>
                </a:lnTo>
                <a:lnTo>
                  <a:pt x="208" y="350"/>
                </a:lnTo>
                <a:lnTo>
                  <a:pt x="206" y="356"/>
                </a:lnTo>
                <a:lnTo>
                  <a:pt x="208" y="360"/>
                </a:lnTo>
                <a:lnTo>
                  <a:pt x="206" y="370"/>
                </a:lnTo>
                <a:lnTo>
                  <a:pt x="202" y="372"/>
                </a:lnTo>
                <a:lnTo>
                  <a:pt x="198" y="376"/>
                </a:lnTo>
                <a:lnTo>
                  <a:pt x="194" y="378"/>
                </a:lnTo>
                <a:lnTo>
                  <a:pt x="190" y="380"/>
                </a:lnTo>
                <a:lnTo>
                  <a:pt x="186" y="390"/>
                </a:lnTo>
                <a:lnTo>
                  <a:pt x="184" y="402"/>
                </a:lnTo>
                <a:lnTo>
                  <a:pt x="178" y="402"/>
                </a:lnTo>
                <a:lnTo>
                  <a:pt x="174" y="404"/>
                </a:lnTo>
                <a:lnTo>
                  <a:pt x="166" y="408"/>
                </a:lnTo>
                <a:lnTo>
                  <a:pt x="166" y="416"/>
                </a:lnTo>
                <a:lnTo>
                  <a:pt x="170" y="418"/>
                </a:lnTo>
                <a:lnTo>
                  <a:pt x="174" y="418"/>
                </a:lnTo>
                <a:lnTo>
                  <a:pt x="176" y="418"/>
                </a:lnTo>
                <a:lnTo>
                  <a:pt x="174" y="422"/>
                </a:lnTo>
                <a:lnTo>
                  <a:pt x="170" y="422"/>
                </a:lnTo>
                <a:lnTo>
                  <a:pt x="156" y="414"/>
                </a:lnTo>
                <a:lnTo>
                  <a:pt x="158" y="412"/>
                </a:lnTo>
                <a:lnTo>
                  <a:pt x="158" y="410"/>
                </a:lnTo>
                <a:lnTo>
                  <a:pt x="148" y="410"/>
                </a:lnTo>
                <a:lnTo>
                  <a:pt x="148" y="402"/>
                </a:lnTo>
                <a:lnTo>
                  <a:pt x="146" y="400"/>
                </a:lnTo>
                <a:lnTo>
                  <a:pt x="144" y="392"/>
                </a:lnTo>
                <a:lnTo>
                  <a:pt x="140" y="392"/>
                </a:lnTo>
                <a:lnTo>
                  <a:pt x="140" y="396"/>
                </a:lnTo>
                <a:lnTo>
                  <a:pt x="138" y="398"/>
                </a:lnTo>
                <a:lnTo>
                  <a:pt x="134" y="394"/>
                </a:lnTo>
                <a:lnTo>
                  <a:pt x="126" y="394"/>
                </a:lnTo>
                <a:lnTo>
                  <a:pt x="122" y="388"/>
                </a:lnTo>
                <a:lnTo>
                  <a:pt x="110" y="380"/>
                </a:lnTo>
                <a:lnTo>
                  <a:pt x="100" y="376"/>
                </a:lnTo>
                <a:lnTo>
                  <a:pt x="98" y="372"/>
                </a:lnTo>
                <a:lnTo>
                  <a:pt x="84" y="360"/>
                </a:lnTo>
                <a:lnTo>
                  <a:pt x="78" y="360"/>
                </a:lnTo>
                <a:lnTo>
                  <a:pt x="78" y="358"/>
                </a:lnTo>
                <a:lnTo>
                  <a:pt x="82" y="354"/>
                </a:lnTo>
                <a:lnTo>
                  <a:pt x="84" y="342"/>
                </a:lnTo>
                <a:lnTo>
                  <a:pt x="80" y="338"/>
                </a:lnTo>
                <a:lnTo>
                  <a:pt x="82" y="332"/>
                </a:lnTo>
                <a:lnTo>
                  <a:pt x="80" y="330"/>
                </a:lnTo>
                <a:lnTo>
                  <a:pt x="78" y="332"/>
                </a:lnTo>
                <a:lnTo>
                  <a:pt x="78" y="340"/>
                </a:lnTo>
                <a:lnTo>
                  <a:pt x="76" y="342"/>
                </a:lnTo>
                <a:lnTo>
                  <a:pt x="70" y="338"/>
                </a:lnTo>
                <a:lnTo>
                  <a:pt x="64" y="338"/>
                </a:lnTo>
                <a:lnTo>
                  <a:pt x="64" y="336"/>
                </a:lnTo>
                <a:lnTo>
                  <a:pt x="68" y="328"/>
                </a:lnTo>
                <a:lnTo>
                  <a:pt x="66" y="324"/>
                </a:lnTo>
                <a:lnTo>
                  <a:pt x="62" y="328"/>
                </a:lnTo>
                <a:lnTo>
                  <a:pt x="58" y="332"/>
                </a:lnTo>
                <a:lnTo>
                  <a:pt x="48" y="328"/>
                </a:lnTo>
                <a:lnTo>
                  <a:pt x="28" y="330"/>
                </a:lnTo>
                <a:lnTo>
                  <a:pt x="26" y="324"/>
                </a:lnTo>
                <a:lnTo>
                  <a:pt x="22" y="324"/>
                </a:lnTo>
                <a:lnTo>
                  <a:pt x="18" y="322"/>
                </a:lnTo>
                <a:lnTo>
                  <a:pt x="8" y="322"/>
                </a:lnTo>
                <a:lnTo>
                  <a:pt x="8" y="320"/>
                </a:lnTo>
                <a:lnTo>
                  <a:pt x="6" y="320"/>
                </a:lnTo>
                <a:lnTo>
                  <a:pt x="20" y="192"/>
                </a:lnTo>
                <a:lnTo>
                  <a:pt x="26" y="146"/>
                </a:lnTo>
                <a:lnTo>
                  <a:pt x="24" y="140"/>
                </a:lnTo>
                <a:lnTo>
                  <a:pt x="28" y="138"/>
                </a:lnTo>
                <a:lnTo>
                  <a:pt x="34" y="122"/>
                </a:lnTo>
                <a:lnTo>
                  <a:pt x="30" y="120"/>
                </a:lnTo>
                <a:lnTo>
                  <a:pt x="34" y="118"/>
                </a:lnTo>
                <a:lnTo>
                  <a:pt x="30" y="114"/>
                </a:lnTo>
                <a:lnTo>
                  <a:pt x="34" y="110"/>
                </a:lnTo>
                <a:lnTo>
                  <a:pt x="30" y="106"/>
                </a:lnTo>
                <a:lnTo>
                  <a:pt x="24" y="98"/>
                </a:lnTo>
                <a:lnTo>
                  <a:pt x="24" y="92"/>
                </a:lnTo>
                <a:lnTo>
                  <a:pt x="22" y="92"/>
                </a:lnTo>
                <a:lnTo>
                  <a:pt x="18" y="86"/>
                </a:lnTo>
                <a:lnTo>
                  <a:pt x="18" y="78"/>
                </a:lnTo>
                <a:lnTo>
                  <a:pt x="14" y="72"/>
                </a:lnTo>
                <a:lnTo>
                  <a:pt x="16" y="62"/>
                </a:lnTo>
                <a:lnTo>
                  <a:pt x="14" y="62"/>
                </a:lnTo>
                <a:lnTo>
                  <a:pt x="16" y="58"/>
                </a:lnTo>
                <a:lnTo>
                  <a:pt x="10" y="56"/>
                </a:lnTo>
                <a:lnTo>
                  <a:pt x="10" y="52"/>
                </a:lnTo>
                <a:lnTo>
                  <a:pt x="8" y="50"/>
                </a:lnTo>
                <a:lnTo>
                  <a:pt x="10" y="50"/>
                </a:lnTo>
                <a:lnTo>
                  <a:pt x="8" y="46"/>
                </a:lnTo>
                <a:lnTo>
                  <a:pt x="6" y="46"/>
                </a:lnTo>
                <a:lnTo>
                  <a:pt x="8" y="38"/>
                </a:lnTo>
                <a:lnTo>
                  <a:pt x="4" y="34"/>
                </a:lnTo>
                <a:lnTo>
                  <a:pt x="4" y="1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8" name="Freeform 142"/>
          <p:cNvSpPr>
            <a:spLocks/>
          </p:cNvSpPr>
          <p:nvPr/>
        </p:nvSpPr>
        <p:spPr bwMode="auto">
          <a:xfrm>
            <a:off x="4852035" y="3175953"/>
            <a:ext cx="396875" cy="431800"/>
          </a:xfrm>
          <a:custGeom>
            <a:avLst/>
            <a:gdLst>
              <a:gd name="T0" fmla="*/ 396875 w 250"/>
              <a:gd name="T1" fmla="*/ 53975 h 272"/>
              <a:gd name="T2" fmla="*/ 292100 w 250"/>
              <a:gd name="T3" fmla="*/ 339725 h 272"/>
              <a:gd name="T4" fmla="*/ 295275 w 250"/>
              <a:gd name="T5" fmla="*/ 361950 h 272"/>
              <a:gd name="T6" fmla="*/ 304800 w 250"/>
              <a:gd name="T7" fmla="*/ 371475 h 272"/>
              <a:gd name="T8" fmla="*/ 311150 w 250"/>
              <a:gd name="T9" fmla="*/ 374650 h 272"/>
              <a:gd name="T10" fmla="*/ 320675 w 250"/>
              <a:gd name="T11" fmla="*/ 381000 h 272"/>
              <a:gd name="T12" fmla="*/ 152400 w 250"/>
              <a:gd name="T13" fmla="*/ 431800 h 272"/>
              <a:gd name="T14" fmla="*/ 66675 w 250"/>
              <a:gd name="T15" fmla="*/ 361950 h 272"/>
              <a:gd name="T16" fmla="*/ 0 w 250"/>
              <a:gd name="T17" fmla="*/ 174625 h 272"/>
              <a:gd name="T18" fmla="*/ 0 w 250"/>
              <a:gd name="T19" fmla="*/ 168275 h 272"/>
              <a:gd name="T20" fmla="*/ 25400 w 250"/>
              <a:gd name="T21" fmla="*/ 85725 h 272"/>
              <a:gd name="T22" fmla="*/ 66675 w 250"/>
              <a:gd name="T23" fmla="*/ 44450 h 272"/>
              <a:gd name="T24" fmla="*/ 200025 w 250"/>
              <a:gd name="T25" fmla="*/ 38100 h 272"/>
              <a:gd name="T26" fmla="*/ 301625 w 250"/>
              <a:gd name="T27" fmla="*/ 0 h 272"/>
              <a:gd name="T28" fmla="*/ 304800 w 250"/>
              <a:gd name="T29" fmla="*/ 6350 h 272"/>
              <a:gd name="T30" fmla="*/ 333375 w 250"/>
              <a:gd name="T31" fmla="*/ 12700 h 272"/>
              <a:gd name="T32" fmla="*/ 346075 w 250"/>
              <a:gd name="T33" fmla="*/ 9525 h 272"/>
              <a:gd name="T34" fmla="*/ 349250 w 250"/>
              <a:gd name="T35" fmla="*/ 12700 h 272"/>
              <a:gd name="T36" fmla="*/ 349250 w 250"/>
              <a:gd name="T37" fmla="*/ 19050 h 272"/>
              <a:gd name="T38" fmla="*/ 355600 w 250"/>
              <a:gd name="T39" fmla="*/ 22225 h 272"/>
              <a:gd name="T40" fmla="*/ 361950 w 250"/>
              <a:gd name="T41" fmla="*/ 22225 h 272"/>
              <a:gd name="T42" fmla="*/ 374650 w 250"/>
              <a:gd name="T43" fmla="*/ 31750 h 272"/>
              <a:gd name="T44" fmla="*/ 381000 w 250"/>
              <a:gd name="T45" fmla="*/ 31750 h 272"/>
              <a:gd name="T46" fmla="*/ 390525 w 250"/>
              <a:gd name="T47" fmla="*/ 41275 h 272"/>
              <a:gd name="T48" fmla="*/ 393700 w 250"/>
              <a:gd name="T49" fmla="*/ 50800 h 272"/>
              <a:gd name="T50" fmla="*/ 396875 w 250"/>
              <a:gd name="T51" fmla="*/ 53975 h 272"/>
              <a:gd name="T52" fmla="*/ 396875 w 250"/>
              <a:gd name="T53" fmla="*/ 53975 h 272"/>
              <a:gd name="T54" fmla="*/ 396875 w 250"/>
              <a:gd name="T55" fmla="*/ 53975 h 272"/>
              <a:gd name="T56" fmla="*/ 396875 w 250"/>
              <a:gd name="T57" fmla="*/ 53975 h 27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50" h="272">
                <a:moveTo>
                  <a:pt x="250" y="34"/>
                </a:moveTo>
                <a:lnTo>
                  <a:pt x="184" y="214"/>
                </a:lnTo>
                <a:lnTo>
                  <a:pt x="186" y="228"/>
                </a:lnTo>
                <a:lnTo>
                  <a:pt x="192" y="234"/>
                </a:lnTo>
                <a:lnTo>
                  <a:pt x="196" y="236"/>
                </a:lnTo>
                <a:lnTo>
                  <a:pt x="202" y="240"/>
                </a:lnTo>
                <a:lnTo>
                  <a:pt x="96" y="272"/>
                </a:lnTo>
                <a:lnTo>
                  <a:pt x="42" y="228"/>
                </a:lnTo>
                <a:lnTo>
                  <a:pt x="0" y="110"/>
                </a:lnTo>
                <a:lnTo>
                  <a:pt x="0" y="106"/>
                </a:lnTo>
                <a:lnTo>
                  <a:pt x="16" y="54"/>
                </a:lnTo>
                <a:lnTo>
                  <a:pt x="42" y="28"/>
                </a:lnTo>
                <a:lnTo>
                  <a:pt x="126" y="24"/>
                </a:lnTo>
                <a:lnTo>
                  <a:pt x="190" y="0"/>
                </a:lnTo>
                <a:lnTo>
                  <a:pt x="192" y="4"/>
                </a:lnTo>
                <a:lnTo>
                  <a:pt x="210" y="8"/>
                </a:lnTo>
                <a:lnTo>
                  <a:pt x="218" y="6"/>
                </a:lnTo>
                <a:lnTo>
                  <a:pt x="220" y="8"/>
                </a:lnTo>
                <a:lnTo>
                  <a:pt x="220" y="12"/>
                </a:lnTo>
                <a:lnTo>
                  <a:pt x="224" y="14"/>
                </a:lnTo>
                <a:lnTo>
                  <a:pt x="228" y="14"/>
                </a:lnTo>
                <a:lnTo>
                  <a:pt x="236" y="20"/>
                </a:lnTo>
                <a:lnTo>
                  <a:pt x="240" y="20"/>
                </a:lnTo>
                <a:lnTo>
                  <a:pt x="246" y="26"/>
                </a:lnTo>
                <a:lnTo>
                  <a:pt x="248" y="32"/>
                </a:lnTo>
                <a:lnTo>
                  <a:pt x="250" y="34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9" name="Freeform 143"/>
          <p:cNvSpPr>
            <a:spLocks/>
          </p:cNvSpPr>
          <p:nvPr/>
        </p:nvSpPr>
        <p:spPr bwMode="auto">
          <a:xfrm>
            <a:off x="4324985" y="3315653"/>
            <a:ext cx="679450" cy="688975"/>
          </a:xfrm>
          <a:custGeom>
            <a:avLst/>
            <a:gdLst>
              <a:gd name="T0" fmla="*/ 679450 w 428"/>
              <a:gd name="T1" fmla="*/ 292100 h 434"/>
              <a:gd name="T2" fmla="*/ 596900 w 428"/>
              <a:gd name="T3" fmla="*/ 352425 h 434"/>
              <a:gd name="T4" fmla="*/ 482600 w 428"/>
              <a:gd name="T5" fmla="*/ 511175 h 434"/>
              <a:gd name="T6" fmla="*/ 419100 w 428"/>
              <a:gd name="T7" fmla="*/ 615950 h 434"/>
              <a:gd name="T8" fmla="*/ 431800 w 428"/>
              <a:gd name="T9" fmla="*/ 619125 h 434"/>
              <a:gd name="T10" fmla="*/ 428625 w 428"/>
              <a:gd name="T11" fmla="*/ 635000 h 434"/>
              <a:gd name="T12" fmla="*/ 434975 w 428"/>
              <a:gd name="T13" fmla="*/ 650875 h 434"/>
              <a:gd name="T14" fmla="*/ 307975 w 428"/>
              <a:gd name="T15" fmla="*/ 688975 h 434"/>
              <a:gd name="T16" fmla="*/ 298450 w 428"/>
              <a:gd name="T17" fmla="*/ 647700 h 434"/>
              <a:gd name="T18" fmla="*/ 257175 w 428"/>
              <a:gd name="T19" fmla="*/ 609600 h 434"/>
              <a:gd name="T20" fmla="*/ 266700 w 428"/>
              <a:gd name="T21" fmla="*/ 565150 h 434"/>
              <a:gd name="T22" fmla="*/ 269875 w 428"/>
              <a:gd name="T23" fmla="*/ 501650 h 434"/>
              <a:gd name="T24" fmla="*/ 238125 w 428"/>
              <a:gd name="T25" fmla="*/ 479425 h 434"/>
              <a:gd name="T26" fmla="*/ 212725 w 428"/>
              <a:gd name="T27" fmla="*/ 466725 h 434"/>
              <a:gd name="T28" fmla="*/ 184150 w 428"/>
              <a:gd name="T29" fmla="*/ 447675 h 434"/>
              <a:gd name="T30" fmla="*/ 161925 w 428"/>
              <a:gd name="T31" fmla="*/ 428625 h 434"/>
              <a:gd name="T32" fmla="*/ 98425 w 428"/>
              <a:gd name="T33" fmla="*/ 425450 h 434"/>
              <a:gd name="T34" fmla="*/ 9525 w 428"/>
              <a:gd name="T35" fmla="*/ 415925 h 434"/>
              <a:gd name="T36" fmla="*/ 25400 w 428"/>
              <a:gd name="T37" fmla="*/ 396875 h 434"/>
              <a:gd name="T38" fmla="*/ 47625 w 428"/>
              <a:gd name="T39" fmla="*/ 415925 h 434"/>
              <a:gd name="T40" fmla="*/ 63500 w 428"/>
              <a:gd name="T41" fmla="*/ 393700 h 434"/>
              <a:gd name="T42" fmla="*/ 53975 w 428"/>
              <a:gd name="T43" fmla="*/ 342900 h 434"/>
              <a:gd name="T44" fmla="*/ 142875 w 428"/>
              <a:gd name="T45" fmla="*/ 273050 h 434"/>
              <a:gd name="T46" fmla="*/ 161925 w 428"/>
              <a:gd name="T47" fmla="*/ 260350 h 434"/>
              <a:gd name="T48" fmla="*/ 177800 w 428"/>
              <a:gd name="T49" fmla="*/ 228600 h 434"/>
              <a:gd name="T50" fmla="*/ 155575 w 428"/>
              <a:gd name="T51" fmla="*/ 193675 h 434"/>
              <a:gd name="T52" fmla="*/ 206375 w 428"/>
              <a:gd name="T53" fmla="*/ 139700 h 434"/>
              <a:gd name="T54" fmla="*/ 241300 w 428"/>
              <a:gd name="T55" fmla="*/ 88900 h 434"/>
              <a:gd name="T56" fmla="*/ 260350 w 428"/>
              <a:gd name="T57" fmla="*/ 73025 h 434"/>
              <a:gd name="T58" fmla="*/ 247650 w 428"/>
              <a:gd name="T59" fmla="*/ 60325 h 434"/>
              <a:gd name="T60" fmla="*/ 241300 w 428"/>
              <a:gd name="T61" fmla="*/ 34925 h 434"/>
              <a:gd name="T62" fmla="*/ 269875 w 428"/>
              <a:gd name="T63" fmla="*/ 31750 h 434"/>
              <a:gd name="T64" fmla="*/ 301625 w 428"/>
              <a:gd name="T65" fmla="*/ 31750 h 434"/>
              <a:gd name="T66" fmla="*/ 314325 w 428"/>
              <a:gd name="T67" fmla="*/ 19050 h 434"/>
              <a:gd name="T68" fmla="*/ 336550 w 428"/>
              <a:gd name="T69" fmla="*/ 0 h 434"/>
              <a:gd name="T70" fmla="*/ 349250 w 428"/>
              <a:gd name="T71" fmla="*/ 15875 h 434"/>
              <a:gd name="T72" fmla="*/ 396875 w 428"/>
              <a:gd name="T73" fmla="*/ 25400 h 434"/>
              <a:gd name="T74" fmla="*/ 409575 w 428"/>
              <a:gd name="T75" fmla="*/ 22225 h 434"/>
              <a:gd name="T76" fmla="*/ 428625 w 428"/>
              <a:gd name="T77" fmla="*/ 34925 h 434"/>
              <a:gd name="T78" fmla="*/ 447675 w 428"/>
              <a:gd name="T79" fmla="*/ 41275 h 434"/>
              <a:gd name="T80" fmla="*/ 463550 w 428"/>
              <a:gd name="T81" fmla="*/ 47625 h 434"/>
              <a:gd name="T82" fmla="*/ 476250 w 428"/>
              <a:gd name="T83" fmla="*/ 41275 h 434"/>
              <a:gd name="T84" fmla="*/ 495300 w 428"/>
              <a:gd name="T85" fmla="*/ 34925 h 434"/>
              <a:gd name="T86" fmla="*/ 527050 w 428"/>
              <a:gd name="T87" fmla="*/ 34925 h 434"/>
              <a:gd name="T88" fmla="*/ 527050 w 428"/>
              <a:gd name="T89" fmla="*/ 34925 h 43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28" h="434">
                <a:moveTo>
                  <a:pt x="332" y="22"/>
                </a:moveTo>
                <a:lnTo>
                  <a:pt x="374" y="140"/>
                </a:lnTo>
                <a:lnTo>
                  <a:pt x="428" y="184"/>
                </a:lnTo>
                <a:lnTo>
                  <a:pt x="412" y="226"/>
                </a:lnTo>
                <a:lnTo>
                  <a:pt x="410" y="238"/>
                </a:lnTo>
                <a:lnTo>
                  <a:pt x="376" y="222"/>
                </a:lnTo>
                <a:lnTo>
                  <a:pt x="330" y="254"/>
                </a:lnTo>
                <a:lnTo>
                  <a:pt x="310" y="288"/>
                </a:lnTo>
                <a:lnTo>
                  <a:pt x="304" y="322"/>
                </a:lnTo>
                <a:lnTo>
                  <a:pt x="260" y="386"/>
                </a:lnTo>
                <a:lnTo>
                  <a:pt x="262" y="388"/>
                </a:lnTo>
                <a:lnTo>
                  <a:pt x="264" y="388"/>
                </a:lnTo>
                <a:lnTo>
                  <a:pt x="268" y="388"/>
                </a:lnTo>
                <a:lnTo>
                  <a:pt x="272" y="390"/>
                </a:lnTo>
                <a:lnTo>
                  <a:pt x="270" y="396"/>
                </a:lnTo>
                <a:lnTo>
                  <a:pt x="272" y="398"/>
                </a:lnTo>
                <a:lnTo>
                  <a:pt x="270" y="400"/>
                </a:lnTo>
                <a:lnTo>
                  <a:pt x="272" y="404"/>
                </a:lnTo>
                <a:lnTo>
                  <a:pt x="270" y="406"/>
                </a:lnTo>
                <a:lnTo>
                  <a:pt x="274" y="410"/>
                </a:lnTo>
                <a:lnTo>
                  <a:pt x="242" y="430"/>
                </a:lnTo>
                <a:lnTo>
                  <a:pt x="212" y="430"/>
                </a:lnTo>
                <a:lnTo>
                  <a:pt x="194" y="434"/>
                </a:lnTo>
                <a:lnTo>
                  <a:pt x="194" y="418"/>
                </a:lnTo>
                <a:lnTo>
                  <a:pt x="192" y="410"/>
                </a:lnTo>
                <a:lnTo>
                  <a:pt x="188" y="408"/>
                </a:lnTo>
                <a:lnTo>
                  <a:pt x="178" y="398"/>
                </a:lnTo>
                <a:lnTo>
                  <a:pt x="168" y="398"/>
                </a:lnTo>
                <a:lnTo>
                  <a:pt x="162" y="384"/>
                </a:lnTo>
                <a:lnTo>
                  <a:pt x="158" y="384"/>
                </a:lnTo>
                <a:lnTo>
                  <a:pt x="156" y="376"/>
                </a:lnTo>
                <a:lnTo>
                  <a:pt x="168" y="356"/>
                </a:lnTo>
                <a:lnTo>
                  <a:pt x="168" y="338"/>
                </a:lnTo>
                <a:lnTo>
                  <a:pt x="176" y="316"/>
                </a:lnTo>
                <a:lnTo>
                  <a:pt x="170" y="316"/>
                </a:lnTo>
                <a:lnTo>
                  <a:pt x="170" y="310"/>
                </a:lnTo>
                <a:lnTo>
                  <a:pt x="164" y="306"/>
                </a:lnTo>
                <a:lnTo>
                  <a:pt x="150" y="302"/>
                </a:lnTo>
                <a:lnTo>
                  <a:pt x="142" y="296"/>
                </a:lnTo>
                <a:lnTo>
                  <a:pt x="136" y="290"/>
                </a:lnTo>
                <a:lnTo>
                  <a:pt x="134" y="294"/>
                </a:lnTo>
                <a:lnTo>
                  <a:pt x="130" y="288"/>
                </a:lnTo>
                <a:lnTo>
                  <a:pt x="120" y="286"/>
                </a:lnTo>
                <a:lnTo>
                  <a:pt x="116" y="282"/>
                </a:lnTo>
                <a:lnTo>
                  <a:pt x="114" y="278"/>
                </a:lnTo>
                <a:lnTo>
                  <a:pt x="104" y="276"/>
                </a:lnTo>
                <a:lnTo>
                  <a:pt x="102" y="270"/>
                </a:lnTo>
                <a:lnTo>
                  <a:pt x="86" y="268"/>
                </a:lnTo>
                <a:lnTo>
                  <a:pt x="74" y="270"/>
                </a:lnTo>
                <a:lnTo>
                  <a:pt x="62" y="268"/>
                </a:lnTo>
                <a:lnTo>
                  <a:pt x="56" y="264"/>
                </a:lnTo>
                <a:lnTo>
                  <a:pt x="18" y="264"/>
                </a:lnTo>
                <a:lnTo>
                  <a:pt x="6" y="262"/>
                </a:lnTo>
                <a:lnTo>
                  <a:pt x="0" y="260"/>
                </a:lnTo>
                <a:lnTo>
                  <a:pt x="12" y="254"/>
                </a:lnTo>
                <a:lnTo>
                  <a:pt x="16" y="250"/>
                </a:lnTo>
                <a:lnTo>
                  <a:pt x="16" y="256"/>
                </a:lnTo>
                <a:lnTo>
                  <a:pt x="30" y="254"/>
                </a:lnTo>
                <a:lnTo>
                  <a:pt x="30" y="262"/>
                </a:lnTo>
                <a:lnTo>
                  <a:pt x="32" y="242"/>
                </a:lnTo>
                <a:lnTo>
                  <a:pt x="36" y="242"/>
                </a:lnTo>
                <a:lnTo>
                  <a:pt x="40" y="248"/>
                </a:lnTo>
                <a:lnTo>
                  <a:pt x="54" y="244"/>
                </a:lnTo>
                <a:lnTo>
                  <a:pt x="36" y="224"/>
                </a:lnTo>
                <a:lnTo>
                  <a:pt x="34" y="216"/>
                </a:lnTo>
                <a:lnTo>
                  <a:pt x="36" y="212"/>
                </a:lnTo>
                <a:lnTo>
                  <a:pt x="34" y="206"/>
                </a:lnTo>
                <a:lnTo>
                  <a:pt x="90" y="172"/>
                </a:lnTo>
                <a:lnTo>
                  <a:pt x="84" y="164"/>
                </a:lnTo>
                <a:lnTo>
                  <a:pt x="98" y="158"/>
                </a:lnTo>
                <a:lnTo>
                  <a:pt x="102" y="164"/>
                </a:lnTo>
                <a:lnTo>
                  <a:pt x="120" y="154"/>
                </a:lnTo>
                <a:lnTo>
                  <a:pt x="118" y="154"/>
                </a:lnTo>
                <a:lnTo>
                  <a:pt x="112" y="144"/>
                </a:lnTo>
                <a:lnTo>
                  <a:pt x="102" y="142"/>
                </a:lnTo>
                <a:lnTo>
                  <a:pt x="102" y="134"/>
                </a:lnTo>
                <a:lnTo>
                  <a:pt x="98" y="122"/>
                </a:lnTo>
                <a:lnTo>
                  <a:pt x="116" y="102"/>
                </a:lnTo>
                <a:lnTo>
                  <a:pt x="130" y="96"/>
                </a:lnTo>
                <a:lnTo>
                  <a:pt x="130" y="88"/>
                </a:lnTo>
                <a:lnTo>
                  <a:pt x="140" y="62"/>
                </a:lnTo>
                <a:lnTo>
                  <a:pt x="142" y="62"/>
                </a:lnTo>
                <a:lnTo>
                  <a:pt x="152" y="56"/>
                </a:lnTo>
                <a:lnTo>
                  <a:pt x="156" y="58"/>
                </a:lnTo>
                <a:lnTo>
                  <a:pt x="164" y="52"/>
                </a:lnTo>
                <a:lnTo>
                  <a:pt x="164" y="46"/>
                </a:lnTo>
                <a:lnTo>
                  <a:pt x="158" y="44"/>
                </a:lnTo>
                <a:lnTo>
                  <a:pt x="158" y="42"/>
                </a:lnTo>
                <a:lnTo>
                  <a:pt x="156" y="38"/>
                </a:lnTo>
                <a:lnTo>
                  <a:pt x="152" y="34"/>
                </a:lnTo>
                <a:lnTo>
                  <a:pt x="152" y="24"/>
                </a:lnTo>
                <a:lnTo>
                  <a:pt x="152" y="22"/>
                </a:lnTo>
                <a:lnTo>
                  <a:pt x="158" y="20"/>
                </a:lnTo>
                <a:lnTo>
                  <a:pt x="162" y="22"/>
                </a:lnTo>
                <a:lnTo>
                  <a:pt x="170" y="20"/>
                </a:lnTo>
                <a:lnTo>
                  <a:pt x="172" y="20"/>
                </a:lnTo>
                <a:lnTo>
                  <a:pt x="184" y="22"/>
                </a:lnTo>
                <a:lnTo>
                  <a:pt x="190" y="20"/>
                </a:lnTo>
                <a:lnTo>
                  <a:pt x="190" y="16"/>
                </a:lnTo>
                <a:lnTo>
                  <a:pt x="194" y="12"/>
                </a:lnTo>
                <a:lnTo>
                  <a:pt x="198" y="12"/>
                </a:lnTo>
                <a:lnTo>
                  <a:pt x="202" y="6"/>
                </a:lnTo>
                <a:lnTo>
                  <a:pt x="210" y="4"/>
                </a:lnTo>
                <a:lnTo>
                  <a:pt x="212" y="0"/>
                </a:lnTo>
                <a:lnTo>
                  <a:pt x="216" y="2"/>
                </a:lnTo>
                <a:lnTo>
                  <a:pt x="218" y="4"/>
                </a:lnTo>
                <a:lnTo>
                  <a:pt x="220" y="10"/>
                </a:lnTo>
                <a:lnTo>
                  <a:pt x="230" y="14"/>
                </a:lnTo>
                <a:lnTo>
                  <a:pt x="244" y="14"/>
                </a:lnTo>
                <a:lnTo>
                  <a:pt x="250" y="16"/>
                </a:lnTo>
                <a:lnTo>
                  <a:pt x="252" y="12"/>
                </a:lnTo>
                <a:lnTo>
                  <a:pt x="256" y="14"/>
                </a:lnTo>
                <a:lnTo>
                  <a:pt x="258" y="14"/>
                </a:lnTo>
                <a:lnTo>
                  <a:pt x="260" y="20"/>
                </a:lnTo>
                <a:lnTo>
                  <a:pt x="262" y="18"/>
                </a:lnTo>
                <a:lnTo>
                  <a:pt x="270" y="22"/>
                </a:lnTo>
                <a:lnTo>
                  <a:pt x="274" y="22"/>
                </a:lnTo>
                <a:lnTo>
                  <a:pt x="280" y="22"/>
                </a:lnTo>
                <a:lnTo>
                  <a:pt x="282" y="26"/>
                </a:lnTo>
                <a:lnTo>
                  <a:pt x="284" y="26"/>
                </a:lnTo>
                <a:lnTo>
                  <a:pt x="288" y="32"/>
                </a:lnTo>
                <a:lnTo>
                  <a:pt x="292" y="30"/>
                </a:lnTo>
                <a:lnTo>
                  <a:pt x="294" y="30"/>
                </a:lnTo>
                <a:lnTo>
                  <a:pt x="298" y="26"/>
                </a:lnTo>
                <a:lnTo>
                  <a:pt x="300" y="26"/>
                </a:lnTo>
                <a:lnTo>
                  <a:pt x="304" y="26"/>
                </a:lnTo>
                <a:lnTo>
                  <a:pt x="312" y="22"/>
                </a:lnTo>
                <a:lnTo>
                  <a:pt x="316" y="24"/>
                </a:lnTo>
                <a:lnTo>
                  <a:pt x="324" y="20"/>
                </a:lnTo>
                <a:lnTo>
                  <a:pt x="332" y="22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0" name="Freeform 144"/>
          <p:cNvSpPr>
            <a:spLocks/>
          </p:cNvSpPr>
          <p:nvPr/>
        </p:nvSpPr>
        <p:spPr bwMode="auto">
          <a:xfrm>
            <a:off x="4737735" y="3668078"/>
            <a:ext cx="352425" cy="361950"/>
          </a:xfrm>
          <a:custGeom>
            <a:avLst/>
            <a:gdLst>
              <a:gd name="T0" fmla="*/ 238125 w 222"/>
              <a:gd name="T1" fmla="*/ 25400 h 228"/>
              <a:gd name="T2" fmla="*/ 298450 w 222"/>
              <a:gd name="T3" fmla="*/ 57150 h 228"/>
              <a:gd name="T4" fmla="*/ 298450 w 222"/>
              <a:gd name="T5" fmla="*/ 60325 h 228"/>
              <a:gd name="T6" fmla="*/ 292100 w 222"/>
              <a:gd name="T7" fmla="*/ 66675 h 228"/>
              <a:gd name="T8" fmla="*/ 288925 w 222"/>
              <a:gd name="T9" fmla="*/ 73025 h 228"/>
              <a:gd name="T10" fmla="*/ 292100 w 222"/>
              <a:gd name="T11" fmla="*/ 92075 h 228"/>
              <a:gd name="T12" fmla="*/ 292100 w 222"/>
              <a:gd name="T13" fmla="*/ 101600 h 228"/>
              <a:gd name="T14" fmla="*/ 292100 w 222"/>
              <a:gd name="T15" fmla="*/ 114300 h 228"/>
              <a:gd name="T16" fmla="*/ 304800 w 222"/>
              <a:gd name="T17" fmla="*/ 120650 h 228"/>
              <a:gd name="T18" fmla="*/ 307975 w 222"/>
              <a:gd name="T19" fmla="*/ 133350 h 228"/>
              <a:gd name="T20" fmla="*/ 314325 w 222"/>
              <a:gd name="T21" fmla="*/ 133350 h 228"/>
              <a:gd name="T22" fmla="*/ 317500 w 222"/>
              <a:gd name="T23" fmla="*/ 146050 h 228"/>
              <a:gd name="T24" fmla="*/ 333375 w 222"/>
              <a:gd name="T25" fmla="*/ 155575 h 228"/>
              <a:gd name="T26" fmla="*/ 333375 w 222"/>
              <a:gd name="T27" fmla="*/ 168275 h 228"/>
              <a:gd name="T28" fmla="*/ 352425 w 222"/>
              <a:gd name="T29" fmla="*/ 180975 h 228"/>
              <a:gd name="T30" fmla="*/ 314325 w 222"/>
              <a:gd name="T31" fmla="*/ 317500 h 228"/>
              <a:gd name="T32" fmla="*/ 311150 w 222"/>
              <a:gd name="T33" fmla="*/ 342900 h 228"/>
              <a:gd name="T34" fmla="*/ 301625 w 222"/>
              <a:gd name="T35" fmla="*/ 361950 h 228"/>
              <a:gd name="T36" fmla="*/ 269875 w 222"/>
              <a:gd name="T37" fmla="*/ 352425 h 228"/>
              <a:gd name="T38" fmla="*/ 241300 w 222"/>
              <a:gd name="T39" fmla="*/ 349250 h 228"/>
              <a:gd name="T40" fmla="*/ 22225 w 222"/>
              <a:gd name="T41" fmla="*/ 298450 h 228"/>
              <a:gd name="T42" fmla="*/ 15875 w 222"/>
              <a:gd name="T43" fmla="*/ 292100 h 228"/>
              <a:gd name="T44" fmla="*/ 19050 w 222"/>
              <a:gd name="T45" fmla="*/ 288925 h 228"/>
              <a:gd name="T46" fmla="*/ 15875 w 222"/>
              <a:gd name="T47" fmla="*/ 282575 h 228"/>
              <a:gd name="T48" fmla="*/ 19050 w 222"/>
              <a:gd name="T49" fmla="*/ 279400 h 228"/>
              <a:gd name="T50" fmla="*/ 15875 w 222"/>
              <a:gd name="T51" fmla="*/ 276225 h 228"/>
              <a:gd name="T52" fmla="*/ 19050 w 222"/>
              <a:gd name="T53" fmla="*/ 266700 h 228"/>
              <a:gd name="T54" fmla="*/ 12700 w 222"/>
              <a:gd name="T55" fmla="*/ 263525 h 228"/>
              <a:gd name="T56" fmla="*/ 12700 w 222"/>
              <a:gd name="T57" fmla="*/ 263525 h 228"/>
              <a:gd name="T58" fmla="*/ 6350 w 222"/>
              <a:gd name="T59" fmla="*/ 263525 h 228"/>
              <a:gd name="T60" fmla="*/ 3175 w 222"/>
              <a:gd name="T61" fmla="*/ 263525 h 228"/>
              <a:gd name="T62" fmla="*/ 0 w 222"/>
              <a:gd name="T63" fmla="*/ 260350 h 228"/>
              <a:gd name="T64" fmla="*/ 69850 w 222"/>
              <a:gd name="T65" fmla="*/ 158750 h 228"/>
              <a:gd name="T66" fmla="*/ 79375 w 222"/>
              <a:gd name="T67" fmla="*/ 104775 h 228"/>
              <a:gd name="T68" fmla="*/ 111125 w 222"/>
              <a:gd name="T69" fmla="*/ 50800 h 228"/>
              <a:gd name="T70" fmla="*/ 184150 w 222"/>
              <a:gd name="T71" fmla="*/ 0 h 228"/>
              <a:gd name="T72" fmla="*/ 238125 w 222"/>
              <a:gd name="T73" fmla="*/ 25400 h 228"/>
              <a:gd name="T74" fmla="*/ 238125 w 222"/>
              <a:gd name="T75" fmla="*/ 25400 h 228"/>
              <a:gd name="T76" fmla="*/ 238125 w 222"/>
              <a:gd name="T77" fmla="*/ 25400 h 228"/>
              <a:gd name="T78" fmla="*/ 238125 w 222"/>
              <a:gd name="T79" fmla="*/ 25400 h 2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22" h="228">
                <a:moveTo>
                  <a:pt x="150" y="16"/>
                </a:moveTo>
                <a:lnTo>
                  <a:pt x="188" y="36"/>
                </a:lnTo>
                <a:lnTo>
                  <a:pt x="188" y="38"/>
                </a:lnTo>
                <a:lnTo>
                  <a:pt x="184" y="42"/>
                </a:lnTo>
                <a:lnTo>
                  <a:pt x="182" y="46"/>
                </a:lnTo>
                <a:lnTo>
                  <a:pt x="184" y="58"/>
                </a:lnTo>
                <a:lnTo>
                  <a:pt x="184" y="64"/>
                </a:lnTo>
                <a:lnTo>
                  <a:pt x="184" y="72"/>
                </a:lnTo>
                <a:lnTo>
                  <a:pt x="192" y="76"/>
                </a:lnTo>
                <a:lnTo>
                  <a:pt x="194" y="84"/>
                </a:lnTo>
                <a:lnTo>
                  <a:pt x="198" y="84"/>
                </a:lnTo>
                <a:lnTo>
                  <a:pt x="200" y="92"/>
                </a:lnTo>
                <a:lnTo>
                  <a:pt x="210" y="98"/>
                </a:lnTo>
                <a:lnTo>
                  <a:pt x="210" y="106"/>
                </a:lnTo>
                <a:lnTo>
                  <a:pt x="222" y="114"/>
                </a:lnTo>
                <a:lnTo>
                  <a:pt x="198" y="200"/>
                </a:lnTo>
                <a:lnTo>
                  <a:pt x="196" y="216"/>
                </a:lnTo>
                <a:lnTo>
                  <a:pt x="190" y="228"/>
                </a:lnTo>
                <a:lnTo>
                  <a:pt x="170" y="222"/>
                </a:lnTo>
                <a:lnTo>
                  <a:pt x="152" y="220"/>
                </a:lnTo>
                <a:lnTo>
                  <a:pt x="14" y="188"/>
                </a:lnTo>
                <a:lnTo>
                  <a:pt x="10" y="184"/>
                </a:lnTo>
                <a:lnTo>
                  <a:pt x="12" y="182"/>
                </a:lnTo>
                <a:lnTo>
                  <a:pt x="10" y="178"/>
                </a:lnTo>
                <a:lnTo>
                  <a:pt x="12" y="176"/>
                </a:lnTo>
                <a:lnTo>
                  <a:pt x="10" y="174"/>
                </a:lnTo>
                <a:lnTo>
                  <a:pt x="12" y="168"/>
                </a:lnTo>
                <a:lnTo>
                  <a:pt x="8" y="166"/>
                </a:lnTo>
                <a:lnTo>
                  <a:pt x="4" y="166"/>
                </a:lnTo>
                <a:lnTo>
                  <a:pt x="2" y="166"/>
                </a:lnTo>
                <a:lnTo>
                  <a:pt x="0" y="164"/>
                </a:lnTo>
                <a:lnTo>
                  <a:pt x="44" y="100"/>
                </a:lnTo>
                <a:lnTo>
                  <a:pt x="50" y="66"/>
                </a:lnTo>
                <a:lnTo>
                  <a:pt x="70" y="32"/>
                </a:lnTo>
                <a:lnTo>
                  <a:pt x="116" y="0"/>
                </a:lnTo>
                <a:lnTo>
                  <a:pt x="150" y="16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1" name="Freeform 145"/>
          <p:cNvSpPr>
            <a:spLocks/>
          </p:cNvSpPr>
          <p:nvPr/>
        </p:nvSpPr>
        <p:spPr bwMode="auto">
          <a:xfrm>
            <a:off x="4979035" y="4017328"/>
            <a:ext cx="323850" cy="288925"/>
          </a:xfrm>
          <a:custGeom>
            <a:avLst/>
            <a:gdLst>
              <a:gd name="T0" fmla="*/ 60325 w 204"/>
              <a:gd name="T1" fmla="*/ 12700 h 182"/>
              <a:gd name="T2" fmla="*/ 60325 w 204"/>
              <a:gd name="T3" fmla="*/ 15875 h 182"/>
              <a:gd name="T4" fmla="*/ 66675 w 204"/>
              <a:gd name="T5" fmla="*/ 9525 h 182"/>
              <a:gd name="T6" fmla="*/ 73025 w 204"/>
              <a:gd name="T7" fmla="*/ 15875 h 182"/>
              <a:gd name="T8" fmla="*/ 111125 w 204"/>
              <a:gd name="T9" fmla="*/ 6350 h 182"/>
              <a:gd name="T10" fmla="*/ 139700 w 204"/>
              <a:gd name="T11" fmla="*/ 6350 h 182"/>
              <a:gd name="T12" fmla="*/ 158750 w 204"/>
              <a:gd name="T13" fmla="*/ 15875 h 182"/>
              <a:gd name="T14" fmla="*/ 161925 w 204"/>
              <a:gd name="T15" fmla="*/ 25400 h 182"/>
              <a:gd name="T16" fmla="*/ 171450 w 204"/>
              <a:gd name="T17" fmla="*/ 28575 h 182"/>
              <a:gd name="T18" fmla="*/ 171450 w 204"/>
              <a:gd name="T19" fmla="*/ 31750 h 182"/>
              <a:gd name="T20" fmla="*/ 174625 w 204"/>
              <a:gd name="T21" fmla="*/ 28575 h 182"/>
              <a:gd name="T22" fmla="*/ 184150 w 204"/>
              <a:gd name="T23" fmla="*/ 38100 h 182"/>
              <a:gd name="T24" fmla="*/ 187325 w 204"/>
              <a:gd name="T25" fmla="*/ 38100 h 182"/>
              <a:gd name="T26" fmla="*/ 193675 w 204"/>
              <a:gd name="T27" fmla="*/ 47625 h 182"/>
              <a:gd name="T28" fmla="*/ 200025 w 204"/>
              <a:gd name="T29" fmla="*/ 44450 h 182"/>
              <a:gd name="T30" fmla="*/ 206375 w 204"/>
              <a:gd name="T31" fmla="*/ 53975 h 182"/>
              <a:gd name="T32" fmla="*/ 222250 w 204"/>
              <a:gd name="T33" fmla="*/ 53975 h 182"/>
              <a:gd name="T34" fmla="*/ 225425 w 204"/>
              <a:gd name="T35" fmla="*/ 60325 h 182"/>
              <a:gd name="T36" fmla="*/ 222250 w 204"/>
              <a:gd name="T37" fmla="*/ 63500 h 182"/>
              <a:gd name="T38" fmla="*/ 231775 w 204"/>
              <a:gd name="T39" fmla="*/ 73025 h 182"/>
              <a:gd name="T40" fmla="*/ 228600 w 204"/>
              <a:gd name="T41" fmla="*/ 95250 h 182"/>
              <a:gd name="T42" fmla="*/ 234950 w 204"/>
              <a:gd name="T43" fmla="*/ 104775 h 182"/>
              <a:gd name="T44" fmla="*/ 238125 w 204"/>
              <a:gd name="T45" fmla="*/ 107950 h 182"/>
              <a:gd name="T46" fmla="*/ 247650 w 204"/>
              <a:gd name="T47" fmla="*/ 107950 h 182"/>
              <a:gd name="T48" fmla="*/ 254000 w 204"/>
              <a:gd name="T49" fmla="*/ 127000 h 182"/>
              <a:gd name="T50" fmla="*/ 257175 w 204"/>
              <a:gd name="T51" fmla="*/ 130175 h 182"/>
              <a:gd name="T52" fmla="*/ 257175 w 204"/>
              <a:gd name="T53" fmla="*/ 139700 h 182"/>
              <a:gd name="T54" fmla="*/ 260350 w 204"/>
              <a:gd name="T55" fmla="*/ 149225 h 182"/>
              <a:gd name="T56" fmla="*/ 257175 w 204"/>
              <a:gd name="T57" fmla="*/ 149225 h 182"/>
              <a:gd name="T58" fmla="*/ 257175 w 204"/>
              <a:gd name="T59" fmla="*/ 158750 h 182"/>
              <a:gd name="T60" fmla="*/ 257175 w 204"/>
              <a:gd name="T61" fmla="*/ 158750 h 182"/>
              <a:gd name="T62" fmla="*/ 257175 w 204"/>
              <a:gd name="T63" fmla="*/ 165100 h 182"/>
              <a:gd name="T64" fmla="*/ 260350 w 204"/>
              <a:gd name="T65" fmla="*/ 171450 h 182"/>
              <a:gd name="T66" fmla="*/ 260350 w 204"/>
              <a:gd name="T67" fmla="*/ 184150 h 182"/>
              <a:gd name="T68" fmla="*/ 266700 w 204"/>
              <a:gd name="T69" fmla="*/ 187325 h 182"/>
              <a:gd name="T70" fmla="*/ 269875 w 204"/>
              <a:gd name="T71" fmla="*/ 190500 h 182"/>
              <a:gd name="T72" fmla="*/ 269875 w 204"/>
              <a:gd name="T73" fmla="*/ 200025 h 182"/>
              <a:gd name="T74" fmla="*/ 279400 w 204"/>
              <a:gd name="T75" fmla="*/ 200025 h 182"/>
              <a:gd name="T76" fmla="*/ 273050 w 204"/>
              <a:gd name="T77" fmla="*/ 203200 h 182"/>
              <a:gd name="T78" fmla="*/ 282575 w 204"/>
              <a:gd name="T79" fmla="*/ 203200 h 182"/>
              <a:gd name="T80" fmla="*/ 282575 w 204"/>
              <a:gd name="T81" fmla="*/ 212725 h 182"/>
              <a:gd name="T82" fmla="*/ 285750 w 204"/>
              <a:gd name="T83" fmla="*/ 212725 h 182"/>
              <a:gd name="T84" fmla="*/ 282575 w 204"/>
              <a:gd name="T85" fmla="*/ 215900 h 182"/>
              <a:gd name="T86" fmla="*/ 282575 w 204"/>
              <a:gd name="T87" fmla="*/ 219075 h 182"/>
              <a:gd name="T88" fmla="*/ 292100 w 204"/>
              <a:gd name="T89" fmla="*/ 222250 h 182"/>
              <a:gd name="T90" fmla="*/ 298450 w 204"/>
              <a:gd name="T91" fmla="*/ 219075 h 182"/>
              <a:gd name="T92" fmla="*/ 311150 w 204"/>
              <a:gd name="T93" fmla="*/ 228600 h 182"/>
              <a:gd name="T94" fmla="*/ 314325 w 204"/>
              <a:gd name="T95" fmla="*/ 225425 h 182"/>
              <a:gd name="T96" fmla="*/ 314325 w 204"/>
              <a:gd name="T97" fmla="*/ 231775 h 182"/>
              <a:gd name="T98" fmla="*/ 323850 w 204"/>
              <a:gd name="T99" fmla="*/ 238125 h 182"/>
              <a:gd name="T100" fmla="*/ 279400 w 204"/>
              <a:gd name="T101" fmla="*/ 288925 h 182"/>
              <a:gd name="T102" fmla="*/ 142875 w 204"/>
              <a:gd name="T103" fmla="*/ 285750 h 182"/>
              <a:gd name="T104" fmla="*/ 47625 w 204"/>
              <a:gd name="T105" fmla="*/ 247650 h 182"/>
              <a:gd name="T106" fmla="*/ 0 w 204"/>
              <a:gd name="T107" fmla="*/ 0 h 182"/>
              <a:gd name="T108" fmla="*/ 28575 w 204"/>
              <a:gd name="T109" fmla="*/ 3175 h 182"/>
              <a:gd name="T110" fmla="*/ 60325 w 204"/>
              <a:gd name="T111" fmla="*/ 12700 h 182"/>
              <a:gd name="T112" fmla="*/ 60325 w 204"/>
              <a:gd name="T113" fmla="*/ 12700 h 182"/>
              <a:gd name="T114" fmla="*/ 60325 w 204"/>
              <a:gd name="T115" fmla="*/ 12700 h 182"/>
              <a:gd name="T116" fmla="*/ 60325 w 204"/>
              <a:gd name="T117" fmla="*/ 12700 h 18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04" h="182">
                <a:moveTo>
                  <a:pt x="38" y="8"/>
                </a:moveTo>
                <a:lnTo>
                  <a:pt x="38" y="10"/>
                </a:lnTo>
                <a:lnTo>
                  <a:pt x="42" y="6"/>
                </a:lnTo>
                <a:lnTo>
                  <a:pt x="46" y="10"/>
                </a:lnTo>
                <a:lnTo>
                  <a:pt x="70" y="4"/>
                </a:lnTo>
                <a:lnTo>
                  <a:pt x="88" y="4"/>
                </a:lnTo>
                <a:lnTo>
                  <a:pt x="100" y="10"/>
                </a:lnTo>
                <a:lnTo>
                  <a:pt x="102" y="16"/>
                </a:lnTo>
                <a:lnTo>
                  <a:pt x="108" y="18"/>
                </a:lnTo>
                <a:lnTo>
                  <a:pt x="108" y="20"/>
                </a:lnTo>
                <a:lnTo>
                  <a:pt x="110" y="18"/>
                </a:lnTo>
                <a:lnTo>
                  <a:pt x="116" y="24"/>
                </a:lnTo>
                <a:lnTo>
                  <a:pt x="118" y="24"/>
                </a:lnTo>
                <a:lnTo>
                  <a:pt x="122" y="30"/>
                </a:lnTo>
                <a:lnTo>
                  <a:pt x="126" y="28"/>
                </a:lnTo>
                <a:lnTo>
                  <a:pt x="130" y="34"/>
                </a:lnTo>
                <a:lnTo>
                  <a:pt x="140" y="34"/>
                </a:lnTo>
                <a:lnTo>
                  <a:pt x="142" y="38"/>
                </a:lnTo>
                <a:lnTo>
                  <a:pt x="140" y="40"/>
                </a:lnTo>
                <a:lnTo>
                  <a:pt x="146" y="46"/>
                </a:lnTo>
                <a:lnTo>
                  <a:pt x="144" y="60"/>
                </a:lnTo>
                <a:lnTo>
                  <a:pt x="148" y="66"/>
                </a:lnTo>
                <a:lnTo>
                  <a:pt x="150" y="68"/>
                </a:lnTo>
                <a:lnTo>
                  <a:pt x="156" y="68"/>
                </a:lnTo>
                <a:lnTo>
                  <a:pt x="160" y="80"/>
                </a:lnTo>
                <a:lnTo>
                  <a:pt x="162" y="82"/>
                </a:lnTo>
                <a:lnTo>
                  <a:pt x="162" y="88"/>
                </a:lnTo>
                <a:lnTo>
                  <a:pt x="164" y="94"/>
                </a:lnTo>
                <a:lnTo>
                  <a:pt x="162" y="94"/>
                </a:lnTo>
                <a:lnTo>
                  <a:pt x="162" y="100"/>
                </a:lnTo>
                <a:lnTo>
                  <a:pt x="162" y="104"/>
                </a:lnTo>
                <a:lnTo>
                  <a:pt x="164" y="108"/>
                </a:lnTo>
                <a:lnTo>
                  <a:pt x="164" y="116"/>
                </a:lnTo>
                <a:lnTo>
                  <a:pt x="168" y="118"/>
                </a:lnTo>
                <a:lnTo>
                  <a:pt x="170" y="120"/>
                </a:lnTo>
                <a:lnTo>
                  <a:pt x="170" y="126"/>
                </a:lnTo>
                <a:lnTo>
                  <a:pt x="176" y="126"/>
                </a:lnTo>
                <a:lnTo>
                  <a:pt x="172" y="128"/>
                </a:lnTo>
                <a:lnTo>
                  <a:pt x="178" y="128"/>
                </a:lnTo>
                <a:lnTo>
                  <a:pt x="178" y="134"/>
                </a:lnTo>
                <a:lnTo>
                  <a:pt x="180" y="134"/>
                </a:lnTo>
                <a:lnTo>
                  <a:pt x="178" y="136"/>
                </a:lnTo>
                <a:lnTo>
                  <a:pt x="178" y="138"/>
                </a:lnTo>
                <a:lnTo>
                  <a:pt x="184" y="140"/>
                </a:lnTo>
                <a:lnTo>
                  <a:pt x="188" y="138"/>
                </a:lnTo>
                <a:lnTo>
                  <a:pt x="196" y="144"/>
                </a:lnTo>
                <a:lnTo>
                  <a:pt x="198" y="142"/>
                </a:lnTo>
                <a:lnTo>
                  <a:pt x="198" y="146"/>
                </a:lnTo>
                <a:lnTo>
                  <a:pt x="204" y="150"/>
                </a:lnTo>
                <a:lnTo>
                  <a:pt x="176" y="182"/>
                </a:lnTo>
                <a:lnTo>
                  <a:pt x="90" y="180"/>
                </a:lnTo>
                <a:lnTo>
                  <a:pt x="30" y="156"/>
                </a:lnTo>
                <a:lnTo>
                  <a:pt x="0" y="0"/>
                </a:lnTo>
                <a:lnTo>
                  <a:pt x="18" y="2"/>
                </a:lnTo>
                <a:lnTo>
                  <a:pt x="38" y="8"/>
                </a:lnTo>
                <a:close/>
              </a:path>
            </a:pathLst>
          </a:custGeom>
          <a:solidFill>
            <a:srgbClr val="CCFF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2" name="Freeform 146"/>
          <p:cNvSpPr>
            <a:spLocks/>
          </p:cNvSpPr>
          <p:nvPr/>
        </p:nvSpPr>
        <p:spPr bwMode="auto">
          <a:xfrm>
            <a:off x="4852035" y="4582478"/>
            <a:ext cx="558800" cy="625475"/>
          </a:xfrm>
          <a:custGeom>
            <a:avLst/>
            <a:gdLst>
              <a:gd name="T0" fmla="*/ 203200 w 352"/>
              <a:gd name="T1" fmla="*/ 47625 h 394"/>
              <a:gd name="T2" fmla="*/ 209550 w 352"/>
              <a:gd name="T3" fmla="*/ 82550 h 394"/>
              <a:gd name="T4" fmla="*/ 234950 w 352"/>
              <a:gd name="T5" fmla="*/ 95250 h 394"/>
              <a:gd name="T6" fmla="*/ 250825 w 352"/>
              <a:gd name="T7" fmla="*/ 98425 h 394"/>
              <a:gd name="T8" fmla="*/ 273050 w 352"/>
              <a:gd name="T9" fmla="*/ 139700 h 394"/>
              <a:gd name="T10" fmla="*/ 292100 w 352"/>
              <a:gd name="T11" fmla="*/ 171450 h 394"/>
              <a:gd name="T12" fmla="*/ 314325 w 352"/>
              <a:gd name="T13" fmla="*/ 184150 h 394"/>
              <a:gd name="T14" fmla="*/ 320675 w 352"/>
              <a:gd name="T15" fmla="*/ 200025 h 394"/>
              <a:gd name="T16" fmla="*/ 333375 w 352"/>
              <a:gd name="T17" fmla="*/ 206375 h 394"/>
              <a:gd name="T18" fmla="*/ 352425 w 352"/>
              <a:gd name="T19" fmla="*/ 215900 h 394"/>
              <a:gd name="T20" fmla="*/ 352425 w 352"/>
              <a:gd name="T21" fmla="*/ 203200 h 394"/>
              <a:gd name="T22" fmla="*/ 365125 w 352"/>
              <a:gd name="T23" fmla="*/ 228600 h 394"/>
              <a:gd name="T24" fmla="*/ 374650 w 352"/>
              <a:gd name="T25" fmla="*/ 241300 h 394"/>
              <a:gd name="T26" fmla="*/ 387350 w 352"/>
              <a:gd name="T27" fmla="*/ 244475 h 394"/>
              <a:gd name="T28" fmla="*/ 400050 w 352"/>
              <a:gd name="T29" fmla="*/ 250825 h 394"/>
              <a:gd name="T30" fmla="*/ 400050 w 352"/>
              <a:gd name="T31" fmla="*/ 266700 h 394"/>
              <a:gd name="T32" fmla="*/ 415925 w 352"/>
              <a:gd name="T33" fmla="*/ 263525 h 394"/>
              <a:gd name="T34" fmla="*/ 419100 w 352"/>
              <a:gd name="T35" fmla="*/ 276225 h 394"/>
              <a:gd name="T36" fmla="*/ 425450 w 352"/>
              <a:gd name="T37" fmla="*/ 273050 h 394"/>
              <a:gd name="T38" fmla="*/ 438150 w 352"/>
              <a:gd name="T39" fmla="*/ 282575 h 394"/>
              <a:gd name="T40" fmla="*/ 444500 w 352"/>
              <a:gd name="T41" fmla="*/ 295275 h 394"/>
              <a:gd name="T42" fmla="*/ 454025 w 352"/>
              <a:gd name="T43" fmla="*/ 295275 h 394"/>
              <a:gd name="T44" fmla="*/ 460375 w 352"/>
              <a:gd name="T45" fmla="*/ 304800 h 394"/>
              <a:gd name="T46" fmla="*/ 473075 w 352"/>
              <a:gd name="T47" fmla="*/ 311150 h 394"/>
              <a:gd name="T48" fmla="*/ 469900 w 352"/>
              <a:gd name="T49" fmla="*/ 330200 h 394"/>
              <a:gd name="T50" fmla="*/ 476250 w 352"/>
              <a:gd name="T51" fmla="*/ 339725 h 394"/>
              <a:gd name="T52" fmla="*/ 488950 w 352"/>
              <a:gd name="T53" fmla="*/ 346075 h 394"/>
              <a:gd name="T54" fmla="*/ 495300 w 352"/>
              <a:gd name="T55" fmla="*/ 352425 h 394"/>
              <a:gd name="T56" fmla="*/ 504825 w 352"/>
              <a:gd name="T57" fmla="*/ 361950 h 394"/>
              <a:gd name="T58" fmla="*/ 517525 w 352"/>
              <a:gd name="T59" fmla="*/ 371475 h 394"/>
              <a:gd name="T60" fmla="*/ 511175 w 352"/>
              <a:gd name="T61" fmla="*/ 393700 h 394"/>
              <a:gd name="T62" fmla="*/ 523875 w 352"/>
              <a:gd name="T63" fmla="*/ 415925 h 394"/>
              <a:gd name="T64" fmla="*/ 558800 w 352"/>
              <a:gd name="T65" fmla="*/ 444500 h 394"/>
              <a:gd name="T66" fmla="*/ 508000 w 352"/>
              <a:gd name="T67" fmla="*/ 533400 h 394"/>
              <a:gd name="T68" fmla="*/ 473075 w 352"/>
              <a:gd name="T69" fmla="*/ 571500 h 394"/>
              <a:gd name="T70" fmla="*/ 444500 w 352"/>
              <a:gd name="T71" fmla="*/ 625475 h 394"/>
              <a:gd name="T72" fmla="*/ 400050 w 352"/>
              <a:gd name="T73" fmla="*/ 596900 h 394"/>
              <a:gd name="T74" fmla="*/ 234950 w 352"/>
              <a:gd name="T75" fmla="*/ 600075 h 394"/>
              <a:gd name="T76" fmla="*/ 107950 w 352"/>
              <a:gd name="T77" fmla="*/ 561975 h 394"/>
              <a:gd name="T78" fmla="*/ 107950 w 352"/>
              <a:gd name="T79" fmla="*/ 546100 h 394"/>
              <a:gd name="T80" fmla="*/ 107950 w 352"/>
              <a:gd name="T81" fmla="*/ 536575 h 394"/>
              <a:gd name="T82" fmla="*/ 92075 w 352"/>
              <a:gd name="T83" fmla="*/ 523875 h 394"/>
              <a:gd name="T84" fmla="*/ 98425 w 352"/>
              <a:gd name="T85" fmla="*/ 495300 h 394"/>
              <a:gd name="T86" fmla="*/ 92075 w 352"/>
              <a:gd name="T87" fmla="*/ 457200 h 394"/>
              <a:gd name="T88" fmla="*/ 47625 w 352"/>
              <a:gd name="T89" fmla="*/ 431800 h 394"/>
              <a:gd name="T90" fmla="*/ 12700 w 352"/>
              <a:gd name="T91" fmla="*/ 336550 h 394"/>
              <a:gd name="T92" fmla="*/ 12700 w 352"/>
              <a:gd name="T93" fmla="*/ 323850 h 394"/>
              <a:gd name="T94" fmla="*/ 60325 w 352"/>
              <a:gd name="T95" fmla="*/ 50800 h 394"/>
              <a:gd name="T96" fmla="*/ 63500 w 352"/>
              <a:gd name="T97" fmla="*/ 34925 h 394"/>
              <a:gd name="T98" fmla="*/ 76200 w 352"/>
              <a:gd name="T99" fmla="*/ 0 h 394"/>
              <a:gd name="T100" fmla="*/ 82550 w 352"/>
              <a:gd name="T101" fmla="*/ 3175 h 394"/>
              <a:gd name="T102" fmla="*/ 107950 w 352"/>
              <a:gd name="T103" fmla="*/ 9525 h 394"/>
              <a:gd name="T104" fmla="*/ 130175 w 352"/>
              <a:gd name="T105" fmla="*/ 12700 h 394"/>
              <a:gd name="T106" fmla="*/ 139700 w 352"/>
              <a:gd name="T107" fmla="*/ 19050 h 394"/>
              <a:gd name="T108" fmla="*/ 158750 w 352"/>
              <a:gd name="T109" fmla="*/ 34925 h 394"/>
              <a:gd name="T110" fmla="*/ 155575 w 352"/>
              <a:gd name="T111" fmla="*/ 41275 h 394"/>
              <a:gd name="T112" fmla="*/ 187325 w 352"/>
              <a:gd name="T113" fmla="*/ 47625 h 394"/>
              <a:gd name="T114" fmla="*/ 187325 w 352"/>
              <a:gd name="T115" fmla="*/ 47625 h 3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52" h="394">
                <a:moveTo>
                  <a:pt x="118" y="30"/>
                </a:moveTo>
                <a:lnTo>
                  <a:pt x="126" y="30"/>
                </a:lnTo>
                <a:lnTo>
                  <a:pt x="128" y="30"/>
                </a:lnTo>
                <a:lnTo>
                  <a:pt x="128" y="44"/>
                </a:lnTo>
                <a:lnTo>
                  <a:pt x="132" y="48"/>
                </a:lnTo>
                <a:lnTo>
                  <a:pt x="132" y="52"/>
                </a:lnTo>
                <a:lnTo>
                  <a:pt x="142" y="52"/>
                </a:lnTo>
                <a:lnTo>
                  <a:pt x="146" y="60"/>
                </a:lnTo>
                <a:lnTo>
                  <a:pt x="148" y="60"/>
                </a:lnTo>
                <a:lnTo>
                  <a:pt x="148" y="52"/>
                </a:lnTo>
                <a:lnTo>
                  <a:pt x="156" y="56"/>
                </a:lnTo>
                <a:lnTo>
                  <a:pt x="158" y="62"/>
                </a:lnTo>
                <a:lnTo>
                  <a:pt x="152" y="68"/>
                </a:lnTo>
                <a:lnTo>
                  <a:pt x="158" y="78"/>
                </a:lnTo>
                <a:lnTo>
                  <a:pt x="172" y="88"/>
                </a:lnTo>
                <a:lnTo>
                  <a:pt x="180" y="90"/>
                </a:lnTo>
                <a:lnTo>
                  <a:pt x="180" y="96"/>
                </a:lnTo>
                <a:lnTo>
                  <a:pt x="184" y="108"/>
                </a:lnTo>
                <a:lnTo>
                  <a:pt x="190" y="110"/>
                </a:lnTo>
                <a:lnTo>
                  <a:pt x="192" y="114"/>
                </a:lnTo>
                <a:lnTo>
                  <a:pt x="198" y="116"/>
                </a:lnTo>
                <a:lnTo>
                  <a:pt x="196" y="122"/>
                </a:lnTo>
                <a:lnTo>
                  <a:pt x="196" y="126"/>
                </a:lnTo>
                <a:lnTo>
                  <a:pt x="202" y="126"/>
                </a:lnTo>
                <a:lnTo>
                  <a:pt x="206" y="130"/>
                </a:lnTo>
                <a:lnTo>
                  <a:pt x="210" y="128"/>
                </a:lnTo>
                <a:lnTo>
                  <a:pt x="210" y="130"/>
                </a:lnTo>
                <a:lnTo>
                  <a:pt x="208" y="134"/>
                </a:lnTo>
                <a:lnTo>
                  <a:pt x="212" y="138"/>
                </a:lnTo>
                <a:lnTo>
                  <a:pt x="222" y="136"/>
                </a:lnTo>
                <a:lnTo>
                  <a:pt x="222" y="132"/>
                </a:lnTo>
                <a:lnTo>
                  <a:pt x="218" y="128"/>
                </a:lnTo>
                <a:lnTo>
                  <a:pt x="222" y="128"/>
                </a:lnTo>
                <a:lnTo>
                  <a:pt x="224" y="134"/>
                </a:lnTo>
                <a:lnTo>
                  <a:pt x="230" y="136"/>
                </a:lnTo>
                <a:lnTo>
                  <a:pt x="230" y="144"/>
                </a:lnTo>
                <a:lnTo>
                  <a:pt x="238" y="146"/>
                </a:lnTo>
                <a:lnTo>
                  <a:pt x="238" y="148"/>
                </a:lnTo>
                <a:lnTo>
                  <a:pt x="236" y="152"/>
                </a:lnTo>
                <a:lnTo>
                  <a:pt x="240" y="154"/>
                </a:lnTo>
                <a:lnTo>
                  <a:pt x="244" y="154"/>
                </a:lnTo>
                <a:lnTo>
                  <a:pt x="248" y="156"/>
                </a:lnTo>
                <a:lnTo>
                  <a:pt x="248" y="158"/>
                </a:lnTo>
                <a:lnTo>
                  <a:pt x="252" y="158"/>
                </a:lnTo>
                <a:lnTo>
                  <a:pt x="248" y="162"/>
                </a:lnTo>
                <a:lnTo>
                  <a:pt x="250" y="168"/>
                </a:lnTo>
                <a:lnTo>
                  <a:pt x="252" y="168"/>
                </a:lnTo>
                <a:lnTo>
                  <a:pt x="256" y="164"/>
                </a:lnTo>
                <a:lnTo>
                  <a:pt x="258" y="166"/>
                </a:lnTo>
                <a:lnTo>
                  <a:pt x="262" y="166"/>
                </a:lnTo>
                <a:lnTo>
                  <a:pt x="262" y="168"/>
                </a:lnTo>
                <a:lnTo>
                  <a:pt x="266" y="170"/>
                </a:lnTo>
                <a:lnTo>
                  <a:pt x="264" y="174"/>
                </a:lnTo>
                <a:lnTo>
                  <a:pt x="264" y="176"/>
                </a:lnTo>
                <a:lnTo>
                  <a:pt x="266" y="176"/>
                </a:lnTo>
                <a:lnTo>
                  <a:pt x="268" y="172"/>
                </a:lnTo>
                <a:lnTo>
                  <a:pt x="270" y="172"/>
                </a:lnTo>
                <a:lnTo>
                  <a:pt x="276" y="174"/>
                </a:lnTo>
                <a:lnTo>
                  <a:pt x="276" y="178"/>
                </a:lnTo>
                <a:lnTo>
                  <a:pt x="280" y="178"/>
                </a:lnTo>
                <a:lnTo>
                  <a:pt x="278" y="184"/>
                </a:lnTo>
                <a:lnTo>
                  <a:pt x="280" y="186"/>
                </a:lnTo>
                <a:lnTo>
                  <a:pt x="282" y="186"/>
                </a:lnTo>
                <a:lnTo>
                  <a:pt x="284" y="188"/>
                </a:lnTo>
                <a:lnTo>
                  <a:pt x="286" y="186"/>
                </a:lnTo>
                <a:lnTo>
                  <a:pt x="286" y="190"/>
                </a:lnTo>
                <a:lnTo>
                  <a:pt x="290" y="188"/>
                </a:lnTo>
                <a:lnTo>
                  <a:pt x="290" y="192"/>
                </a:lnTo>
                <a:lnTo>
                  <a:pt x="296" y="190"/>
                </a:lnTo>
                <a:lnTo>
                  <a:pt x="296" y="194"/>
                </a:lnTo>
                <a:lnTo>
                  <a:pt x="298" y="196"/>
                </a:lnTo>
                <a:lnTo>
                  <a:pt x="296" y="202"/>
                </a:lnTo>
                <a:lnTo>
                  <a:pt x="298" y="206"/>
                </a:lnTo>
                <a:lnTo>
                  <a:pt x="296" y="208"/>
                </a:lnTo>
                <a:lnTo>
                  <a:pt x="298" y="210"/>
                </a:lnTo>
                <a:lnTo>
                  <a:pt x="298" y="214"/>
                </a:lnTo>
                <a:lnTo>
                  <a:pt x="300" y="214"/>
                </a:lnTo>
                <a:lnTo>
                  <a:pt x="302" y="216"/>
                </a:lnTo>
                <a:lnTo>
                  <a:pt x="306" y="216"/>
                </a:lnTo>
                <a:lnTo>
                  <a:pt x="308" y="218"/>
                </a:lnTo>
                <a:lnTo>
                  <a:pt x="306" y="224"/>
                </a:lnTo>
                <a:lnTo>
                  <a:pt x="310" y="224"/>
                </a:lnTo>
                <a:lnTo>
                  <a:pt x="312" y="222"/>
                </a:lnTo>
                <a:lnTo>
                  <a:pt x="316" y="222"/>
                </a:lnTo>
                <a:lnTo>
                  <a:pt x="320" y="228"/>
                </a:lnTo>
                <a:lnTo>
                  <a:pt x="318" y="228"/>
                </a:lnTo>
                <a:lnTo>
                  <a:pt x="318" y="232"/>
                </a:lnTo>
                <a:lnTo>
                  <a:pt x="322" y="234"/>
                </a:lnTo>
                <a:lnTo>
                  <a:pt x="326" y="234"/>
                </a:lnTo>
                <a:lnTo>
                  <a:pt x="324" y="238"/>
                </a:lnTo>
                <a:lnTo>
                  <a:pt x="326" y="244"/>
                </a:lnTo>
                <a:lnTo>
                  <a:pt x="322" y="248"/>
                </a:lnTo>
                <a:lnTo>
                  <a:pt x="326" y="254"/>
                </a:lnTo>
                <a:lnTo>
                  <a:pt x="330" y="256"/>
                </a:lnTo>
                <a:lnTo>
                  <a:pt x="330" y="262"/>
                </a:lnTo>
                <a:lnTo>
                  <a:pt x="340" y="270"/>
                </a:lnTo>
                <a:lnTo>
                  <a:pt x="346" y="270"/>
                </a:lnTo>
                <a:lnTo>
                  <a:pt x="352" y="280"/>
                </a:lnTo>
                <a:lnTo>
                  <a:pt x="350" y="290"/>
                </a:lnTo>
                <a:lnTo>
                  <a:pt x="346" y="294"/>
                </a:lnTo>
                <a:lnTo>
                  <a:pt x="320" y="336"/>
                </a:lnTo>
                <a:lnTo>
                  <a:pt x="300" y="336"/>
                </a:lnTo>
                <a:lnTo>
                  <a:pt x="292" y="356"/>
                </a:lnTo>
                <a:lnTo>
                  <a:pt x="298" y="360"/>
                </a:lnTo>
                <a:lnTo>
                  <a:pt x="296" y="366"/>
                </a:lnTo>
                <a:lnTo>
                  <a:pt x="290" y="376"/>
                </a:lnTo>
                <a:lnTo>
                  <a:pt x="280" y="394"/>
                </a:lnTo>
                <a:lnTo>
                  <a:pt x="276" y="392"/>
                </a:lnTo>
                <a:lnTo>
                  <a:pt x="256" y="380"/>
                </a:lnTo>
                <a:lnTo>
                  <a:pt x="252" y="376"/>
                </a:lnTo>
                <a:lnTo>
                  <a:pt x="228" y="366"/>
                </a:lnTo>
                <a:lnTo>
                  <a:pt x="200" y="372"/>
                </a:lnTo>
                <a:lnTo>
                  <a:pt x="148" y="378"/>
                </a:lnTo>
                <a:lnTo>
                  <a:pt x="76" y="364"/>
                </a:lnTo>
                <a:lnTo>
                  <a:pt x="68" y="356"/>
                </a:lnTo>
                <a:lnTo>
                  <a:pt x="68" y="354"/>
                </a:lnTo>
                <a:lnTo>
                  <a:pt x="70" y="350"/>
                </a:lnTo>
                <a:lnTo>
                  <a:pt x="66" y="348"/>
                </a:lnTo>
                <a:lnTo>
                  <a:pt x="68" y="344"/>
                </a:lnTo>
                <a:lnTo>
                  <a:pt x="66" y="344"/>
                </a:lnTo>
                <a:lnTo>
                  <a:pt x="68" y="344"/>
                </a:lnTo>
                <a:lnTo>
                  <a:pt x="68" y="338"/>
                </a:lnTo>
                <a:lnTo>
                  <a:pt x="64" y="338"/>
                </a:lnTo>
                <a:lnTo>
                  <a:pt x="64" y="332"/>
                </a:lnTo>
                <a:lnTo>
                  <a:pt x="58" y="330"/>
                </a:lnTo>
                <a:lnTo>
                  <a:pt x="60" y="326"/>
                </a:lnTo>
                <a:lnTo>
                  <a:pt x="60" y="316"/>
                </a:lnTo>
                <a:lnTo>
                  <a:pt x="62" y="312"/>
                </a:lnTo>
                <a:lnTo>
                  <a:pt x="60" y="296"/>
                </a:lnTo>
                <a:lnTo>
                  <a:pt x="62" y="292"/>
                </a:lnTo>
                <a:lnTo>
                  <a:pt x="58" y="288"/>
                </a:lnTo>
                <a:lnTo>
                  <a:pt x="48" y="278"/>
                </a:lnTo>
                <a:lnTo>
                  <a:pt x="38" y="272"/>
                </a:lnTo>
                <a:lnTo>
                  <a:pt x="30" y="272"/>
                </a:lnTo>
                <a:lnTo>
                  <a:pt x="18" y="274"/>
                </a:lnTo>
                <a:lnTo>
                  <a:pt x="8" y="280"/>
                </a:lnTo>
                <a:lnTo>
                  <a:pt x="8" y="212"/>
                </a:lnTo>
                <a:lnTo>
                  <a:pt x="0" y="212"/>
                </a:lnTo>
                <a:lnTo>
                  <a:pt x="0" y="204"/>
                </a:lnTo>
                <a:lnTo>
                  <a:pt x="8" y="204"/>
                </a:lnTo>
                <a:lnTo>
                  <a:pt x="8" y="44"/>
                </a:lnTo>
                <a:lnTo>
                  <a:pt x="38" y="44"/>
                </a:lnTo>
                <a:lnTo>
                  <a:pt x="38" y="32"/>
                </a:lnTo>
                <a:lnTo>
                  <a:pt x="26" y="32"/>
                </a:lnTo>
                <a:lnTo>
                  <a:pt x="26" y="22"/>
                </a:lnTo>
                <a:lnTo>
                  <a:pt x="40" y="22"/>
                </a:lnTo>
                <a:lnTo>
                  <a:pt x="40" y="4"/>
                </a:lnTo>
                <a:lnTo>
                  <a:pt x="46" y="0"/>
                </a:lnTo>
                <a:lnTo>
                  <a:pt x="48" y="0"/>
                </a:lnTo>
                <a:lnTo>
                  <a:pt x="48" y="2"/>
                </a:lnTo>
                <a:lnTo>
                  <a:pt x="50" y="0"/>
                </a:lnTo>
                <a:lnTo>
                  <a:pt x="52" y="2"/>
                </a:lnTo>
                <a:lnTo>
                  <a:pt x="60" y="0"/>
                </a:lnTo>
                <a:lnTo>
                  <a:pt x="64" y="0"/>
                </a:lnTo>
                <a:lnTo>
                  <a:pt x="68" y="6"/>
                </a:lnTo>
                <a:lnTo>
                  <a:pt x="76" y="6"/>
                </a:lnTo>
                <a:lnTo>
                  <a:pt x="80" y="10"/>
                </a:lnTo>
                <a:lnTo>
                  <a:pt x="82" y="8"/>
                </a:lnTo>
                <a:lnTo>
                  <a:pt x="82" y="4"/>
                </a:lnTo>
                <a:lnTo>
                  <a:pt x="86" y="4"/>
                </a:lnTo>
                <a:lnTo>
                  <a:pt x="88" y="12"/>
                </a:lnTo>
                <a:lnTo>
                  <a:pt x="90" y="14"/>
                </a:lnTo>
                <a:lnTo>
                  <a:pt x="90" y="22"/>
                </a:lnTo>
                <a:lnTo>
                  <a:pt x="100" y="22"/>
                </a:lnTo>
                <a:lnTo>
                  <a:pt x="100" y="24"/>
                </a:lnTo>
                <a:lnTo>
                  <a:pt x="98" y="26"/>
                </a:lnTo>
                <a:lnTo>
                  <a:pt x="112" y="34"/>
                </a:lnTo>
                <a:lnTo>
                  <a:pt x="116" y="34"/>
                </a:lnTo>
                <a:lnTo>
                  <a:pt x="118" y="3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" name="Freeform 147"/>
          <p:cNvSpPr>
            <a:spLocks/>
          </p:cNvSpPr>
          <p:nvPr/>
        </p:nvSpPr>
        <p:spPr bwMode="auto">
          <a:xfrm>
            <a:off x="4563110" y="4950778"/>
            <a:ext cx="450850" cy="412750"/>
          </a:xfrm>
          <a:custGeom>
            <a:avLst/>
            <a:gdLst>
              <a:gd name="T0" fmla="*/ 231775 w 284"/>
              <a:gd name="T1" fmla="*/ 31750 h 260"/>
              <a:gd name="T2" fmla="*/ 301625 w 284"/>
              <a:gd name="T3" fmla="*/ 76200 h 260"/>
              <a:gd name="T4" fmla="*/ 349250 w 284"/>
              <a:gd name="T5" fmla="*/ 63500 h 260"/>
              <a:gd name="T6" fmla="*/ 387350 w 284"/>
              <a:gd name="T7" fmla="*/ 95250 h 260"/>
              <a:gd name="T8" fmla="*/ 384175 w 284"/>
              <a:gd name="T9" fmla="*/ 133350 h 260"/>
              <a:gd name="T10" fmla="*/ 390525 w 284"/>
              <a:gd name="T11" fmla="*/ 158750 h 260"/>
              <a:gd name="T12" fmla="*/ 396875 w 284"/>
              <a:gd name="T13" fmla="*/ 177800 h 260"/>
              <a:gd name="T14" fmla="*/ 393700 w 284"/>
              <a:gd name="T15" fmla="*/ 184150 h 260"/>
              <a:gd name="T16" fmla="*/ 396875 w 284"/>
              <a:gd name="T17" fmla="*/ 196850 h 260"/>
              <a:gd name="T18" fmla="*/ 403225 w 284"/>
              <a:gd name="T19" fmla="*/ 219075 h 260"/>
              <a:gd name="T20" fmla="*/ 422275 w 284"/>
              <a:gd name="T21" fmla="*/ 254000 h 260"/>
              <a:gd name="T22" fmla="*/ 434975 w 284"/>
              <a:gd name="T23" fmla="*/ 276225 h 260"/>
              <a:gd name="T24" fmla="*/ 441325 w 284"/>
              <a:gd name="T25" fmla="*/ 307975 h 260"/>
              <a:gd name="T26" fmla="*/ 434975 w 284"/>
              <a:gd name="T27" fmla="*/ 320675 h 260"/>
              <a:gd name="T28" fmla="*/ 428625 w 284"/>
              <a:gd name="T29" fmla="*/ 317500 h 260"/>
              <a:gd name="T30" fmla="*/ 412750 w 284"/>
              <a:gd name="T31" fmla="*/ 317500 h 260"/>
              <a:gd name="T32" fmla="*/ 409575 w 284"/>
              <a:gd name="T33" fmla="*/ 323850 h 260"/>
              <a:gd name="T34" fmla="*/ 396875 w 284"/>
              <a:gd name="T35" fmla="*/ 317500 h 260"/>
              <a:gd name="T36" fmla="*/ 387350 w 284"/>
              <a:gd name="T37" fmla="*/ 323850 h 260"/>
              <a:gd name="T38" fmla="*/ 377825 w 284"/>
              <a:gd name="T39" fmla="*/ 323850 h 260"/>
              <a:gd name="T40" fmla="*/ 361950 w 284"/>
              <a:gd name="T41" fmla="*/ 320675 h 260"/>
              <a:gd name="T42" fmla="*/ 349250 w 284"/>
              <a:gd name="T43" fmla="*/ 317500 h 260"/>
              <a:gd name="T44" fmla="*/ 346075 w 284"/>
              <a:gd name="T45" fmla="*/ 317500 h 260"/>
              <a:gd name="T46" fmla="*/ 333375 w 284"/>
              <a:gd name="T47" fmla="*/ 323850 h 260"/>
              <a:gd name="T48" fmla="*/ 314325 w 284"/>
              <a:gd name="T49" fmla="*/ 336550 h 260"/>
              <a:gd name="T50" fmla="*/ 307975 w 284"/>
              <a:gd name="T51" fmla="*/ 342900 h 260"/>
              <a:gd name="T52" fmla="*/ 301625 w 284"/>
              <a:gd name="T53" fmla="*/ 342900 h 260"/>
              <a:gd name="T54" fmla="*/ 295275 w 284"/>
              <a:gd name="T55" fmla="*/ 349250 h 260"/>
              <a:gd name="T56" fmla="*/ 295275 w 284"/>
              <a:gd name="T57" fmla="*/ 358775 h 260"/>
              <a:gd name="T58" fmla="*/ 288925 w 284"/>
              <a:gd name="T59" fmla="*/ 371475 h 260"/>
              <a:gd name="T60" fmla="*/ 282575 w 284"/>
              <a:gd name="T61" fmla="*/ 387350 h 260"/>
              <a:gd name="T62" fmla="*/ 269875 w 284"/>
              <a:gd name="T63" fmla="*/ 393700 h 260"/>
              <a:gd name="T64" fmla="*/ 266700 w 284"/>
              <a:gd name="T65" fmla="*/ 390525 h 260"/>
              <a:gd name="T66" fmla="*/ 260350 w 284"/>
              <a:gd name="T67" fmla="*/ 393700 h 260"/>
              <a:gd name="T68" fmla="*/ 257175 w 284"/>
              <a:gd name="T69" fmla="*/ 396875 h 260"/>
              <a:gd name="T70" fmla="*/ 241300 w 284"/>
              <a:gd name="T71" fmla="*/ 406400 h 260"/>
              <a:gd name="T72" fmla="*/ 238125 w 284"/>
              <a:gd name="T73" fmla="*/ 406400 h 260"/>
              <a:gd name="T74" fmla="*/ 228600 w 284"/>
              <a:gd name="T75" fmla="*/ 403225 h 260"/>
              <a:gd name="T76" fmla="*/ 206375 w 284"/>
              <a:gd name="T77" fmla="*/ 393700 h 260"/>
              <a:gd name="T78" fmla="*/ 190500 w 284"/>
              <a:gd name="T79" fmla="*/ 393700 h 260"/>
              <a:gd name="T80" fmla="*/ 174625 w 284"/>
              <a:gd name="T81" fmla="*/ 390525 h 260"/>
              <a:gd name="T82" fmla="*/ 165100 w 284"/>
              <a:gd name="T83" fmla="*/ 387350 h 260"/>
              <a:gd name="T84" fmla="*/ 155575 w 284"/>
              <a:gd name="T85" fmla="*/ 390525 h 260"/>
              <a:gd name="T86" fmla="*/ 149225 w 284"/>
              <a:gd name="T87" fmla="*/ 384175 h 260"/>
              <a:gd name="T88" fmla="*/ 139700 w 284"/>
              <a:gd name="T89" fmla="*/ 384175 h 260"/>
              <a:gd name="T90" fmla="*/ 127000 w 284"/>
              <a:gd name="T91" fmla="*/ 384175 h 260"/>
              <a:gd name="T92" fmla="*/ 111125 w 284"/>
              <a:gd name="T93" fmla="*/ 377825 h 260"/>
              <a:gd name="T94" fmla="*/ 92075 w 284"/>
              <a:gd name="T95" fmla="*/ 361950 h 260"/>
              <a:gd name="T96" fmla="*/ 82550 w 284"/>
              <a:gd name="T97" fmla="*/ 349250 h 260"/>
              <a:gd name="T98" fmla="*/ 63500 w 284"/>
              <a:gd name="T99" fmla="*/ 327025 h 260"/>
              <a:gd name="T100" fmla="*/ 63500 w 284"/>
              <a:gd name="T101" fmla="*/ 320675 h 260"/>
              <a:gd name="T102" fmla="*/ 50800 w 284"/>
              <a:gd name="T103" fmla="*/ 311150 h 260"/>
              <a:gd name="T104" fmla="*/ 38100 w 284"/>
              <a:gd name="T105" fmla="*/ 298450 h 260"/>
              <a:gd name="T106" fmla="*/ 34925 w 284"/>
              <a:gd name="T107" fmla="*/ 215900 h 260"/>
              <a:gd name="T108" fmla="*/ 0 w 284"/>
              <a:gd name="T109" fmla="*/ 190500 h 260"/>
              <a:gd name="T110" fmla="*/ 15875 w 284"/>
              <a:gd name="T111" fmla="*/ 161925 h 260"/>
              <a:gd name="T112" fmla="*/ 19050 w 284"/>
              <a:gd name="T113" fmla="*/ 146050 h 260"/>
              <a:gd name="T114" fmla="*/ 79375 w 284"/>
              <a:gd name="T115" fmla="*/ 114300 h 260"/>
              <a:gd name="T116" fmla="*/ 111125 w 284"/>
              <a:gd name="T117" fmla="*/ 95250 h 260"/>
              <a:gd name="T118" fmla="*/ 127000 w 284"/>
              <a:gd name="T119" fmla="*/ 50800 h 260"/>
              <a:gd name="T120" fmla="*/ 171450 w 284"/>
              <a:gd name="T121" fmla="*/ 31750 h 260"/>
              <a:gd name="T122" fmla="*/ 190500 w 284"/>
              <a:gd name="T123" fmla="*/ 3175 h 260"/>
              <a:gd name="T124" fmla="*/ 203200 w 284"/>
              <a:gd name="T125" fmla="*/ 0 h 26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84" h="260">
                <a:moveTo>
                  <a:pt x="128" y="0"/>
                </a:moveTo>
                <a:lnTo>
                  <a:pt x="132" y="12"/>
                </a:lnTo>
                <a:lnTo>
                  <a:pt x="146" y="20"/>
                </a:lnTo>
                <a:lnTo>
                  <a:pt x="170" y="44"/>
                </a:lnTo>
                <a:lnTo>
                  <a:pt x="180" y="48"/>
                </a:lnTo>
                <a:lnTo>
                  <a:pt x="190" y="48"/>
                </a:lnTo>
                <a:lnTo>
                  <a:pt x="200" y="42"/>
                </a:lnTo>
                <a:lnTo>
                  <a:pt x="212" y="40"/>
                </a:lnTo>
                <a:lnTo>
                  <a:pt x="220" y="40"/>
                </a:lnTo>
                <a:lnTo>
                  <a:pt x="230" y="46"/>
                </a:lnTo>
                <a:lnTo>
                  <a:pt x="240" y="56"/>
                </a:lnTo>
                <a:lnTo>
                  <a:pt x="244" y="60"/>
                </a:lnTo>
                <a:lnTo>
                  <a:pt x="242" y="64"/>
                </a:lnTo>
                <a:lnTo>
                  <a:pt x="244" y="80"/>
                </a:lnTo>
                <a:lnTo>
                  <a:pt x="242" y="84"/>
                </a:lnTo>
                <a:lnTo>
                  <a:pt x="242" y="94"/>
                </a:lnTo>
                <a:lnTo>
                  <a:pt x="240" y="98"/>
                </a:lnTo>
                <a:lnTo>
                  <a:pt x="246" y="100"/>
                </a:lnTo>
                <a:lnTo>
                  <a:pt x="246" y="106"/>
                </a:lnTo>
                <a:lnTo>
                  <a:pt x="250" y="106"/>
                </a:lnTo>
                <a:lnTo>
                  <a:pt x="250" y="112"/>
                </a:lnTo>
                <a:lnTo>
                  <a:pt x="248" y="112"/>
                </a:lnTo>
                <a:lnTo>
                  <a:pt x="250" y="112"/>
                </a:lnTo>
                <a:lnTo>
                  <a:pt x="248" y="116"/>
                </a:lnTo>
                <a:lnTo>
                  <a:pt x="252" y="118"/>
                </a:lnTo>
                <a:lnTo>
                  <a:pt x="250" y="122"/>
                </a:lnTo>
                <a:lnTo>
                  <a:pt x="250" y="124"/>
                </a:lnTo>
                <a:lnTo>
                  <a:pt x="252" y="128"/>
                </a:lnTo>
                <a:lnTo>
                  <a:pt x="252" y="134"/>
                </a:lnTo>
                <a:lnTo>
                  <a:pt x="254" y="138"/>
                </a:lnTo>
                <a:lnTo>
                  <a:pt x="258" y="146"/>
                </a:lnTo>
                <a:lnTo>
                  <a:pt x="260" y="146"/>
                </a:lnTo>
                <a:lnTo>
                  <a:pt x="266" y="160"/>
                </a:lnTo>
                <a:lnTo>
                  <a:pt x="270" y="164"/>
                </a:lnTo>
                <a:lnTo>
                  <a:pt x="270" y="168"/>
                </a:lnTo>
                <a:lnTo>
                  <a:pt x="274" y="174"/>
                </a:lnTo>
                <a:lnTo>
                  <a:pt x="284" y="176"/>
                </a:lnTo>
                <a:lnTo>
                  <a:pt x="280" y="192"/>
                </a:lnTo>
                <a:lnTo>
                  <a:pt x="278" y="194"/>
                </a:lnTo>
                <a:lnTo>
                  <a:pt x="278" y="196"/>
                </a:lnTo>
                <a:lnTo>
                  <a:pt x="274" y="194"/>
                </a:lnTo>
                <a:lnTo>
                  <a:pt x="274" y="202"/>
                </a:lnTo>
                <a:lnTo>
                  <a:pt x="272" y="200"/>
                </a:lnTo>
                <a:lnTo>
                  <a:pt x="270" y="202"/>
                </a:lnTo>
                <a:lnTo>
                  <a:pt x="270" y="200"/>
                </a:lnTo>
                <a:lnTo>
                  <a:pt x="264" y="200"/>
                </a:lnTo>
                <a:lnTo>
                  <a:pt x="264" y="202"/>
                </a:lnTo>
                <a:lnTo>
                  <a:pt x="260" y="200"/>
                </a:lnTo>
                <a:lnTo>
                  <a:pt x="260" y="202"/>
                </a:lnTo>
                <a:lnTo>
                  <a:pt x="258" y="200"/>
                </a:lnTo>
                <a:lnTo>
                  <a:pt x="258" y="204"/>
                </a:lnTo>
                <a:lnTo>
                  <a:pt x="254" y="202"/>
                </a:lnTo>
                <a:lnTo>
                  <a:pt x="252" y="204"/>
                </a:lnTo>
                <a:lnTo>
                  <a:pt x="250" y="200"/>
                </a:lnTo>
                <a:lnTo>
                  <a:pt x="246" y="202"/>
                </a:lnTo>
                <a:lnTo>
                  <a:pt x="246" y="204"/>
                </a:lnTo>
                <a:lnTo>
                  <a:pt x="244" y="204"/>
                </a:lnTo>
                <a:lnTo>
                  <a:pt x="242" y="204"/>
                </a:lnTo>
                <a:lnTo>
                  <a:pt x="238" y="200"/>
                </a:lnTo>
                <a:lnTo>
                  <a:pt x="238" y="204"/>
                </a:lnTo>
                <a:lnTo>
                  <a:pt x="232" y="200"/>
                </a:lnTo>
                <a:lnTo>
                  <a:pt x="230" y="202"/>
                </a:lnTo>
                <a:lnTo>
                  <a:pt x="228" y="202"/>
                </a:lnTo>
                <a:lnTo>
                  <a:pt x="224" y="204"/>
                </a:lnTo>
                <a:lnTo>
                  <a:pt x="224" y="202"/>
                </a:lnTo>
                <a:lnTo>
                  <a:pt x="220" y="200"/>
                </a:lnTo>
                <a:lnTo>
                  <a:pt x="220" y="202"/>
                </a:lnTo>
                <a:lnTo>
                  <a:pt x="220" y="204"/>
                </a:lnTo>
                <a:lnTo>
                  <a:pt x="218" y="200"/>
                </a:lnTo>
                <a:lnTo>
                  <a:pt x="214" y="202"/>
                </a:lnTo>
                <a:lnTo>
                  <a:pt x="212" y="200"/>
                </a:lnTo>
                <a:lnTo>
                  <a:pt x="210" y="204"/>
                </a:lnTo>
                <a:lnTo>
                  <a:pt x="202" y="206"/>
                </a:lnTo>
                <a:lnTo>
                  <a:pt x="202" y="208"/>
                </a:lnTo>
                <a:lnTo>
                  <a:pt x="198" y="212"/>
                </a:lnTo>
                <a:lnTo>
                  <a:pt x="198" y="214"/>
                </a:lnTo>
                <a:lnTo>
                  <a:pt x="194" y="214"/>
                </a:lnTo>
                <a:lnTo>
                  <a:pt x="194" y="216"/>
                </a:lnTo>
                <a:lnTo>
                  <a:pt x="192" y="216"/>
                </a:lnTo>
                <a:lnTo>
                  <a:pt x="190" y="218"/>
                </a:lnTo>
                <a:lnTo>
                  <a:pt x="190" y="216"/>
                </a:lnTo>
                <a:lnTo>
                  <a:pt x="186" y="216"/>
                </a:lnTo>
                <a:lnTo>
                  <a:pt x="182" y="220"/>
                </a:lnTo>
                <a:lnTo>
                  <a:pt x="186" y="220"/>
                </a:lnTo>
                <a:lnTo>
                  <a:pt x="182" y="222"/>
                </a:lnTo>
                <a:lnTo>
                  <a:pt x="184" y="226"/>
                </a:lnTo>
                <a:lnTo>
                  <a:pt x="186" y="226"/>
                </a:lnTo>
                <a:lnTo>
                  <a:pt x="184" y="232"/>
                </a:lnTo>
                <a:lnTo>
                  <a:pt x="180" y="234"/>
                </a:lnTo>
                <a:lnTo>
                  <a:pt x="182" y="234"/>
                </a:lnTo>
                <a:lnTo>
                  <a:pt x="182" y="240"/>
                </a:lnTo>
                <a:lnTo>
                  <a:pt x="180" y="238"/>
                </a:lnTo>
                <a:lnTo>
                  <a:pt x="178" y="244"/>
                </a:lnTo>
                <a:lnTo>
                  <a:pt x="174" y="246"/>
                </a:lnTo>
                <a:lnTo>
                  <a:pt x="172" y="244"/>
                </a:lnTo>
                <a:lnTo>
                  <a:pt x="170" y="248"/>
                </a:lnTo>
                <a:lnTo>
                  <a:pt x="170" y="246"/>
                </a:lnTo>
                <a:lnTo>
                  <a:pt x="168" y="248"/>
                </a:lnTo>
                <a:lnTo>
                  <a:pt x="168" y="246"/>
                </a:lnTo>
                <a:lnTo>
                  <a:pt x="168" y="248"/>
                </a:lnTo>
                <a:lnTo>
                  <a:pt x="166" y="246"/>
                </a:lnTo>
                <a:lnTo>
                  <a:pt x="164" y="248"/>
                </a:lnTo>
                <a:lnTo>
                  <a:pt x="164" y="246"/>
                </a:lnTo>
                <a:lnTo>
                  <a:pt x="162" y="246"/>
                </a:lnTo>
                <a:lnTo>
                  <a:pt x="162" y="250"/>
                </a:lnTo>
                <a:lnTo>
                  <a:pt x="154" y="256"/>
                </a:lnTo>
                <a:lnTo>
                  <a:pt x="158" y="258"/>
                </a:lnTo>
                <a:lnTo>
                  <a:pt x="152" y="256"/>
                </a:lnTo>
                <a:lnTo>
                  <a:pt x="150" y="260"/>
                </a:lnTo>
                <a:lnTo>
                  <a:pt x="148" y="258"/>
                </a:lnTo>
                <a:lnTo>
                  <a:pt x="150" y="256"/>
                </a:lnTo>
                <a:lnTo>
                  <a:pt x="144" y="254"/>
                </a:lnTo>
                <a:lnTo>
                  <a:pt x="142" y="254"/>
                </a:lnTo>
                <a:lnTo>
                  <a:pt x="144" y="254"/>
                </a:lnTo>
                <a:lnTo>
                  <a:pt x="140" y="250"/>
                </a:lnTo>
                <a:lnTo>
                  <a:pt x="140" y="248"/>
                </a:lnTo>
                <a:lnTo>
                  <a:pt x="130" y="248"/>
                </a:lnTo>
                <a:lnTo>
                  <a:pt x="132" y="246"/>
                </a:lnTo>
                <a:lnTo>
                  <a:pt x="128" y="244"/>
                </a:lnTo>
                <a:lnTo>
                  <a:pt x="120" y="248"/>
                </a:lnTo>
                <a:lnTo>
                  <a:pt x="114" y="246"/>
                </a:lnTo>
                <a:lnTo>
                  <a:pt x="112" y="244"/>
                </a:lnTo>
                <a:lnTo>
                  <a:pt x="110" y="246"/>
                </a:lnTo>
                <a:lnTo>
                  <a:pt x="110" y="244"/>
                </a:lnTo>
                <a:lnTo>
                  <a:pt x="106" y="246"/>
                </a:lnTo>
                <a:lnTo>
                  <a:pt x="104" y="244"/>
                </a:lnTo>
                <a:lnTo>
                  <a:pt x="102" y="248"/>
                </a:lnTo>
                <a:lnTo>
                  <a:pt x="100" y="246"/>
                </a:lnTo>
                <a:lnTo>
                  <a:pt x="98" y="246"/>
                </a:lnTo>
                <a:lnTo>
                  <a:pt x="98" y="244"/>
                </a:lnTo>
                <a:lnTo>
                  <a:pt x="92" y="244"/>
                </a:lnTo>
                <a:lnTo>
                  <a:pt x="94" y="242"/>
                </a:lnTo>
                <a:lnTo>
                  <a:pt x="90" y="240"/>
                </a:lnTo>
                <a:lnTo>
                  <a:pt x="90" y="242"/>
                </a:lnTo>
                <a:lnTo>
                  <a:pt x="88" y="242"/>
                </a:lnTo>
                <a:lnTo>
                  <a:pt x="88" y="240"/>
                </a:lnTo>
                <a:lnTo>
                  <a:pt x="84" y="240"/>
                </a:lnTo>
                <a:lnTo>
                  <a:pt x="80" y="242"/>
                </a:lnTo>
                <a:lnTo>
                  <a:pt x="78" y="240"/>
                </a:lnTo>
                <a:lnTo>
                  <a:pt x="70" y="240"/>
                </a:lnTo>
                <a:lnTo>
                  <a:pt x="70" y="238"/>
                </a:lnTo>
                <a:lnTo>
                  <a:pt x="68" y="236"/>
                </a:lnTo>
                <a:lnTo>
                  <a:pt x="66" y="232"/>
                </a:lnTo>
                <a:lnTo>
                  <a:pt x="58" y="228"/>
                </a:lnTo>
                <a:lnTo>
                  <a:pt x="58" y="226"/>
                </a:lnTo>
                <a:lnTo>
                  <a:pt x="52" y="222"/>
                </a:lnTo>
                <a:lnTo>
                  <a:pt x="52" y="220"/>
                </a:lnTo>
                <a:lnTo>
                  <a:pt x="46" y="218"/>
                </a:lnTo>
                <a:lnTo>
                  <a:pt x="44" y="214"/>
                </a:lnTo>
                <a:lnTo>
                  <a:pt x="40" y="206"/>
                </a:lnTo>
                <a:lnTo>
                  <a:pt x="38" y="204"/>
                </a:lnTo>
                <a:lnTo>
                  <a:pt x="40" y="204"/>
                </a:lnTo>
                <a:lnTo>
                  <a:pt x="40" y="202"/>
                </a:lnTo>
                <a:lnTo>
                  <a:pt x="34" y="202"/>
                </a:lnTo>
                <a:lnTo>
                  <a:pt x="32" y="200"/>
                </a:lnTo>
                <a:lnTo>
                  <a:pt x="32" y="196"/>
                </a:lnTo>
                <a:lnTo>
                  <a:pt x="34" y="194"/>
                </a:lnTo>
                <a:lnTo>
                  <a:pt x="30" y="192"/>
                </a:lnTo>
                <a:lnTo>
                  <a:pt x="24" y="188"/>
                </a:lnTo>
                <a:lnTo>
                  <a:pt x="24" y="184"/>
                </a:lnTo>
                <a:lnTo>
                  <a:pt x="22" y="184"/>
                </a:lnTo>
                <a:lnTo>
                  <a:pt x="22" y="136"/>
                </a:lnTo>
                <a:lnTo>
                  <a:pt x="10" y="136"/>
                </a:lnTo>
                <a:lnTo>
                  <a:pt x="10" y="120"/>
                </a:lnTo>
                <a:lnTo>
                  <a:pt x="0" y="120"/>
                </a:lnTo>
                <a:lnTo>
                  <a:pt x="0" y="112"/>
                </a:lnTo>
                <a:lnTo>
                  <a:pt x="10" y="112"/>
                </a:lnTo>
                <a:lnTo>
                  <a:pt x="10" y="102"/>
                </a:lnTo>
                <a:lnTo>
                  <a:pt x="0" y="102"/>
                </a:lnTo>
                <a:lnTo>
                  <a:pt x="0" y="92"/>
                </a:lnTo>
                <a:lnTo>
                  <a:pt x="12" y="92"/>
                </a:lnTo>
                <a:lnTo>
                  <a:pt x="12" y="80"/>
                </a:lnTo>
                <a:lnTo>
                  <a:pt x="50" y="80"/>
                </a:lnTo>
                <a:lnTo>
                  <a:pt x="50" y="72"/>
                </a:lnTo>
                <a:lnTo>
                  <a:pt x="60" y="72"/>
                </a:lnTo>
                <a:lnTo>
                  <a:pt x="60" y="60"/>
                </a:lnTo>
                <a:lnTo>
                  <a:pt x="70" y="60"/>
                </a:lnTo>
                <a:lnTo>
                  <a:pt x="70" y="52"/>
                </a:lnTo>
                <a:lnTo>
                  <a:pt x="80" y="52"/>
                </a:lnTo>
                <a:lnTo>
                  <a:pt x="80" y="32"/>
                </a:lnTo>
                <a:lnTo>
                  <a:pt x="100" y="32"/>
                </a:lnTo>
                <a:lnTo>
                  <a:pt x="100" y="20"/>
                </a:lnTo>
                <a:lnTo>
                  <a:pt x="108" y="20"/>
                </a:lnTo>
                <a:lnTo>
                  <a:pt x="108" y="12"/>
                </a:lnTo>
                <a:lnTo>
                  <a:pt x="120" y="12"/>
                </a:lnTo>
                <a:lnTo>
                  <a:pt x="120" y="2"/>
                </a:lnTo>
                <a:lnTo>
                  <a:pt x="128" y="0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4" name="Freeform 148"/>
          <p:cNvSpPr>
            <a:spLocks/>
          </p:cNvSpPr>
          <p:nvPr/>
        </p:nvSpPr>
        <p:spPr bwMode="auto">
          <a:xfrm>
            <a:off x="4705985" y="5147628"/>
            <a:ext cx="584200" cy="454025"/>
          </a:xfrm>
          <a:custGeom>
            <a:avLst/>
            <a:gdLst>
              <a:gd name="T0" fmla="*/ 574675 w 368"/>
              <a:gd name="T1" fmla="*/ 107950 h 286"/>
              <a:gd name="T2" fmla="*/ 546100 w 368"/>
              <a:gd name="T3" fmla="*/ 187325 h 286"/>
              <a:gd name="T4" fmla="*/ 530225 w 368"/>
              <a:gd name="T5" fmla="*/ 250825 h 286"/>
              <a:gd name="T6" fmla="*/ 542925 w 368"/>
              <a:gd name="T7" fmla="*/ 254000 h 286"/>
              <a:gd name="T8" fmla="*/ 508000 w 368"/>
              <a:gd name="T9" fmla="*/ 279400 h 286"/>
              <a:gd name="T10" fmla="*/ 476250 w 368"/>
              <a:gd name="T11" fmla="*/ 333375 h 286"/>
              <a:gd name="T12" fmla="*/ 415925 w 368"/>
              <a:gd name="T13" fmla="*/ 342900 h 286"/>
              <a:gd name="T14" fmla="*/ 393700 w 368"/>
              <a:gd name="T15" fmla="*/ 349250 h 286"/>
              <a:gd name="T16" fmla="*/ 381000 w 368"/>
              <a:gd name="T17" fmla="*/ 352425 h 286"/>
              <a:gd name="T18" fmla="*/ 377825 w 368"/>
              <a:gd name="T19" fmla="*/ 368300 h 286"/>
              <a:gd name="T20" fmla="*/ 374650 w 368"/>
              <a:gd name="T21" fmla="*/ 390525 h 286"/>
              <a:gd name="T22" fmla="*/ 371475 w 368"/>
              <a:gd name="T23" fmla="*/ 400050 h 286"/>
              <a:gd name="T24" fmla="*/ 368300 w 368"/>
              <a:gd name="T25" fmla="*/ 406400 h 286"/>
              <a:gd name="T26" fmla="*/ 158750 w 368"/>
              <a:gd name="T27" fmla="*/ 454025 h 286"/>
              <a:gd name="T28" fmla="*/ 79375 w 368"/>
              <a:gd name="T29" fmla="*/ 254000 h 286"/>
              <a:gd name="T30" fmla="*/ 0 w 368"/>
              <a:gd name="T31" fmla="*/ 225425 h 286"/>
              <a:gd name="T32" fmla="*/ 6350 w 368"/>
              <a:gd name="T33" fmla="*/ 187325 h 286"/>
              <a:gd name="T34" fmla="*/ 12700 w 368"/>
              <a:gd name="T35" fmla="*/ 193675 h 286"/>
              <a:gd name="T36" fmla="*/ 22225 w 368"/>
              <a:gd name="T37" fmla="*/ 190500 h 286"/>
              <a:gd name="T38" fmla="*/ 31750 w 368"/>
              <a:gd name="T39" fmla="*/ 193675 h 286"/>
              <a:gd name="T40" fmla="*/ 47625 w 368"/>
              <a:gd name="T41" fmla="*/ 196850 h 286"/>
              <a:gd name="T42" fmla="*/ 63500 w 368"/>
              <a:gd name="T43" fmla="*/ 196850 h 286"/>
              <a:gd name="T44" fmla="*/ 85725 w 368"/>
              <a:gd name="T45" fmla="*/ 206375 h 286"/>
              <a:gd name="T46" fmla="*/ 95250 w 368"/>
              <a:gd name="T47" fmla="*/ 209550 h 286"/>
              <a:gd name="T48" fmla="*/ 98425 w 368"/>
              <a:gd name="T49" fmla="*/ 209550 h 286"/>
              <a:gd name="T50" fmla="*/ 114300 w 368"/>
              <a:gd name="T51" fmla="*/ 200025 h 286"/>
              <a:gd name="T52" fmla="*/ 117475 w 368"/>
              <a:gd name="T53" fmla="*/ 196850 h 286"/>
              <a:gd name="T54" fmla="*/ 123825 w 368"/>
              <a:gd name="T55" fmla="*/ 193675 h 286"/>
              <a:gd name="T56" fmla="*/ 127000 w 368"/>
              <a:gd name="T57" fmla="*/ 196850 h 286"/>
              <a:gd name="T58" fmla="*/ 139700 w 368"/>
              <a:gd name="T59" fmla="*/ 190500 h 286"/>
              <a:gd name="T60" fmla="*/ 146050 w 368"/>
              <a:gd name="T61" fmla="*/ 174625 h 286"/>
              <a:gd name="T62" fmla="*/ 152400 w 368"/>
              <a:gd name="T63" fmla="*/ 161925 h 286"/>
              <a:gd name="T64" fmla="*/ 152400 w 368"/>
              <a:gd name="T65" fmla="*/ 152400 h 286"/>
              <a:gd name="T66" fmla="*/ 158750 w 368"/>
              <a:gd name="T67" fmla="*/ 146050 h 286"/>
              <a:gd name="T68" fmla="*/ 165100 w 368"/>
              <a:gd name="T69" fmla="*/ 146050 h 286"/>
              <a:gd name="T70" fmla="*/ 171450 w 368"/>
              <a:gd name="T71" fmla="*/ 139700 h 286"/>
              <a:gd name="T72" fmla="*/ 190500 w 368"/>
              <a:gd name="T73" fmla="*/ 127000 h 286"/>
              <a:gd name="T74" fmla="*/ 203200 w 368"/>
              <a:gd name="T75" fmla="*/ 120650 h 286"/>
              <a:gd name="T76" fmla="*/ 206375 w 368"/>
              <a:gd name="T77" fmla="*/ 120650 h 286"/>
              <a:gd name="T78" fmla="*/ 219075 w 368"/>
              <a:gd name="T79" fmla="*/ 123825 h 286"/>
              <a:gd name="T80" fmla="*/ 234950 w 368"/>
              <a:gd name="T81" fmla="*/ 127000 h 286"/>
              <a:gd name="T82" fmla="*/ 244475 w 368"/>
              <a:gd name="T83" fmla="*/ 127000 h 286"/>
              <a:gd name="T84" fmla="*/ 254000 w 368"/>
              <a:gd name="T85" fmla="*/ 120650 h 286"/>
              <a:gd name="T86" fmla="*/ 266700 w 368"/>
              <a:gd name="T87" fmla="*/ 127000 h 286"/>
              <a:gd name="T88" fmla="*/ 269875 w 368"/>
              <a:gd name="T89" fmla="*/ 120650 h 286"/>
              <a:gd name="T90" fmla="*/ 285750 w 368"/>
              <a:gd name="T91" fmla="*/ 120650 h 286"/>
              <a:gd name="T92" fmla="*/ 292100 w 368"/>
              <a:gd name="T93" fmla="*/ 123825 h 286"/>
              <a:gd name="T94" fmla="*/ 298450 w 368"/>
              <a:gd name="T95" fmla="*/ 111125 h 286"/>
              <a:gd name="T96" fmla="*/ 292100 w 368"/>
              <a:gd name="T97" fmla="*/ 79375 h 286"/>
              <a:gd name="T98" fmla="*/ 279400 w 368"/>
              <a:gd name="T99" fmla="*/ 57150 h 286"/>
              <a:gd name="T100" fmla="*/ 260350 w 368"/>
              <a:gd name="T101" fmla="*/ 22225 h 286"/>
              <a:gd name="T102" fmla="*/ 254000 w 368"/>
              <a:gd name="T103" fmla="*/ 0 h 286"/>
              <a:gd name="T104" fmla="*/ 463550 w 368"/>
              <a:gd name="T105" fmla="*/ 25400 h 286"/>
              <a:gd name="T106" fmla="*/ 552450 w 368"/>
              <a:gd name="T107" fmla="*/ 38100 h 286"/>
              <a:gd name="T108" fmla="*/ 584200 w 368"/>
              <a:gd name="T109" fmla="*/ 57150 h 28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68" h="286">
                <a:moveTo>
                  <a:pt x="368" y="36"/>
                </a:moveTo>
                <a:lnTo>
                  <a:pt x="364" y="60"/>
                </a:lnTo>
                <a:lnTo>
                  <a:pt x="362" y="68"/>
                </a:lnTo>
                <a:lnTo>
                  <a:pt x="356" y="74"/>
                </a:lnTo>
                <a:lnTo>
                  <a:pt x="348" y="112"/>
                </a:lnTo>
                <a:lnTo>
                  <a:pt x="344" y="118"/>
                </a:lnTo>
                <a:lnTo>
                  <a:pt x="342" y="136"/>
                </a:lnTo>
                <a:lnTo>
                  <a:pt x="336" y="156"/>
                </a:lnTo>
                <a:lnTo>
                  <a:pt x="334" y="158"/>
                </a:lnTo>
                <a:lnTo>
                  <a:pt x="334" y="164"/>
                </a:lnTo>
                <a:lnTo>
                  <a:pt x="336" y="164"/>
                </a:lnTo>
                <a:lnTo>
                  <a:pt x="342" y="160"/>
                </a:lnTo>
                <a:lnTo>
                  <a:pt x="330" y="176"/>
                </a:lnTo>
                <a:lnTo>
                  <a:pt x="328" y="180"/>
                </a:lnTo>
                <a:lnTo>
                  <a:pt x="320" y="176"/>
                </a:lnTo>
                <a:lnTo>
                  <a:pt x="310" y="186"/>
                </a:lnTo>
                <a:lnTo>
                  <a:pt x="300" y="202"/>
                </a:lnTo>
                <a:lnTo>
                  <a:pt x="300" y="210"/>
                </a:lnTo>
                <a:lnTo>
                  <a:pt x="294" y="218"/>
                </a:lnTo>
                <a:lnTo>
                  <a:pt x="268" y="218"/>
                </a:lnTo>
                <a:lnTo>
                  <a:pt x="262" y="216"/>
                </a:lnTo>
                <a:lnTo>
                  <a:pt x="248" y="218"/>
                </a:lnTo>
                <a:lnTo>
                  <a:pt x="244" y="220"/>
                </a:lnTo>
                <a:lnTo>
                  <a:pt x="248" y="220"/>
                </a:lnTo>
                <a:lnTo>
                  <a:pt x="244" y="220"/>
                </a:lnTo>
                <a:lnTo>
                  <a:pt x="242" y="222"/>
                </a:lnTo>
                <a:lnTo>
                  <a:pt x="240" y="222"/>
                </a:lnTo>
                <a:lnTo>
                  <a:pt x="242" y="224"/>
                </a:lnTo>
                <a:lnTo>
                  <a:pt x="238" y="224"/>
                </a:lnTo>
                <a:lnTo>
                  <a:pt x="238" y="232"/>
                </a:lnTo>
                <a:lnTo>
                  <a:pt x="236" y="232"/>
                </a:lnTo>
                <a:lnTo>
                  <a:pt x="238" y="246"/>
                </a:lnTo>
                <a:lnTo>
                  <a:pt x="236" y="246"/>
                </a:lnTo>
                <a:lnTo>
                  <a:pt x="234" y="244"/>
                </a:lnTo>
                <a:lnTo>
                  <a:pt x="230" y="246"/>
                </a:lnTo>
                <a:lnTo>
                  <a:pt x="234" y="252"/>
                </a:lnTo>
                <a:lnTo>
                  <a:pt x="230" y="254"/>
                </a:lnTo>
                <a:lnTo>
                  <a:pt x="234" y="256"/>
                </a:lnTo>
                <a:lnTo>
                  <a:pt x="232" y="256"/>
                </a:lnTo>
                <a:lnTo>
                  <a:pt x="148" y="236"/>
                </a:lnTo>
                <a:lnTo>
                  <a:pt x="136" y="286"/>
                </a:lnTo>
                <a:lnTo>
                  <a:pt x="100" y="286"/>
                </a:lnTo>
                <a:lnTo>
                  <a:pt x="80" y="256"/>
                </a:lnTo>
                <a:lnTo>
                  <a:pt x="52" y="226"/>
                </a:lnTo>
                <a:lnTo>
                  <a:pt x="50" y="160"/>
                </a:lnTo>
                <a:lnTo>
                  <a:pt x="36" y="162"/>
                </a:lnTo>
                <a:lnTo>
                  <a:pt x="22" y="152"/>
                </a:lnTo>
                <a:lnTo>
                  <a:pt x="0" y="142"/>
                </a:lnTo>
                <a:lnTo>
                  <a:pt x="0" y="118"/>
                </a:lnTo>
                <a:lnTo>
                  <a:pt x="0" y="116"/>
                </a:lnTo>
                <a:lnTo>
                  <a:pt x="4" y="118"/>
                </a:lnTo>
                <a:lnTo>
                  <a:pt x="2" y="120"/>
                </a:lnTo>
                <a:lnTo>
                  <a:pt x="8" y="120"/>
                </a:lnTo>
                <a:lnTo>
                  <a:pt x="8" y="122"/>
                </a:lnTo>
                <a:lnTo>
                  <a:pt x="10" y="122"/>
                </a:lnTo>
                <a:lnTo>
                  <a:pt x="12" y="124"/>
                </a:lnTo>
                <a:lnTo>
                  <a:pt x="14" y="120"/>
                </a:lnTo>
                <a:lnTo>
                  <a:pt x="16" y="122"/>
                </a:lnTo>
                <a:lnTo>
                  <a:pt x="20" y="120"/>
                </a:lnTo>
                <a:lnTo>
                  <a:pt x="20" y="122"/>
                </a:lnTo>
                <a:lnTo>
                  <a:pt x="22" y="120"/>
                </a:lnTo>
                <a:lnTo>
                  <a:pt x="24" y="122"/>
                </a:lnTo>
                <a:lnTo>
                  <a:pt x="30" y="124"/>
                </a:lnTo>
                <a:lnTo>
                  <a:pt x="38" y="120"/>
                </a:lnTo>
                <a:lnTo>
                  <a:pt x="42" y="122"/>
                </a:lnTo>
                <a:lnTo>
                  <a:pt x="40" y="124"/>
                </a:lnTo>
                <a:lnTo>
                  <a:pt x="50" y="124"/>
                </a:lnTo>
                <a:lnTo>
                  <a:pt x="50" y="126"/>
                </a:lnTo>
                <a:lnTo>
                  <a:pt x="54" y="130"/>
                </a:lnTo>
                <a:lnTo>
                  <a:pt x="52" y="130"/>
                </a:lnTo>
                <a:lnTo>
                  <a:pt x="54" y="130"/>
                </a:lnTo>
                <a:lnTo>
                  <a:pt x="60" y="132"/>
                </a:lnTo>
                <a:lnTo>
                  <a:pt x="58" y="134"/>
                </a:lnTo>
                <a:lnTo>
                  <a:pt x="60" y="136"/>
                </a:lnTo>
                <a:lnTo>
                  <a:pt x="62" y="132"/>
                </a:lnTo>
                <a:lnTo>
                  <a:pt x="68" y="134"/>
                </a:lnTo>
                <a:lnTo>
                  <a:pt x="64" y="132"/>
                </a:lnTo>
                <a:lnTo>
                  <a:pt x="72" y="126"/>
                </a:lnTo>
                <a:lnTo>
                  <a:pt x="72" y="122"/>
                </a:lnTo>
                <a:lnTo>
                  <a:pt x="74" y="122"/>
                </a:lnTo>
                <a:lnTo>
                  <a:pt x="74" y="124"/>
                </a:lnTo>
                <a:lnTo>
                  <a:pt x="76" y="122"/>
                </a:lnTo>
                <a:lnTo>
                  <a:pt x="78" y="124"/>
                </a:lnTo>
                <a:lnTo>
                  <a:pt x="78" y="122"/>
                </a:lnTo>
                <a:lnTo>
                  <a:pt x="78" y="124"/>
                </a:lnTo>
                <a:lnTo>
                  <a:pt x="80" y="122"/>
                </a:lnTo>
                <a:lnTo>
                  <a:pt x="80" y="124"/>
                </a:lnTo>
                <a:lnTo>
                  <a:pt x="82" y="120"/>
                </a:lnTo>
                <a:lnTo>
                  <a:pt x="84" y="122"/>
                </a:lnTo>
                <a:lnTo>
                  <a:pt x="88" y="120"/>
                </a:lnTo>
                <a:lnTo>
                  <a:pt x="90" y="114"/>
                </a:lnTo>
                <a:lnTo>
                  <a:pt x="92" y="116"/>
                </a:lnTo>
                <a:lnTo>
                  <a:pt x="92" y="110"/>
                </a:lnTo>
                <a:lnTo>
                  <a:pt x="90" y="110"/>
                </a:lnTo>
                <a:lnTo>
                  <a:pt x="94" y="108"/>
                </a:lnTo>
                <a:lnTo>
                  <a:pt x="96" y="102"/>
                </a:lnTo>
                <a:lnTo>
                  <a:pt x="94" y="102"/>
                </a:lnTo>
                <a:lnTo>
                  <a:pt x="92" y="98"/>
                </a:lnTo>
                <a:lnTo>
                  <a:pt x="96" y="96"/>
                </a:lnTo>
                <a:lnTo>
                  <a:pt x="92" y="96"/>
                </a:lnTo>
                <a:lnTo>
                  <a:pt x="96" y="92"/>
                </a:lnTo>
                <a:lnTo>
                  <a:pt x="100" y="92"/>
                </a:lnTo>
                <a:lnTo>
                  <a:pt x="100" y="94"/>
                </a:lnTo>
                <a:lnTo>
                  <a:pt x="102" y="92"/>
                </a:lnTo>
                <a:lnTo>
                  <a:pt x="104" y="92"/>
                </a:lnTo>
                <a:lnTo>
                  <a:pt x="104" y="90"/>
                </a:lnTo>
                <a:lnTo>
                  <a:pt x="108" y="90"/>
                </a:lnTo>
                <a:lnTo>
                  <a:pt x="108" y="88"/>
                </a:lnTo>
                <a:lnTo>
                  <a:pt x="112" y="84"/>
                </a:lnTo>
                <a:lnTo>
                  <a:pt x="112" y="82"/>
                </a:lnTo>
                <a:lnTo>
                  <a:pt x="120" y="80"/>
                </a:lnTo>
                <a:lnTo>
                  <a:pt x="122" y="76"/>
                </a:lnTo>
                <a:lnTo>
                  <a:pt x="124" y="78"/>
                </a:lnTo>
                <a:lnTo>
                  <a:pt x="128" y="76"/>
                </a:lnTo>
                <a:lnTo>
                  <a:pt x="130" y="80"/>
                </a:lnTo>
                <a:lnTo>
                  <a:pt x="130" y="78"/>
                </a:lnTo>
                <a:lnTo>
                  <a:pt x="130" y="76"/>
                </a:lnTo>
                <a:lnTo>
                  <a:pt x="134" y="78"/>
                </a:lnTo>
                <a:lnTo>
                  <a:pt x="134" y="80"/>
                </a:lnTo>
                <a:lnTo>
                  <a:pt x="138" y="78"/>
                </a:lnTo>
                <a:lnTo>
                  <a:pt x="140" y="78"/>
                </a:lnTo>
                <a:lnTo>
                  <a:pt x="142" y="76"/>
                </a:lnTo>
                <a:lnTo>
                  <a:pt x="148" y="80"/>
                </a:lnTo>
                <a:lnTo>
                  <a:pt x="148" y="76"/>
                </a:lnTo>
                <a:lnTo>
                  <a:pt x="152" y="80"/>
                </a:lnTo>
                <a:lnTo>
                  <a:pt x="154" y="80"/>
                </a:lnTo>
                <a:lnTo>
                  <a:pt x="156" y="80"/>
                </a:lnTo>
                <a:lnTo>
                  <a:pt x="156" y="78"/>
                </a:lnTo>
                <a:lnTo>
                  <a:pt x="160" y="76"/>
                </a:lnTo>
                <a:lnTo>
                  <a:pt x="162" y="80"/>
                </a:lnTo>
                <a:lnTo>
                  <a:pt x="164" y="78"/>
                </a:lnTo>
                <a:lnTo>
                  <a:pt x="168" y="80"/>
                </a:lnTo>
                <a:lnTo>
                  <a:pt x="168" y="76"/>
                </a:lnTo>
                <a:lnTo>
                  <a:pt x="170" y="78"/>
                </a:lnTo>
                <a:lnTo>
                  <a:pt x="170" y="76"/>
                </a:lnTo>
                <a:lnTo>
                  <a:pt x="174" y="78"/>
                </a:lnTo>
                <a:lnTo>
                  <a:pt x="174" y="76"/>
                </a:lnTo>
                <a:lnTo>
                  <a:pt x="180" y="76"/>
                </a:lnTo>
                <a:lnTo>
                  <a:pt x="180" y="78"/>
                </a:lnTo>
                <a:lnTo>
                  <a:pt x="182" y="76"/>
                </a:lnTo>
                <a:lnTo>
                  <a:pt x="184" y="78"/>
                </a:lnTo>
                <a:lnTo>
                  <a:pt x="184" y="70"/>
                </a:lnTo>
                <a:lnTo>
                  <a:pt x="188" y="72"/>
                </a:lnTo>
                <a:lnTo>
                  <a:pt x="188" y="70"/>
                </a:lnTo>
                <a:lnTo>
                  <a:pt x="190" y="68"/>
                </a:lnTo>
                <a:lnTo>
                  <a:pt x="194" y="52"/>
                </a:lnTo>
                <a:lnTo>
                  <a:pt x="184" y="50"/>
                </a:lnTo>
                <a:lnTo>
                  <a:pt x="180" y="44"/>
                </a:lnTo>
                <a:lnTo>
                  <a:pt x="180" y="40"/>
                </a:lnTo>
                <a:lnTo>
                  <a:pt x="176" y="36"/>
                </a:lnTo>
                <a:lnTo>
                  <a:pt x="170" y="22"/>
                </a:lnTo>
                <a:lnTo>
                  <a:pt x="168" y="22"/>
                </a:lnTo>
                <a:lnTo>
                  <a:pt x="164" y="14"/>
                </a:lnTo>
                <a:lnTo>
                  <a:pt x="162" y="10"/>
                </a:lnTo>
                <a:lnTo>
                  <a:pt x="162" y="4"/>
                </a:lnTo>
                <a:lnTo>
                  <a:pt x="160" y="0"/>
                </a:lnTo>
                <a:lnTo>
                  <a:pt x="168" y="8"/>
                </a:lnTo>
                <a:lnTo>
                  <a:pt x="240" y="22"/>
                </a:lnTo>
                <a:lnTo>
                  <a:pt x="292" y="16"/>
                </a:lnTo>
                <a:lnTo>
                  <a:pt x="320" y="10"/>
                </a:lnTo>
                <a:lnTo>
                  <a:pt x="344" y="20"/>
                </a:lnTo>
                <a:lnTo>
                  <a:pt x="348" y="24"/>
                </a:lnTo>
                <a:lnTo>
                  <a:pt x="368" y="36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5" name="Freeform 149"/>
          <p:cNvSpPr>
            <a:spLocks/>
          </p:cNvSpPr>
          <p:nvPr/>
        </p:nvSpPr>
        <p:spPr bwMode="auto">
          <a:xfrm>
            <a:off x="4563110" y="5522278"/>
            <a:ext cx="555625" cy="898525"/>
          </a:xfrm>
          <a:custGeom>
            <a:avLst/>
            <a:gdLst>
              <a:gd name="T0" fmla="*/ 517525 w 350"/>
              <a:gd name="T1" fmla="*/ 34925 h 566"/>
              <a:gd name="T2" fmla="*/ 536575 w 350"/>
              <a:gd name="T3" fmla="*/ 38100 h 566"/>
              <a:gd name="T4" fmla="*/ 539750 w 350"/>
              <a:gd name="T5" fmla="*/ 63500 h 566"/>
              <a:gd name="T6" fmla="*/ 536575 w 350"/>
              <a:gd name="T7" fmla="*/ 73025 h 566"/>
              <a:gd name="T8" fmla="*/ 539750 w 350"/>
              <a:gd name="T9" fmla="*/ 88900 h 566"/>
              <a:gd name="T10" fmla="*/ 530225 w 350"/>
              <a:gd name="T11" fmla="*/ 98425 h 566"/>
              <a:gd name="T12" fmla="*/ 530225 w 350"/>
              <a:gd name="T13" fmla="*/ 123825 h 566"/>
              <a:gd name="T14" fmla="*/ 546100 w 350"/>
              <a:gd name="T15" fmla="*/ 136525 h 566"/>
              <a:gd name="T16" fmla="*/ 536575 w 350"/>
              <a:gd name="T17" fmla="*/ 203200 h 566"/>
              <a:gd name="T18" fmla="*/ 549275 w 350"/>
              <a:gd name="T19" fmla="*/ 206375 h 566"/>
              <a:gd name="T20" fmla="*/ 539750 w 350"/>
              <a:gd name="T21" fmla="*/ 314325 h 566"/>
              <a:gd name="T22" fmla="*/ 511175 w 350"/>
              <a:gd name="T23" fmla="*/ 317500 h 566"/>
              <a:gd name="T24" fmla="*/ 504825 w 350"/>
              <a:gd name="T25" fmla="*/ 311150 h 566"/>
              <a:gd name="T26" fmla="*/ 479425 w 350"/>
              <a:gd name="T27" fmla="*/ 327025 h 566"/>
              <a:gd name="T28" fmla="*/ 473075 w 350"/>
              <a:gd name="T29" fmla="*/ 368300 h 566"/>
              <a:gd name="T30" fmla="*/ 431800 w 350"/>
              <a:gd name="T31" fmla="*/ 352425 h 566"/>
              <a:gd name="T32" fmla="*/ 419100 w 350"/>
              <a:gd name="T33" fmla="*/ 358775 h 566"/>
              <a:gd name="T34" fmla="*/ 419100 w 350"/>
              <a:gd name="T35" fmla="*/ 396875 h 566"/>
              <a:gd name="T36" fmla="*/ 396875 w 350"/>
              <a:gd name="T37" fmla="*/ 419100 h 566"/>
              <a:gd name="T38" fmla="*/ 400050 w 350"/>
              <a:gd name="T39" fmla="*/ 444500 h 566"/>
              <a:gd name="T40" fmla="*/ 396875 w 350"/>
              <a:gd name="T41" fmla="*/ 479425 h 566"/>
              <a:gd name="T42" fmla="*/ 393700 w 350"/>
              <a:gd name="T43" fmla="*/ 511175 h 566"/>
              <a:gd name="T44" fmla="*/ 396875 w 350"/>
              <a:gd name="T45" fmla="*/ 530225 h 566"/>
              <a:gd name="T46" fmla="*/ 409575 w 350"/>
              <a:gd name="T47" fmla="*/ 555625 h 566"/>
              <a:gd name="T48" fmla="*/ 412750 w 350"/>
              <a:gd name="T49" fmla="*/ 561975 h 566"/>
              <a:gd name="T50" fmla="*/ 428625 w 350"/>
              <a:gd name="T51" fmla="*/ 609600 h 566"/>
              <a:gd name="T52" fmla="*/ 434975 w 350"/>
              <a:gd name="T53" fmla="*/ 622300 h 566"/>
              <a:gd name="T54" fmla="*/ 431800 w 350"/>
              <a:gd name="T55" fmla="*/ 641350 h 566"/>
              <a:gd name="T56" fmla="*/ 428625 w 350"/>
              <a:gd name="T57" fmla="*/ 654050 h 566"/>
              <a:gd name="T58" fmla="*/ 425450 w 350"/>
              <a:gd name="T59" fmla="*/ 679450 h 566"/>
              <a:gd name="T60" fmla="*/ 425450 w 350"/>
              <a:gd name="T61" fmla="*/ 695325 h 566"/>
              <a:gd name="T62" fmla="*/ 425450 w 350"/>
              <a:gd name="T63" fmla="*/ 720725 h 566"/>
              <a:gd name="T64" fmla="*/ 422275 w 350"/>
              <a:gd name="T65" fmla="*/ 742950 h 566"/>
              <a:gd name="T66" fmla="*/ 412750 w 350"/>
              <a:gd name="T67" fmla="*/ 781050 h 566"/>
              <a:gd name="T68" fmla="*/ 403225 w 350"/>
              <a:gd name="T69" fmla="*/ 809625 h 566"/>
              <a:gd name="T70" fmla="*/ 396875 w 350"/>
              <a:gd name="T71" fmla="*/ 828675 h 566"/>
              <a:gd name="T72" fmla="*/ 403225 w 350"/>
              <a:gd name="T73" fmla="*/ 860425 h 566"/>
              <a:gd name="T74" fmla="*/ 393700 w 350"/>
              <a:gd name="T75" fmla="*/ 882650 h 566"/>
              <a:gd name="T76" fmla="*/ 371475 w 350"/>
              <a:gd name="T77" fmla="*/ 898525 h 566"/>
              <a:gd name="T78" fmla="*/ 336550 w 350"/>
              <a:gd name="T79" fmla="*/ 889000 h 566"/>
              <a:gd name="T80" fmla="*/ 317500 w 350"/>
              <a:gd name="T81" fmla="*/ 889000 h 566"/>
              <a:gd name="T82" fmla="*/ 295275 w 350"/>
              <a:gd name="T83" fmla="*/ 882650 h 566"/>
              <a:gd name="T84" fmla="*/ 263525 w 350"/>
              <a:gd name="T85" fmla="*/ 895350 h 566"/>
              <a:gd name="T86" fmla="*/ 250825 w 350"/>
              <a:gd name="T87" fmla="*/ 869950 h 566"/>
              <a:gd name="T88" fmla="*/ 231775 w 350"/>
              <a:gd name="T89" fmla="*/ 857250 h 566"/>
              <a:gd name="T90" fmla="*/ 225425 w 350"/>
              <a:gd name="T91" fmla="*/ 815975 h 566"/>
              <a:gd name="T92" fmla="*/ 228600 w 350"/>
              <a:gd name="T93" fmla="*/ 784225 h 566"/>
              <a:gd name="T94" fmla="*/ 228600 w 350"/>
              <a:gd name="T95" fmla="*/ 736600 h 566"/>
              <a:gd name="T96" fmla="*/ 190500 w 350"/>
              <a:gd name="T97" fmla="*/ 669925 h 566"/>
              <a:gd name="T98" fmla="*/ 212725 w 350"/>
              <a:gd name="T99" fmla="*/ 635000 h 566"/>
              <a:gd name="T100" fmla="*/ 6350 w 350"/>
              <a:gd name="T101" fmla="*/ 76200 h 5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50" h="566">
                <a:moveTo>
                  <a:pt x="190" y="50"/>
                </a:moveTo>
                <a:lnTo>
                  <a:pt x="226" y="50"/>
                </a:lnTo>
                <a:lnTo>
                  <a:pt x="238" y="0"/>
                </a:lnTo>
                <a:lnTo>
                  <a:pt x="322" y="20"/>
                </a:lnTo>
                <a:lnTo>
                  <a:pt x="326" y="22"/>
                </a:lnTo>
                <a:lnTo>
                  <a:pt x="328" y="24"/>
                </a:lnTo>
                <a:lnTo>
                  <a:pt x="332" y="24"/>
                </a:lnTo>
                <a:lnTo>
                  <a:pt x="334" y="26"/>
                </a:lnTo>
                <a:lnTo>
                  <a:pt x="338" y="24"/>
                </a:lnTo>
                <a:lnTo>
                  <a:pt x="342" y="28"/>
                </a:lnTo>
                <a:lnTo>
                  <a:pt x="342" y="36"/>
                </a:lnTo>
                <a:lnTo>
                  <a:pt x="344" y="36"/>
                </a:lnTo>
                <a:lnTo>
                  <a:pt x="342" y="36"/>
                </a:lnTo>
                <a:lnTo>
                  <a:pt x="340" y="40"/>
                </a:lnTo>
                <a:lnTo>
                  <a:pt x="342" y="40"/>
                </a:lnTo>
                <a:lnTo>
                  <a:pt x="342" y="42"/>
                </a:lnTo>
                <a:lnTo>
                  <a:pt x="340" y="42"/>
                </a:lnTo>
                <a:lnTo>
                  <a:pt x="340" y="46"/>
                </a:lnTo>
                <a:lnTo>
                  <a:pt x="338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38" y="54"/>
                </a:lnTo>
                <a:lnTo>
                  <a:pt x="340" y="56"/>
                </a:lnTo>
                <a:lnTo>
                  <a:pt x="338" y="56"/>
                </a:lnTo>
                <a:lnTo>
                  <a:pt x="340" y="58"/>
                </a:lnTo>
                <a:lnTo>
                  <a:pt x="340" y="62"/>
                </a:lnTo>
                <a:lnTo>
                  <a:pt x="338" y="64"/>
                </a:lnTo>
                <a:lnTo>
                  <a:pt x="334" y="62"/>
                </a:lnTo>
                <a:lnTo>
                  <a:pt x="338" y="64"/>
                </a:lnTo>
                <a:lnTo>
                  <a:pt x="334" y="66"/>
                </a:lnTo>
                <a:lnTo>
                  <a:pt x="334" y="68"/>
                </a:lnTo>
                <a:lnTo>
                  <a:pt x="332" y="70"/>
                </a:lnTo>
                <a:lnTo>
                  <a:pt x="334" y="78"/>
                </a:lnTo>
                <a:lnTo>
                  <a:pt x="338" y="80"/>
                </a:lnTo>
                <a:lnTo>
                  <a:pt x="340" y="78"/>
                </a:lnTo>
                <a:lnTo>
                  <a:pt x="340" y="80"/>
                </a:lnTo>
                <a:lnTo>
                  <a:pt x="344" y="82"/>
                </a:lnTo>
                <a:lnTo>
                  <a:pt x="344" y="86"/>
                </a:lnTo>
                <a:lnTo>
                  <a:pt x="350" y="88"/>
                </a:lnTo>
                <a:lnTo>
                  <a:pt x="350" y="96"/>
                </a:lnTo>
                <a:lnTo>
                  <a:pt x="344" y="102"/>
                </a:lnTo>
                <a:lnTo>
                  <a:pt x="334" y="126"/>
                </a:lnTo>
                <a:lnTo>
                  <a:pt x="338" y="128"/>
                </a:lnTo>
                <a:lnTo>
                  <a:pt x="340" y="126"/>
                </a:lnTo>
                <a:lnTo>
                  <a:pt x="344" y="126"/>
                </a:lnTo>
                <a:lnTo>
                  <a:pt x="342" y="130"/>
                </a:lnTo>
                <a:lnTo>
                  <a:pt x="346" y="130"/>
                </a:lnTo>
                <a:lnTo>
                  <a:pt x="346" y="132"/>
                </a:lnTo>
                <a:lnTo>
                  <a:pt x="348" y="132"/>
                </a:lnTo>
                <a:lnTo>
                  <a:pt x="350" y="128"/>
                </a:lnTo>
                <a:lnTo>
                  <a:pt x="342" y="192"/>
                </a:lnTo>
                <a:lnTo>
                  <a:pt x="340" y="198"/>
                </a:lnTo>
                <a:lnTo>
                  <a:pt x="342" y="202"/>
                </a:lnTo>
                <a:lnTo>
                  <a:pt x="340" y="204"/>
                </a:lnTo>
                <a:lnTo>
                  <a:pt x="326" y="202"/>
                </a:lnTo>
                <a:lnTo>
                  <a:pt x="326" y="200"/>
                </a:lnTo>
                <a:lnTo>
                  <a:pt x="322" y="200"/>
                </a:lnTo>
                <a:lnTo>
                  <a:pt x="322" y="198"/>
                </a:lnTo>
                <a:lnTo>
                  <a:pt x="320" y="192"/>
                </a:lnTo>
                <a:lnTo>
                  <a:pt x="320" y="196"/>
                </a:lnTo>
                <a:lnTo>
                  <a:pt x="318" y="192"/>
                </a:lnTo>
                <a:lnTo>
                  <a:pt x="318" y="196"/>
                </a:lnTo>
                <a:lnTo>
                  <a:pt x="312" y="196"/>
                </a:lnTo>
                <a:lnTo>
                  <a:pt x="306" y="200"/>
                </a:lnTo>
                <a:lnTo>
                  <a:pt x="302" y="202"/>
                </a:lnTo>
                <a:lnTo>
                  <a:pt x="304" y="204"/>
                </a:lnTo>
                <a:lnTo>
                  <a:pt x="302" y="206"/>
                </a:lnTo>
                <a:lnTo>
                  <a:pt x="304" y="208"/>
                </a:lnTo>
                <a:lnTo>
                  <a:pt x="302" y="210"/>
                </a:lnTo>
                <a:lnTo>
                  <a:pt x="304" y="220"/>
                </a:lnTo>
                <a:lnTo>
                  <a:pt x="300" y="224"/>
                </a:lnTo>
                <a:lnTo>
                  <a:pt x="298" y="232"/>
                </a:lnTo>
                <a:lnTo>
                  <a:pt x="292" y="236"/>
                </a:lnTo>
                <a:lnTo>
                  <a:pt x="286" y="230"/>
                </a:lnTo>
                <a:lnTo>
                  <a:pt x="274" y="222"/>
                </a:lnTo>
                <a:lnTo>
                  <a:pt x="274" y="224"/>
                </a:lnTo>
                <a:lnTo>
                  <a:pt x="272" y="222"/>
                </a:lnTo>
                <a:lnTo>
                  <a:pt x="268" y="224"/>
                </a:lnTo>
                <a:lnTo>
                  <a:pt x="270" y="224"/>
                </a:lnTo>
                <a:lnTo>
                  <a:pt x="268" y="222"/>
                </a:lnTo>
                <a:lnTo>
                  <a:pt x="266" y="226"/>
                </a:lnTo>
                <a:lnTo>
                  <a:pt x="264" y="226"/>
                </a:lnTo>
                <a:lnTo>
                  <a:pt x="262" y="228"/>
                </a:lnTo>
                <a:lnTo>
                  <a:pt x="270" y="244"/>
                </a:lnTo>
                <a:lnTo>
                  <a:pt x="264" y="248"/>
                </a:lnTo>
                <a:lnTo>
                  <a:pt x="266" y="250"/>
                </a:lnTo>
                <a:lnTo>
                  <a:pt x="264" y="250"/>
                </a:lnTo>
                <a:lnTo>
                  <a:pt x="260" y="256"/>
                </a:lnTo>
                <a:lnTo>
                  <a:pt x="258" y="256"/>
                </a:lnTo>
                <a:lnTo>
                  <a:pt x="254" y="250"/>
                </a:lnTo>
                <a:lnTo>
                  <a:pt x="252" y="252"/>
                </a:lnTo>
                <a:lnTo>
                  <a:pt x="250" y="264"/>
                </a:lnTo>
                <a:lnTo>
                  <a:pt x="252" y="266"/>
                </a:lnTo>
                <a:lnTo>
                  <a:pt x="248" y="272"/>
                </a:lnTo>
                <a:lnTo>
                  <a:pt x="252" y="278"/>
                </a:lnTo>
                <a:lnTo>
                  <a:pt x="252" y="280"/>
                </a:lnTo>
                <a:lnTo>
                  <a:pt x="252" y="282"/>
                </a:lnTo>
                <a:lnTo>
                  <a:pt x="254" y="288"/>
                </a:lnTo>
                <a:lnTo>
                  <a:pt x="252" y="292"/>
                </a:lnTo>
                <a:lnTo>
                  <a:pt x="250" y="292"/>
                </a:lnTo>
                <a:lnTo>
                  <a:pt x="250" y="302"/>
                </a:lnTo>
                <a:lnTo>
                  <a:pt x="248" y="306"/>
                </a:lnTo>
                <a:lnTo>
                  <a:pt x="246" y="308"/>
                </a:lnTo>
                <a:lnTo>
                  <a:pt x="248" y="308"/>
                </a:lnTo>
                <a:lnTo>
                  <a:pt x="246" y="312"/>
                </a:lnTo>
                <a:lnTo>
                  <a:pt x="248" y="322"/>
                </a:lnTo>
                <a:lnTo>
                  <a:pt x="246" y="322"/>
                </a:lnTo>
                <a:lnTo>
                  <a:pt x="248" y="326"/>
                </a:lnTo>
                <a:lnTo>
                  <a:pt x="246" y="324"/>
                </a:lnTo>
                <a:lnTo>
                  <a:pt x="246" y="330"/>
                </a:lnTo>
                <a:lnTo>
                  <a:pt x="250" y="334"/>
                </a:lnTo>
                <a:lnTo>
                  <a:pt x="252" y="342"/>
                </a:lnTo>
                <a:lnTo>
                  <a:pt x="250" y="344"/>
                </a:lnTo>
                <a:lnTo>
                  <a:pt x="254" y="348"/>
                </a:lnTo>
                <a:lnTo>
                  <a:pt x="254" y="350"/>
                </a:lnTo>
                <a:lnTo>
                  <a:pt x="258" y="350"/>
                </a:lnTo>
                <a:lnTo>
                  <a:pt x="254" y="352"/>
                </a:lnTo>
                <a:lnTo>
                  <a:pt x="258" y="354"/>
                </a:lnTo>
                <a:lnTo>
                  <a:pt x="258" y="358"/>
                </a:lnTo>
                <a:lnTo>
                  <a:pt x="260" y="358"/>
                </a:lnTo>
                <a:lnTo>
                  <a:pt x="260" y="354"/>
                </a:lnTo>
                <a:lnTo>
                  <a:pt x="262" y="368"/>
                </a:lnTo>
                <a:lnTo>
                  <a:pt x="266" y="370"/>
                </a:lnTo>
                <a:lnTo>
                  <a:pt x="268" y="372"/>
                </a:lnTo>
                <a:lnTo>
                  <a:pt x="270" y="378"/>
                </a:lnTo>
                <a:lnTo>
                  <a:pt x="270" y="384"/>
                </a:lnTo>
                <a:lnTo>
                  <a:pt x="272" y="384"/>
                </a:lnTo>
                <a:lnTo>
                  <a:pt x="270" y="386"/>
                </a:lnTo>
                <a:lnTo>
                  <a:pt x="274" y="390"/>
                </a:lnTo>
                <a:lnTo>
                  <a:pt x="272" y="390"/>
                </a:lnTo>
                <a:lnTo>
                  <a:pt x="274" y="392"/>
                </a:lnTo>
                <a:lnTo>
                  <a:pt x="272" y="394"/>
                </a:lnTo>
                <a:lnTo>
                  <a:pt x="274" y="400"/>
                </a:lnTo>
                <a:lnTo>
                  <a:pt x="272" y="402"/>
                </a:lnTo>
                <a:lnTo>
                  <a:pt x="274" y="402"/>
                </a:lnTo>
                <a:lnTo>
                  <a:pt x="272" y="404"/>
                </a:lnTo>
                <a:lnTo>
                  <a:pt x="272" y="408"/>
                </a:lnTo>
                <a:lnTo>
                  <a:pt x="270" y="410"/>
                </a:lnTo>
                <a:lnTo>
                  <a:pt x="272" y="412"/>
                </a:lnTo>
                <a:lnTo>
                  <a:pt x="270" y="412"/>
                </a:lnTo>
                <a:lnTo>
                  <a:pt x="270" y="420"/>
                </a:lnTo>
                <a:lnTo>
                  <a:pt x="266" y="426"/>
                </a:lnTo>
                <a:lnTo>
                  <a:pt x="266" y="428"/>
                </a:lnTo>
                <a:lnTo>
                  <a:pt x="268" y="428"/>
                </a:lnTo>
                <a:lnTo>
                  <a:pt x="266" y="430"/>
                </a:lnTo>
                <a:lnTo>
                  <a:pt x="266" y="432"/>
                </a:lnTo>
                <a:lnTo>
                  <a:pt x="268" y="434"/>
                </a:lnTo>
                <a:lnTo>
                  <a:pt x="266" y="438"/>
                </a:lnTo>
                <a:lnTo>
                  <a:pt x="268" y="438"/>
                </a:lnTo>
                <a:lnTo>
                  <a:pt x="268" y="442"/>
                </a:lnTo>
                <a:lnTo>
                  <a:pt x="268" y="446"/>
                </a:lnTo>
                <a:lnTo>
                  <a:pt x="268" y="452"/>
                </a:lnTo>
                <a:lnTo>
                  <a:pt x="266" y="454"/>
                </a:lnTo>
                <a:lnTo>
                  <a:pt x="268" y="454"/>
                </a:lnTo>
                <a:lnTo>
                  <a:pt x="266" y="458"/>
                </a:lnTo>
                <a:lnTo>
                  <a:pt x="268" y="464"/>
                </a:lnTo>
                <a:lnTo>
                  <a:pt x="266" y="466"/>
                </a:lnTo>
                <a:lnTo>
                  <a:pt x="268" y="468"/>
                </a:lnTo>
                <a:lnTo>
                  <a:pt x="266" y="468"/>
                </a:lnTo>
                <a:lnTo>
                  <a:pt x="268" y="470"/>
                </a:lnTo>
                <a:lnTo>
                  <a:pt x="264" y="478"/>
                </a:lnTo>
                <a:lnTo>
                  <a:pt x="264" y="482"/>
                </a:lnTo>
                <a:lnTo>
                  <a:pt x="260" y="486"/>
                </a:lnTo>
                <a:lnTo>
                  <a:pt x="260" y="492"/>
                </a:lnTo>
                <a:lnTo>
                  <a:pt x="258" y="498"/>
                </a:lnTo>
                <a:lnTo>
                  <a:pt x="252" y="502"/>
                </a:lnTo>
                <a:lnTo>
                  <a:pt x="258" y="508"/>
                </a:lnTo>
                <a:lnTo>
                  <a:pt x="254" y="510"/>
                </a:lnTo>
                <a:lnTo>
                  <a:pt x="258" y="514"/>
                </a:lnTo>
                <a:lnTo>
                  <a:pt x="250" y="520"/>
                </a:lnTo>
                <a:lnTo>
                  <a:pt x="252" y="520"/>
                </a:lnTo>
                <a:lnTo>
                  <a:pt x="250" y="520"/>
                </a:lnTo>
                <a:lnTo>
                  <a:pt x="250" y="522"/>
                </a:lnTo>
                <a:lnTo>
                  <a:pt x="250" y="524"/>
                </a:lnTo>
                <a:lnTo>
                  <a:pt x="250" y="526"/>
                </a:lnTo>
                <a:lnTo>
                  <a:pt x="248" y="526"/>
                </a:lnTo>
                <a:lnTo>
                  <a:pt x="250" y="528"/>
                </a:lnTo>
                <a:lnTo>
                  <a:pt x="254" y="542"/>
                </a:lnTo>
                <a:lnTo>
                  <a:pt x="252" y="544"/>
                </a:lnTo>
                <a:lnTo>
                  <a:pt x="254" y="552"/>
                </a:lnTo>
                <a:lnTo>
                  <a:pt x="248" y="556"/>
                </a:lnTo>
                <a:lnTo>
                  <a:pt x="250" y="556"/>
                </a:lnTo>
                <a:lnTo>
                  <a:pt x="248" y="556"/>
                </a:lnTo>
                <a:lnTo>
                  <a:pt x="246" y="560"/>
                </a:lnTo>
                <a:lnTo>
                  <a:pt x="240" y="564"/>
                </a:lnTo>
                <a:lnTo>
                  <a:pt x="238" y="562"/>
                </a:lnTo>
                <a:lnTo>
                  <a:pt x="234" y="566"/>
                </a:lnTo>
                <a:lnTo>
                  <a:pt x="230" y="562"/>
                </a:lnTo>
                <a:lnTo>
                  <a:pt x="224" y="564"/>
                </a:lnTo>
                <a:lnTo>
                  <a:pt x="214" y="562"/>
                </a:lnTo>
                <a:lnTo>
                  <a:pt x="212" y="560"/>
                </a:lnTo>
                <a:lnTo>
                  <a:pt x="210" y="556"/>
                </a:lnTo>
                <a:lnTo>
                  <a:pt x="208" y="554"/>
                </a:lnTo>
                <a:lnTo>
                  <a:pt x="206" y="556"/>
                </a:lnTo>
                <a:lnTo>
                  <a:pt x="202" y="554"/>
                </a:lnTo>
                <a:lnTo>
                  <a:pt x="200" y="560"/>
                </a:lnTo>
                <a:lnTo>
                  <a:pt x="194" y="554"/>
                </a:lnTo>
                <a:lnTo>
                  <a:pt x="192" y="556"/>
                </a:lnTo>
                <a:lnTo>
                  <a:pt x="194" y="556"/>
                </a:lnTo>
                <a:lnTo>
                  <a:pt x="190" y="560"/>
                </a:lnTo>
                <a:lnTo>
                  <a:pt x="186" y="556"/>
                </a:lnTo>
                <a:lnTo>
                  <a:pt x="180" y="562"/>
                </a:lnTo>
                <a:lnTo>
                  <a:pt x="174" y="562"/>
                </a:lnTo>
                <a:lnTo>
                  <a:pt x="170" y="564"/>
                </a:lnTo>
                <a:lnTo>
                  <a:pt x="168" y="562"/>
                </a:lnTo>
                <a:lnTo>
                  <a:pt x="166" y="564"/>
                </a:lnTo>
                <a:lnTo>
                  <a:pt x="164" y="556"/>
                </a:lnTo>
                <a:lnTo>
                  <a:pt x="160" y="554"/>
                </a:lnTo>
                <a:lnTo>
                  <a:pt x="160" y="552"/>
                </a:lnTo>
                <a:lnTo>
                  <a:pt x="158" y="550"/>
                </a:lnTo>
                <a:lnTo>
                  <a:pt x="158" y="548"/>
                </a:lnTo>
                <a:lnTo>
                  <a:pt x="152" y="550"/>
                </a:lnTo>
                <a:lnTo>
                  <a:pt x="150" y="548"/>
                </a:lnTo>
                <a:lnTo>
                  <a:pt x="150" y="542"/>
                </a:lnTo>
                <a:lnTo>
                  <a:pt x="150" y="540"/>
                </a:lnTo>
                <a:lnTo>
                  <a:pt x="146" y="540"/>
                </a:lnTo>
                <a:lnTo>
                  <a:pt x="148" y="536"/>
                </a:lnTo>
                <a:lnTo>
                  <a:pt x="144" y="528"/>
                </a:lnTo>
                <a:lnTo>
                  <a:pt x="144" y="526"/>
                </a:lnTo>
                <a:lnTo>
                  <a:pt x="142" y="526"/>
                </a:lnTo>
                <a:lnTo>
                  <a:pt x="142" y="514"/>
                </a:lnTo>
                <a:lnTo>
                  <a:pt x="140" y="510"/>
                </a:lnTo>
                <a:lnTo>
                  <a:pt x="140" y="504"/>
                </a:lnTo>
                <a:lnTo>
                  <a:pt x="142" y="502"/>
                </a:lnTo>
                <a:lnTo>
                  <a:pt x="142" y="500"/>
                </a:lnTo>
                <a:lnTo>
                  <a:pt x="144" y="494"/>
                </a:lnTo>
                <a:lnTo>
                  <a:pt x="144" y="488"/>
                </a:lnTo>
                <a:lnTo>
                  <a:pt x="142" y="486"/>
                </a:lnTo>
                <a:lnTo>
                  <a:pt x="142" y="484"/>
                </a:lnTo>
                <a:lnTo>
                  <a:pt x="146" y="470"/>
                </a:lnTo>
                <a:lnTo>
                  <a:pt x="144" y="464"/>
                </a:lnTo>
                <a:lnTo>
                  <a:pt x="138" y="452"/>
                </a:lnTo>
                <a:lnTo>
                  <a:pt x="128" y="444"/>
                </a:lnTo>
                <a:lnTo>
                  <a:pt x="126" y="438"/>
                </a:lnTo>
                <a:lnTo>
                  <a:pt x="126" y="430"/>
                </a:lnTo>
                <a:lnTo>
                  <a:pt x="120" y="422"/>
                </a:lnTo>
                <a:lnTo>
                  <a:pt x="120" y="418"/>
                </a:lnTo>
                <a:lnTo>
                  <a:pt x="124" y="412"/>
                </a:lnTo>
                <a:lnTo>
                  <a:pt x="124" y="406"/>
                </a:lnTo>
                <a:lnTo>
                  <a:pt x="130" y="402"/>
                </a:lnTo>
                <a:lnTo>
                  <a:pt x="134" y="400"/>
                </a:lnTo>
                <a:lnTo>
                  <a:pt x="138" y="398"/>
                </a:lnTo>
                <a:lnTo>
                  <a:pt x="180" y="228"/>
                </a:lnTo>
                <a:lnTo>
                  <a:pt x="160" y="224"/>
                </a:lnTo>
                <a:lnTo>
                  <a:pt x="0" y="220"/>
                </a:lnTo>
                <a:lnTo>
                  <a:pt x="4" y="48"/>
                </a:lnTo>
                <a:lnTo>
                  <a:pt x="190" y="5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6" name="Freeform 150"/>
          <p:cNvSpPr>
            <a:spLocks/>
          </p:cNvSpPr>
          <p:nvPr/>
        </p:nvSpPr>
        <p:spPr bwMode="auto">
          <a:xfrm>
            <a:off x="4671060" y="2747328"/>
            <a:ext cx="815975" cy="619125"/>
          </a:xfrm>
          <a:custGeom>
            <a:avLst/>
            <a:gdLst>
              <a:gd name="T0" fmla="*/ 511175 w 514"/>
              <a:gd name="T1" fmla="*/ 79375 h 390"/>
              <a:gd name="T2" fmla="*/ 536575 w 514"/>
              <a:gd name="T3" fmla="*/ 104775 h 390"/>
              <a:gd name="T4" fmla="*/ 568325 w 514"/>
              <a:gd name="T5" fmla="*/ 107950 h 390"/>
              <a:gd name="T6" fmla="*/ 577850 w 514"/>
              <a:gd name="T7" fmla="*/ 98425 h 390"/>
              <a:gd name="T8" fmla="*/ 587375 w 514"/>
              <a:gd name="T9" fmla="*/ 136525 h 390"/>
              <a:gd name="T10" fmla="*/ 574675 w 514"/>
              <a:gd name="T11" fmla="*/ 146050 h 390"/>
              <a:gd name="T12" fmla="*/ 600075 w 514"/>
              <a:gd name="T13" fmla="*/ 187325 h 390"/>
              <a:gd name="T14" fmla="*/ 654050 w 514"/>
              <a:gd name="T15" fmla="*/ 225425 h 390"/>
              <a:gd name="T16" fmla="*/ 704850 w 514"/>
              <a:gd name="T17" fmla="*/ 254000 h 390"/>
              <a:gd name="T18" fmla="*/ 746125 w 514"/>
              <a:gd name="T19" fmla="*/ 257175 h 390"/>
              <a:gd name="T20" fmla="*/ 755650 w 514"/>
              <a:gd name="T21" fmla="*/ 263525 h 390"/>
              <a:gd name="T22" fmla="*/ 752475 w 514"/>
              <a:gd name="T23" fmla="*/ 279400 h 390"/>
              <a:gd name="T24" fmla="*/ 762000 w 514"/>
              <a:gd name="T25" fmla="*/ 279400 h 390"/>
              <a:gd name="T26" fmla="*/ 781050 w 514"/>
              <a:gd name="T27" fmla="*/ 288925 h 390"/>
              <a:gd name="T28" fmla="*/ 777875 w 514"/>
              <a:gd name="T29" fmla="*/ 301625 h 390"/>
              <a:gd name="T30" fmla="*/ 790575 w 514"/>
              <a:gd name="T31" fmla="*/ 304800 h 390"/>
              <a:gd name="T32" fmla="*/ 793750 w 514"/>
              <a:gd name="T33" fmla="*/ 298450 h 390"/>
              <a:gd name="T34" fmla="*/ 790575 w 514"/>
              <a:gd name="T35" fmla="*/ 311150 h 390"/>
              <a:gd name="T36" fmla="*/ 815975 w 514"/>
              <a:gd name="T37" fmla="*/ 314325 h 390"/>
              <a:gd name="T38" fmla="*/ 571500 w 514"/>
              <a:gd name="T39" fmla="*/ 469900 h 390"/>
              <a:gd name="T40" fmla="*/ 542925 w 514"/>
              <a:gd name="T41" fmla="*/ 450850 h 390"/>
              <a:gd name="T42" fmla="*/ 530225 w 514"/>
              <a:gd name="T43" fmla="*/ 441325 h 390"/>
              <a:gd name="T44" fmla="*/ 485775 w 514"/>
              <a:gd name="T45" fmla="*/ 434975 h 390"/>
              <a:gd name="T46" fmla="*/ 247650 w 514"/>
              <a:gd name="T47" fmla="*/ 473075 h 390"/>
              <a:gd name="T48" fmla="*/ 180975 w 514"/>
              <a:gd name="T49" fmla="*/ 603250 h 390"/>
              <a:gd name="T50" fmla="*/ 155575 w 514"/>
              <a:gd name="T51" fmla="*/ 606425 h 390"/>
              <a:gd name="T52" fmla="*/ 136525 w 514"/>
              <a:gd name="T53" fmla="*/ 609600 h 390"/>
              <a:gd name="T54" fmla="*/ 120650 w 514"/>
              <a:gd name="T55" fmla="*/ 615950 h 390"/>
              <a:gd name="T56" fmla="*/ 104775 w 514"/>
              <a:gd name="T57" fmla="*/ 609600 h 390"/>
              <a:gd name="T58" fmla="*/ 88900 w 514"/>
              <a:gd name="T59" fmla="*/ 603250 h 390"/>
              <a:gd name="T60" fmla="*/ 66675 w 514"/>
              <a:gd name="T61" fmla="*/ 600075 h 390"/>
              <a:gd name="T62" fmla="*/ 53975 w 514"/>
              <a:gd name="T63" fmla="*/ 587375 h 390"/>
              <a:gd name="T64" fmla="*/ 19050 w 514"/>
              <a:gd name="T65" fmla="*/ 590550 h 390"/>
              <a:gd name="T66" fmla="*/ 25400 w 514"/>
              <a:gd name="T67" fmla="*/ 523875 h 390"/>
              <a:gd name="T68" fmla="*/ 38100 w 514"/>
              <a:gd name="T69" fmla="*/ 234950 h 390"/>
              <a:gd name="T70" fmla="*/ 82550 w 514"/>
              <a:gd name="T71" fmla="*/ 79375 h 390"/>
              <a:gd name="T72" fmla="*/ 69850 w 514"/>
              <a:gd name="T73" fmla="*/ 53975 h 390"/>
              <a:gd name="T74" fmla="*/ 152400 w 514"/>
              <a:gd name="T75" fmla="*/ 0 h 390"/>
              <a:gd name="T76" fmla="*/ 174625 w 514"/>
              <a:gd name="T77" fmla="*/ 19050 h 390"/>
              <a:gd name="T78" fmla="*/ 200025 w 514"/>
              <a:gd name="T79" fmla="*/ 57150 h 390"/>
              <a:gd name="T80" fmla="*/ 238125 w 514"/>
              <a:gd name="T81" fmla="*/ 85725 h 390"/>
              <a:gd name="T82" fmla="*/ 320675 w 514"/>
              <a:gd name="T83" fmla="*/ 79375 h 390"/>
              <a:gd name="T84" fmla="*/ 384175 w 514"/>
              <a:gd name="T85" fmla="*/ 73025 h 390"/>
              <a:gd name="T86" fmla="*/ 438150 w 514"/>
              <a:gd name="T87" fmla="*/ 44450 h 390"/>
              <a:gd name="T88" fmla="*/ 482600 w 514"/>
              <a:gd name="T89" fmla="*/ 63500 h 390"/>
              <a:gd name="T90" fmla="*/ 492125 w 514"/>
              <a:gd name="T91" fmla="*/ 60325 h 39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14" h="390">
                <a:moveTo>
                  <a:pt x="310" y="38"/>
                </a:moveTo>
                <a:lnTo>
                  <a:pt x="312" y="42"/>
                </a:lnTo>
                <a:lnTo>
                  <a:pt x="322" y="50"/>
                </a:lnTo>
                <a:lnTo>
                  <a:pt x="324" y="54"/>
                </a:lnTo>
                <a:lnTo>
                  <a:pt x="336" y="58"/>
                </a:lnTo>
                <a:lnTo>
                  <a:pt x="338" y="66"/>
                </a:lnTo>
                <a:lnTo>
                  <a:pt x="340" y="68"/>
                </a:lnTo>
                <a:lnTo>
                  <a:pt x="354" y="70"/>
                </a:lnTo>
                <a:lnTo>
                  <a:pt x="358" y="68"/>
                </a:lnTo>
                <a:lnTo>
                  <a:pt x="356" y="60"/>
                </a:lnTo>
                <a:lnTo>
                  <a:pt x="360" y="60"/>
                </a:lnTo>
                <a:lnTo>
                  <a:pt x="364" y="62"/>
                </a:lnTo>
                <a:lnTo>
                  <a:pt x="366" y="74"/>
                </a:lnTo>
                <a:lnTo>
                  <a:pt x="372" y="78"/>
                </a:lnTo>
                <a:lnTo>
                  <a:pt x="370" y="86"/>
                </a:lnTo>
                <a:lnTo>
                  <a:pt x="364" y="88"/>
                </a:lnTo>
                <a:lnTo>
                  <a:pt x="366" y="94"/>
                </a:lnTo>
                <a:lnTo>
                  <a:pt x="362" y="92"/>
                </a:lnTo>
                <a:lnTo>
                  <a:pt x="366" y="110"/>
                </a:lnTo>
                <a:lnTo>
                  <a:pt x="376" y="116"/>
                </a:lnTo>
                <a:lnTo>
                  <a:pt x="378" y="118"/>
                </a:lnTo>
                <a:lnTo>
                  <a:pt x="380" y="122"/>
                </a:lnTo>
                <a:lnTo>
                  <a:pt x="406" y="142"/>
                </a:lnTo>
                <a:lnTo>
                  <a:pt x="412" y="142"/>
                </a:lnTo>
                <a:lnTo>
                  <a:pt x="422" y="146"/>
                </a:lnTo>
                <a:lnTo>
                  <a:pt x="438" y="152"/>
                </a:lnTo>
                <a:lnTo>
                  <a:pt x="444" y="160"/>
                </a:lnTo>
                <a:lnTo>
                  <a:pt x="450" y="160"/>
                </a:lnTo>
                <a:lnTo>
                  <a:pt x="466" y="158"/>
                </a:lnTo>
                <a:lnTo>
                  <a:pt x="470" y="162"/>
                </a:lnTo>
                <a:lnTo>
                  <a:pt x="466" y="168"/>
                </a:lnTo>
                <a:lnTo>
                  <a:pt x="466" y="172"/>
                </a:lnTo>
                <a:lnTo>
                  <a:pt x="476" y="166"/>
                </a:lnTo>
                <a:lnTo>
                  <a:pt x="478" y="172"/>
                </a:lnTo>
                <a:lnTo>
                  <a:pt x="474" y="174"/>
                </a:lnTo>
                <a:lnTo>
                  <a:pt x="474" y="176"/>
                </a:lnTo>
                <a:lnTo>
                  <a:pt x="478" y="176"/>
                </a:lnTo>
                <a:lnTo>
                  <a:pt x="480" y="178"/>
                </a:lnTo>
                <a:lnTo>
                  <a:pt x="480" y="176"/>
                </a:lnTo>
                <a:lnTo>
                  <a:pt x="486" y="178"/>
                </a:lnTo>
                <a:lnTo>
                  <a:pt x="486" y="182"/>
                </a:lnTo>
                <a:lnTo>
                  <a:pt x="492" y="182"/>
                </a:lnTo>
                <a:lnTo>
                  <a:pt x="490" y="186"/>
                </a:lnTo>
                <a:lnTo>
                  <a:pt x="492" y="186"/>
                </a:lnTo>
                <a:lnTo>
                  <a:pt x="490" y="190"/>
                </a:lnTo>
                <a:lnTo>
                  <a:pt x="494" y="188"/>
                </a:lnTo>
                <a:lnTo>
                  <a:pt x="494" y="192"/>
                </a:lnTo>
                <a:lnTo>
                  <a:pt x="498" y="192"/>
                </a:lnTo>
                <a:lnTo>
                  <a:pt x="500" y="190"/>
                </a:lnTo>
                <a:lnTo>
                  <a:pt x="498" y="188"/>
                </a:lnTo>
                <a:lnTo>
                  <a:pt x="500" y="188"/>
                </a:lnTo>
                <a:lnTo>
                  <a:pt x="502" y="194"/>
                </a:lnTo>
                <a:lnTo>
                  <a:pt x="498" y="194"/>
                </a:lnTo>
                <a:lnTo>
                  <a:pt x="498" y="196"/>
                </a:lnTo>
                <a:lnTo>
                  <a:pt x="506" y="200"/>
                </a:lnTo>
                <a:lnTo>
                  <a:pt x="512" y="196"/>
                </a:lnTo>
                <a:lnTo>
                  <a:pt x="514" y="198"/>
                </a:lnTo>
                <a:lnTo>
                  <a:pt x="364" y="304"/>
                </a:lnTo>
                <a:lnTo>
                  <a:pt x="362" y="302"/>
                </a:lnTo>
                <a:lnTo>
                  <a:pt x="360" y="296"/>
                </a:lnTo>
                <a:lnTo>
                  <a:pt x="354" y="290"/>
                </a:lnTo>
                <a:lnTo>
                  <a:pt x="350" y="290"/>
                </a:lnTo>
                <a:lnTo>
                  <a:pt x="342" y="284"/>
                </a:lnTo>
                <a:lnTo>
                  <a:pt x="338" y="284"/>
                </a:lnTo>
                <a:lnTo>
                  <a:pt x="334" y="282"/>
                </a:lnTo>
                <a:lnTo>
                  <a:pt x="334" y="278"/>
                </a:lnTo>
                <a:lnTo>
                  <a:pt x="332" y="276"/>
                </a:lnTo>
                <a:lnTo>
                  <a:pt x="324" y="278"/>
                </a:lnTo>
                <a:lnTo>
                  <a:pt x="306" y="274"/>
                </a:lnTo>
                <a:lnTo>
                  <a:pt x="304" y="270"/>
                </a:lnTo>
                <a:lnTo>
                  <a:pt x="240" y="294"/>
                </a:lnTo>
                <a:lnTo>
                  <a:pt x="156" y="298"/>
                </a:lnTo>
                <a:lnTo>
                  <a:pt x="130" y="324"/>
                </a:lnTo>
                <a:lnTo>
                  <a:pt x="114" y="376"/>
                </a:lnTo>
                <a:lnTo>
                  <a:pt x="114" y="380"/>
                </a:lnTo>
                <a:lnTo>
                  <a:pt x="106" y="378"/>
                </a:lnTo>
                <a:lnTo>
                  <a:pt x="98" y="382"/>
                </a:lnTo>
                <a:lnTo>
                  <a:pt x="94" y="380"/>
                </a:lnTo>
                <a:lnTo>
                  <a:pt x="86" y="384"/>
                </a:lnTo>
                <a:lnTo>
                  <a:pt x="82" y="384"/>
                </a:lnTo>
                <a:lnTo>
                  <a:pt x="80" y="384"/>
                </a:lnTo>
                <a:lnTo>
                  <a:pt x="76" y="388"/>
                </a:lnTo>
                <a:lnTo>
                  <a:pt x="74" y="388"/>
                </a:lnTo>
                <a:lnTo>
                  <a:pt x="70" y="390"/>
                </a:lnTo>
                <a:lnTo>
                  <a:pt x="66" y="384"/>
                </a:lnTo>
                <a:lnTo>
                  <a:pt x="64" y="384"/>
                </a:lnTo>
                <a:lnTo>
                  <a:pt x="62" y="380"/>
                </a:lnTo>
                <a:lnTo>
                  <a:pt x="56" y="380"/>
                </a:lnTo>
                <a:lnTo>
                  <a:pt x="52" y="380"/>
                </a:lnTo>
                <a:lnTo>
                  <a:pt x="44" y="376"/>
                </a:lnTo>
                <a:lnTo>
                  <a:pt x="42" y="378"/>
                </a:lnTo>
                <a:lnTo>
                  <a:pt x="40" y="372"/>
                </a:lnTo>
                <a:lnTo>
                  <a:pt x="38" y="372"/>
                </a:lnTo>
                <a:lnTo>
                  <a:pt x="34" y="370"/>
                </a:lnTo>
                <a:lnTo>
                  <a:pt x="32" y="374"/>
                </a:lnTo>
                <a:lnTo>
                  <a:pt x="26" y="372"/>
                </a:lnTo>
                <a:lnTo>
                  <a:pt x="12" y="372"/>
                </a:lnTo>
                <a:lnTo>
                  <a:pt x="2" y="368"/>
                </a:lnTo>
                <a:lnTo>
                  <a:pt x="0" y="362"/>
                </a:lnTo>
                <a:lnTo>
                  <a:pt x="16" y="330"/>
                </a:lnTo>
                <a:lnTo>
                  <a:pt x="30" y="282"/>
                </a:lnTo>
                <a:lnTo>
                  <a:pt x="18" y="186"/>
                </a:lnTo>
                <a:lnTo>
                  <a:pt x="24" y="148"/>
                </a:lnTo>
                <a:lnTo>
                  <a:pt x="34" y="114"/>
                </a:lnTo>
                <a:lnTo>
                  <a:pt x="56" y="52"/>
                </a:lnTo>
                <a:lnTo>
                  <a:pt x="52" y="50"/>
                </a:lnTo>
                <a:lnTo>
                  <a:pt x="52" y="46"/>
                </a:lnTo>
                <a:lnTo>
                  <a:pt x="46" y="40"/>
                </a:lnTo>
                <a:lnTo>
                  <a:pt x="44" y="34"/>
                </a:lnTo>
                <a:lnTo>
                  <a:pt x="38" y="28"/>
                </a:lnTo>
                <a:lnTo>
                  <a:pt x="34" y="22"/>
                </a:lnTo>
                <a:lnTo>
                  <a:pt x="96" y="0"/>
                </a:lnTo>
                <a:lnTo>
                  <a:pt x="102" y="0"/>
                </a:lnTo>
                <a:lnTo>
                  <a:pt x="106" y="10"/>
                </a:lnTo>
                <a:lnTo>
                  <a:pt x="110" y="12"/>
                </a:lnTo>
                <a:lnTo>
                  <a:pt x="116" y="12"/>
                </a:lnTo>
                <a:lnTo>
                  <a:pt x="122" y="16"/>
                </a:lnTo>
                <a:lnTo>
                  <a:pt x="126" y="36"/>
                </a:lnTo>
                <a:lnTo>
                  <a:pt x="138" y="46"/>
                </a:lnTo>
                <a:lnTo>
                  <a:pt x="142" y="50"/>
                </a:lnTo>
                <a:lnTo>
                  <a:pt x="150" y="54"/>
                </a:lnTo>
                <a:lnTo>
                  <a:pt x="172" y="42"/>
                </a:lnTo>
                <a:lnTo>
                  <a:pt x="192" y="52"/>
                </a:lnTo>
                <a:lnTo>
                  <a:pt x="202" y="50"/>
                </a:lnTo>
                <a:lnTo>
                  <a:pt x="218" y="54"/>
                </a:lnTo>
                <a:lnTo>
                  <a:pt x="224" y="56"/>
                </a:lnTo>
                <a:lnTo>
                  <a:pt x="242" y="46"/>
                </a:lnTo>
                <a:lnTo>
                  <a:pt x="254" y="36"/>
                </a:lnTo>
                <a:lnTo>
                  <a:pt x="262" y="32"/>
                </a:lnTo>
                <a:lnTo>
                  <a:pt x="276" y="28"/>
                </a:lnTo>
                <a:lnTo>
                  <a:pt x="286" y="30"/>
                </a:lnTo>
                <a:lnTo>
                  <a:pt x="300" y="38"/>
                </a:lnTo>
                <a:lnTo>
                  <a:pt x="304" y="40"/>
                </a:lnTo>
                <a:lnTo>
                  <a:pt x="310" y="38"/>
                </a:lnTo>
                <a:close/>
              </a:path>
            </a:pathLst>
          </a:custGeom>
          <a:solidFill>
            <a:srgbClr val="E5CC0F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7" name="Freeform 151"/>
          <p:cNvSpPr>
            <a:spLocks/>
          </p:cNvSpPr>
          <p:nvPr/>
        </p:nvSpPr>
        <p:spPr bwMode="auto">
          <a:xfrm>
            <a:off x="4324985" y="1890078"/>
            <a:ext cx="447675" cy="431800"/>
          </a:xfrm>
          <a:custGeom>
            <a:avLst/>
            <a:gdLst>
              <a:gd name="T0" fmla="*/ 6350 w 282"/>
              <a:gd name="T1" fmla="*/ 3175 h 272"/>
              <a:gd name="T2" fmla="*/ 15875 w 282"/>
              <a:gd name="T3" fmla="*/ 12700 h 272"/>
              <a:gd name="T4" fmla="*/ 22225 w 282"/>
              <a:gd name="T5" fmla="*/ 3175 h 272"/>
              <a:gd name="T6" fmla="*/ 47625 w 282"/>
              <a:gd name="T7" fmla="*/ 6350 h 272"/>
              <a:gd name="T8" fmla="*/ 69850 w 282"/>
              <a:gd name="T9" fmla="*/ 22225 h 272"/>
              <a:gd name="T10" fmla="*/ 85725 w 282"/>
              <a:gd name="T11" fmla="*/ 34925 h 272"/>
              <a:gd name="T12" fmla="*/ 111125 w 282"/>
              <a:gd name="T13" fmla="*/ 53975 h 272"/>
              <a:gd name="T14" fmla="*/ 142875 w 282"/>
              <a:gd name="T15" fmla="*/ 57150 h 272"/>
              <a:gd name="T16" fmla="*/ 203200 w 282"/>
              <a:gd name="T17" fmla="*/ 130175 h 272"/>
              <a:gd name="T18" fmla="*/ 228600 w 282"/>
              <a:gd name="T19" fmla="*/ 146050 h 272"/>
              <a:gd name="T20" fmla="*/ 254000 w 282"/>
              <a:gd name="T21" fmla="*/ 146050 h 272"/>
              <a:gd name="T22" fmla="*/ 288925 w 282"/>
              <a:gd name="T23" fmla="*/ 174625 h 272"/>
              <a:gd name="T24" fmla="*/ 339725 w 282"/>
              <a:gd name="T25" fmla="*/ 203200 h 272"/>
              <a:gd name="T26" fmla="*/ 365125 w 282"/>
              <a:gd name="T27" fmla="*/ 228600 h 272"/>
              <a:gd name="T28" fmla="*/ 377825 w 282"/>
              <a:gd name="T29" fmla="*/ 257175 h 272"/>
              <a:gd name="T30" fmla="*/ 400050 w 282"/>
              <a:gd name="T31" fmla="*/ 269875 h 272"/>
              <a:gd name="T32" fmla="*/ 412750 w 282"/>
              <a:gd name="T33" fmla="*/ 279400 h 272"/>
              <a:gd name="T34" fmla="*/ 428625 w 282"/>
              <a:gd name="T35" fmla="*/ 314325 h 272"/>
              <a:gd name="T36" fmla="*/ 447675 w 282"/>
              <a:gd name="T37" fmla="*/ 371475 h 272"/>
              <a:gd name="T38" fmla="*/ 425450 w 282"/>
              <a:gd name="T39" fmla="*/ 361950 h 272"/>
              <a:gd name="T40" fmla="*/ 400050 w 282"/>
              <a:gd name="T41" fmla="*/ 371475 h 272"/>
              <a:gd name="T42" fmla="*/ 396875 w 282"/>
              <a:gd name="T43" fmla="*/ 374650 h 272"/>
              <a:gd name="T44" fmla="*/ 368300 w 282"/>
              <a:gd name="T45" fmla="*/ 361950 h 272"/>
              <a:gd name="T46" fmla="*/ 352425 w 282"/>
              <a:gd name="T47" fmla="*/ 358775 h 272"/>
              <a:gd name="T48" fmla="*/ 333375 w 282"/>
              <a:gd name="T49" fmla="*/ 365125 h 272"/>
              <a:gd name="T50" fmla="*/ 317500 w 282"/>
              <a:gd name="T51" fmla="*/ 368300 h 272"/>
              <a:gd name="T52" fmla="*/ 307975 w 282"/>
              <a:gd name="T53" fmla="*/ 361950 h 272"/>
              <a:gd name="T54" fmla="*/ 307975 w 282"/>
              <a:gd name="T55" fmla="*/ 377825 h 272"/>
              <a:gd name="T56" fmla="*/ 301625 w 282"/>
              <a:gd name="T57" fmla="*/ 387350 h 272"/>
              <a:gd name="T58" fmla="*/ 292100 w 282"/>
              <a:gd name="T59" fmla="*/ 374650 h 272"/>
              <a:gd name="T60" fmla="*/ 285750 w 282"/>
              <a:gd name="T61" fmla="*/ 387350 h 272"/>
              <a:gd name="T62" fmla="*/ 279400 w 282"/>
              <a:gd name="T63" fmla="*/ 390525 h 272"/>
              <a:gd name="T64" fmla="*/ 269875 w 282"/>
              <a:gd name="T65" fmla="*/ 396875 h 272"/>
              <a:gd name="T66" fmla="*/ 257175 w 282"/>
              <a:gd name="T67" fmla="*/ 390525 h 272"/>
              <a:gd name="T68" fmla="*/ 247650 w 282"/>
              <a:gd name="T69" fmla="*/ 396875 h 272"/>
              <a:gd name="T70" fmla="*/ 238125 w 282"/>
              <a:gd name="T71" fmla="*/ 406400 h 272"/>
              <a:gd name="T72" fmla="*/ 222250 w 282"/>
              <a:gd name="T73" fmla="*/ 409575 h 272"/>
              <a:gd name="T74" fmla="*/ 215900 w 282"/>
              <a:gd name="T75" fmla="*/ 415925 h 272"/>
              <a:gd name="T76" fmla="*/ 206375 w 282"/>
              <a:gd name="T77" fmla="*/ 415925 h 272"/>
              <a:gd name="T78" fmla="*/ 196850 w 282"/>
              <a:gd name="T79" fmla="*/ 425450 h 272"/>
              <a:gd name="T80" fmla="*/ 190500 w 282"/>
              <a:gd name="T81" fmla="*/ 428625 h 272"/>
              <a:gd name="T82" fmla="*/ 177800 w 282"/>
              <a:gd name="T83" fmla="*/ 425450 h 272"/>
              <a:gd name="T84" fmla="*/ 79375 w 282"/>
              <a:gd name="T85" fmla="*/ 247650 h 272"/>
              <a:gd name="T86" fmla="*/ 57150 w 282"/>
              <a:gd name="T87" fmla="*/ 187325 h 272"/>
              <a:gd name="T88" fmla="*/ 63500 w 282"/>
              <a:gd name="T89" fmla="*/ 171450 h 272"/>
              <a:gd name="T90" fmla="*/ 69850 w 282"/>
              <a:gd name="T91" fmla="*/ 165100 h 272"/>
              <a:gd name="T92" fmla="*/ 79375 w 282"/>
              <a:gd name="T93" fmla="*/ 146050 h 272"/>
              <a:gd name="T94" fmla="*/ 69850 w 282"/>
              <a:gd name="T95" fmla="*/ 136525 h 272"/>
              <a:gd name="T96" fmla="*/ 41275 w 282"/>
              <a:gd name="T97" fmla="*/ 152400 h 272"/>
              <a:gd name="T98" fmla="*/ 0 w 282"/>
              <a:gd name="T99" fmla="*/ 0 h 272"/>
              <a:gd name="T100" fmla="*/ 0 w 282"/>
              <a:gd name="T101" fmla="*/ 0 h 27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2" h="272">
                <a:moveTo>
                  <a:pt x="0" y="0"/>
                </a:moveTo>
                <a:lnTo>
                  <a:pt x="4" y="2"/>
                </a:lnTo>
                <a:lnTo>
                  <a:pt x="4" y="8"/>
                </a:lnTo>
                <a:lnTo>
                  <a:pt x="10" y="8"/>
                </a:lnTo>
                <a:lnTo>
                  <a:pt x="10" y="4"/>
                </a:lnTo>
                <a:lnTo>
                  <a:pt x="14" y="2"/>
                </a:lnTo>
                <a:lnTo>
                  <a:pt x="24" y="2"/>
                </a:lnTo>
                <a:lnTo>
                  <a:pt x="30" y="4"/>
                </a:lnTo>
                <a:lnTo>
                  <a:pt x="38" y="12"/>
                </a:lnTo>
                <a:lnTo>
                  <a:pt x="44" y="14"/>
                </a:lnTo>
                <a:lnTo>
                  <a:pt x="50" y="20"/>
                </a:lnTo>
                <a:lnTo>
                  <a:pt x="54" y="22"/>
                </a:lnTo>
                <a:lnTo>
                  <a:pt x="60" y="32"/>
                </a:lnTo>
                <a:lnTo>
                  <a:pt x="70" y="34"/>
                </a:lnTo>
                <a:lnTo>
                  <a:pt x="80" y="32"/>
                </a:lnTo>
                <a:lnTo>
                  <a:pt x="90" y="36"/>
                </a:lnTo>
                <a:lnTo>
                  <a:pt x="102" y="60"/>
                </a:lnTo>
                <a:lnTo>
                  <a:pt x="128" y="82"/>
                </a:lnTo>
                <a:lnTo>
                  <a:pt x="136" y="86"/>
                </a:lnTo>
                <a:lnTo>
                  <a:pt x="144" y="92"/>
                </a:lnTo>
                <a:lnTo>
                  <a:pt x="150" y="94"/>
                </a:lnTo>
                <a:lnTo>
                  <a:pt x="160" y="92"/>
                </a:lnTo>
                <a:lnTo>
                  <a:pt x="176" y="104"/>
                </a:lnTo>
                <a:lnTo>
                  <a:pt x="182" y="110"/>
                </a:lnTo>
                <a:lnTo>
                  <a:pt x="198" y="116"/>
                </a:lnTo>
                <a:lnTo>
                  <a:pt x="214" y="128"/>
                </a:lnTo>
                <a:lnTo>
                  <a:pt x="220" y="138"/>
                </a:lnTo>
                <a:lnTo>
                  <a:pt x="230" y="144"/>
                </a:lnTo>
                <a:lnTo>
                  <a:pt x="232" y="156"/>
                </a:lnTo>
                <a:lnTo>
                  <a:pt x="238" y="162"/>
                </a:lnTo>
                <a:lnTo>
                  <a:pt x="244" y="166"/>
                </a:lnTo>
                <a:lnTo>
                  <a:pt x="252" y="170"/>
                </a:lnTo>
                <a:lnTo>
                  <a:pt x="254" y="174"/>
                </a:lnTo>
                <a:lnTo>
                  <a:pt x="260" y="176"/>
                </a:lnTo>
                <a:lnTo>
                  <a:pt x="264" y="182"/>
                </a:lnTo>
                <a:lnTo>
                  <a:pt x="270" y="198"/>
                </a:lnTo>
                <a:lnTo>
                  <a:pt x="274" y="224"/>
                </a:lnTo>
                <a:lnTo>
                  <a:pt x="282" y="234"/>
                </a:lnTo>
                <a:lnTo>
                  <a:pt x="278" y="234"/>
                </a:lnTo>
                <a:lnTo>
                  <a:pt x="268" y="228"/>
                </a:lnTo>
                <a:lnTo>
                  <a:pt x="264" y="232"/>
                </a:lnTo>
                <a:lnTo>
                  <a:pt x="252" y="234"/>
                </a:lnTo>
                <a:lnTo>
                  <a:pt x="252" y="236"/>
                </a:lnTo>
                <a:lnTo>
                  <a:pt x="250" y="236"/>
                </a:lnTo>
                <a:lnTo>
                  <a:pt x="238" y="230"/>
                </a:lnTo>
                <a:lnTo>
                  <a:pt x="232" y="228"/>
                </a:lnTo>
                <a:lnTo>
                  <a:pt x="224" y="224"/>
                </a:lnTo>
                <a:lnTo>
                  <a:pt x="222" y="226"/>
                </a:lnTo>
                <a:lnTo>
                  <a:pt x="212" y="226"/>
                </a:lnTo>
                <a:lnTo>
                  <a:pt x="210" y="230"/>
                </a:lnTo>
                <a:lnTo>
                  <a:pt x="204" y="228"/>
                </a:lnTo>
                <a:lnTo>
                  <a:pt x="200" y="232"/>
                </a:lnTo>
                <a:lnTo>
                  <a:pt x="196" y="228"/>
                </a:lnTo>
                <a:lnTo>
                  <a:pt x="194" y="228"/>
                </a:lnTo>
                <a:lnTo>
                  <a:pt x="196" y="236"/>
                </a:lnTo>
                <a:lnTo>
                  <a:pt x="194" y="238"/>
                </a:lnTo>
                <a:lnTo>
                  <a:pt x="190" y="236"/>
                </a:lnTo>
                <a:lnTo>
                  <a:pt x="190" y="244"/>
                </a:lnTo>
                <a:lnTo>
                  <a:pt x="188" y="244"/>
                </a:lnTo>
                <a:lnTo>
                  <a:pt x="184" y="236"/>
                </a:lnTo>
                <a:lnTo>
                  <a:pt x="182" y="236"/>
                </a:lnTo>
                <a:lnTo>
                  <a:pt x="180" y="244"/>
                </a:lnTo>
                <a:lnTo>
                  <a:pt x="178" y="242"/>
                </a:lnTo>
                <a:lnTo>
                  <a:pt x="176" y="246"/>
                </a:lnTo>
                <a:lnTo>
                  <a:pt x="168" y="246"/>
                </a:lnTo>
                <a:lnTo>
                  <a:pt x="170" y="250"/>
                </a:lnTo>
                <a:lnTo>
                  <a:pt x="168" y="252"/>
                </a:lnTo>
                <a:lnTo>
                  <a:pt x="162" y="246"/>
                </a:lnTo>
                <a:lnTo>
                  <a:pt x="158" y="250"/>
                </a:lnTo>
                <a:lnTo>
                  <a:pt x="156" y="250"/>
                </a:lnTo>
                <a:lnTo>
                  <a:pt x="154" y="258"/>
                </a:lnTo>
                <a:lnTo>
                  <a:pt x="150" y="256"/>
                </a:lnTo>
                <a:lnTo>
                  <a:pt x="148" y="262"/>
                </a:lnTo>
                <a:lnTo>
                  <a:pt x="140" y="258"/>
                </a:lnTo>
                <a:lnTo>
                  <a:pt x="140" y="262"/>
                </a:lnTo>
                <a:lnTo>
                  <a:pt x="136" y="262"/>
                </a:lnTo>
                <a:lnTo>
                  <a:pt x="136" y="264"/>
                </a:lnTo>
                <a:lnTo>
                  <a:pt x="130" y="262"/>
                </a:lnTo>
                <a:lnTo>
                  <a:pt x="130" y="266"/>
                </a:lnTo>
                <a:lnTo>
                  <a:pt x="124" y="268"/>
                </a:lnTo>
                <a:lnTo>
                  <a:pt x="124" y="272"/>
                </a:lnTo>
                <a:lnTo>
                  <a:pt x="120" y="270"/>
                </a:lnTo>
                <a:lnTo>
                  <a:pt x="118" y="272"/>
                </a:lnTo>
                <a:lnTo>
                  <a:pt x="112" y="268"/>
                </a:lnTo>
                <a:lnTo>
                  <a:pt x="112" y="270"/>
                </a:lnTo>
                <a:lnTo>
                  <a:pt x="50" y="156"/>
                </a:lnTo>
                <a:lnTo>
                  <a:pt x="34" y="122"/>
                </a:lnTo>
                <a:lnTo>
                  <a:pt x="36" y="118"/>
                </a:lnTo>
                <a:lnTo>
                  <a:pt x="42" y="114"/>
                </a:lnTo>
                <a:lnTo>
                  <a:pt x="40" y="108"/>
                </a:lnTo>
                <a:lnTo>
                  <a:pt x="44" y="106"/>
                </a:lnTo>
                <a:lnTo>
                  <a:pt x="44" y="104"/>
                </a:lnTo>
                <a:lnTo>
                  <a:pt x="50" y="102"/>
                </a:lnTo>
                <a:lnTo>
                  <a:pt x="50" y="92"/>
                </a:lnTo>
                <a:lnTo>
                  <a:pt x="46" y="90"/>
                </a:lnTo>
                <a:lnTo>
                  <a:pt x="44" y="86"/>
                </a:lnTo>
                <a:lnTo>
                  <a:pt x="26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8" name="Freeform 152"/>
          <p:cNvSpPr>
            <a:spLocks/>
          </p:cNvSpPr>
          <p:nvPr/>
        </p:nvSpPr>
        <p:spPr bwMode="auto">
          <a:xfrm>
            <a:off x="4540885" y="2245678"/>
            <a:ext cx="434975" cy="428625"/>
          </a:xfrm>
          <a:custGeom>
            <a:avLst/>
            <a:gdLst>
              <a:gd name="T0" fmla="*/ 247650 w 274"/>
              <a:gd name="T1" fmla="*/ 38100 h 270"/>
              <a:gd name="T2" fmla="*/ 254000 w 274"/>
              <a:gd name="T3" fmla="*/ 66675 h 270"/>
              <a:gd name="T4" fmla="*/ 279400 w 274"/>
              <a:gd name="T5" fmla="*/ 104775 h 270"/>
              <a:gd name="T6" fmla="*/ 298450 w 274"/>
              <a:gd name="T7" fmla="*/ 114300 h 270"/>
              <a:gd name="T8" fmla="*/ 323850 w 274"/>
              <a:gd name="T9" fmla="*/ 136525 h 270"/>
              <a:gd name="T10" fmla="*/ 342900 w 274"/>
              <a:gd name="T11" fmla="*/ 130175 h 270"/>
              <a:gd name="T12" fmla="*/ 368300 w 274"/>
              <a:gd name="T13" fmla="*/ 146050 h 270"/>
              <a:gd name="T14" fmla="*/ 403225 w 274"/>
              <a:gd name="T15" fmla="*/ 165100 h 270"/>
              <a:gd name="T16" fmla="*/ 431800 w 274"/>
              <a:gd name="T17" fmla="*/ 190500 h 270"/>
              <a:gd name="T18" fmla="*/ 155575 w 274"/>
              <a:gd name="T19" fmla="*/ 428625 h 270"/>
              <a:gd name="T20" fmla="*/ 133350 w 274"/>
              <a:gd name="T21" fmla="*/ 403225 h 270"/>
              <a:gd name="T22" fmla="*/ 123825 w 274"/>
              <a:gd name="T23" fmla="*/ 390525 h 270"/>
              <a:gd name="T24" fmla="*/ 107950 w 274"/>
              <a:gd name="T25" fmla="*/ 368300 h 270"/>
              <a:gd name="T26" fmla="*/ 107950 w 274"/>
              <a:gd name="T27" fmla="*/ 358775 h 270"/>
              <a:gd name="T28" fmla="*/ 98425 w 274"/>
              <a:gd name="T29" fmla="*/ 339725 h 270"/>
              <a:gd name="T30" fmla="*/ 69850 w 274"/>
              <a:gd name="T31" fmla="*/ 301625 h 270"/>
              <a:gd name="T32" fmla="*/ 63500 w 274"/>
              <a:gd name="T33" fmla="*/ 285750 h 270"/>
              <a:gd name="T34" fmla="*/ 44450 w 274"/>
              <a:gd name="T35" fmla="*/ 257175 h 270"/>
              <a:gd name="T36" fmla="*/ 41275 w 274"/>
              <a:gd name="T37" fmla="*/ 228600 h 270"/>
              <a:gd name="T38" fmla="*/ 3175 w 274"/>
              <a:gd name="T39" fmla="*/ 184150 h 270"/>
              <a:gd name="T40" fmla="*/ 19050 w 274"/>
              <a:gd name="T41" fmla="*/ 152400 h 270"/>
              <a:gd name="T42" fmla="*/ 31750 w 274"/>
              <a:gd name="T43" fmla="*/ 127000 h 270"/>
              <a:gd name="T44" fmla="*/ 9525 w 274"/>
              <a:gd name="T45" fmla="*/ 114300 h 270"/>
              <a:gd name="T46" fmla="*/ 3175 w 274"/>
              <a:gd name="T47" fmla="*/ 85725 h 270"/>
              <a:gd name="T48" fmla="*/ 0 w 274"/>
              <a:gd name="T49" fmla="*/ 76200 h 270"/>
              <a:gd name="T50" fmla="*/ 19050 w 274"/>
              <a:gd name="T51" fmla="*/ 60325 h 270"/>
              <a:gd name="T52" fmla="*/ 28575 w 274"/>
              <a:gd name="T53" fmla="*/ 53975 h 270"/>
              <a:gd name="T54" fmla="*/ 34925 w 274"/>
              <a:gd name="T55" fmla="*/ 41275 h 270"/>
              <a:gd name="T56" fmla="*/ 50800 w 274"/>
              <a:gd name="T57" fmla="*/ 44450 h 270"/>
              <a:gd name="T58" fmla="*/ 50800 w 274"/>
              <a:gd name="T59" fmla="*/ 34925 h 270"/>
              <a:gd name="T60" fmla="*/ 66675 w 274"/>
              <a:gd name="T61" fmla="*/ 28575 h 270"/>
              <a:gd name="T62" fmla="*/ 73025 w 274"/>
              <a:gd name="T63" fmla="*/ 19050 h 270"/>
              <a:gd name="T64" fmla="*/ 82550 w 274"/>
              <a:gd name="T65" fmla="*/ 31750 h 270"/>
              <a:gd name="T66" fmla="*/ 85725 w 274"/>
              <a:gd name="T67" fmla="*/ 19050 h 270"/>
              <a:gd name="T68" fmla="*/ 95250 w 274"/>
              <a:gd name="T69" fmla="*/ 19050 h 270"/>
              <a:gd name="T70" fmla="*/ 95250 w 274"/>
              <a:gd name="T71" fmla="*/ 6350 h 270"/>
              <a:gd name="T72" fmla="*/ 107950 w 274"/>
              <a:gd name="T73" fmla="*/ 6350 h 270"/>
              <a:gd name="T74" fmla="*/ 120650 w 274"/>
              <a:gd name="T75" fmla="*/ 3175 h 270"/>
              <a:gd name="T76" fmla="*/ 139700 w 274"/>
              <a:gd name="T77" fmla="*/ 0 h 270"/>
              <a:gd name="T78" fmla="*/ 161925 w 274"/>
              <a:gd name="T79" fmla="*/ 9525 h 270"/>
              <a:gd name="T80" fmla="*/ 184150 w 274"/>
              <a:gd name="T81" fmla="*/ 19050 h 270"/>
              <a:gd name="T82" fmla="*/ 203200 w 274"/>
              <a:gd name="T83" fmla="*/ 12700 h 270"/>
              <a:gd name="T84" fmla="*/ 225425 w 274"/>
              <a:gd name="T85" fmla="*/ 15875 h 270"/>
              <a:gd name="T86" fmla="*/ 231775 w 274"/>
              <a:gd name="T87" fmla="*/ 15875 h 270"/>
              <a:gd name="T88" fmla="*/ 231775 w 274"/>
              <a:gd name="T89" fmla="*/ 15875 h 2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74" h="270">
                <a:moveTo>
                  <a:pt x="146" y="10"/>
                </a:moveTo>
                <a:lnTo>
                  <a:pt x="156" y="24"/>
                </a:lnTo>
                <a:lnTo>
                  <a:pt x="160" y="28"/>
                </a:lnTo>
                <a:lnTo>
                  <a:pt x="160" y="42"/>
                </a:lnTo>
                <a:lnTo>
                  <a:pt x="162" y="54"/>
                </a:lnTo>
                <a:lnTo>
                  <a:pt x="176" y="66"/>
                </a:lnTo>
                <a:lnTo>
                  <a:pt x="184" y="68"/>
                </a:lnTo>
                <a:lnTo>
                  <a:pt x="188" y="72"/>
                </a:lnTo>
                <a:lnTo>
                  <a:pt x="196" y="82"/>
                </a:lnTo>
                <a:lnTo>
                  <a:pt x="204" y="86"/>
                </a:lnTo>
                <a:lnTo>
                  <a:pt x="208" y="86"/>
                </a:lnTo>
                <a:lnTo>
                  <a:pt x="216" y="82"/>
                </a:lnTo>
                <a:lnTo>
                  <a:pt x="222" y="82"/>
                </a:lnTo>
                <a:lnTo>
                  <a:pt x="232" y="92"/>
                </a:lnTo>
                <a:lnTo>
                  <a:pt x="244" y="94"/>
                </a:lnTo>
                <a:lnTo>
                  <a:pt x="254" y="104"/>
                </a:lnTo>
                <a:lnTo>
                  <a:pt x="262" y="106"/>
                </a:lnTo>
                <a:lnTo>
                  <a:pt x="272" y="120"/>
                </a:lnTo>
                <a:lnTo>
                  <a:pt x="274" y="122"/>
                </a:lnTo>
                <a:lnTo>
                  <a:pt x="98" y="270"/>
                </a:lnTo>
                <a:lnTo>
                  <a:pt x="86" y="262"/>
                </a:lnTo>
                <a:lnTo>
                  <a:pt x="84" y="254"/>
                </a:lnTo>
                <a:lnTo>
                  <a:pt x="78" y="250"/>
                </a:lnTo>
                <a:lnTo>
                  <a:pt x="78" y="246"/>
                </a:lnTo>
                <a:lnTo>
                  <a:pt x="74" y="236"/>
                </a:lnTo>
                <a:lnTo>
                  <a:pt x="68" y="232"/>
                </a:lnTo>
                <a:lnTo>
                  <a:pt x="66" y="230"/>
                </a:lnTo>
                <a:lnTo>
                  <a:pt x="68" y="226"/>
                </a:lnTo>
                <a:lnTo>
                  <a:pt x="72" y="220"/>
                </a:lnTo>
                <a:lnTo>
                  <a:pt x="62" y="214"/>
                </a:lnTo>
                <a:lnTo>
                  <a:pt x="52" y="194"/>
                </a:lnTo>
                <a:lnTo>
                  <a:pt x="44" y="190"/>
                </a:lnTo>
                <a:lnTo>
                  <a:pt x="38" y="182"/>
                </a:lnTo>
                <a:lnTo>
                  <a:pt x="40" y="180"/>
                </a:lnTo>
                <a:lnTo>
                  <a:pt x="38" y="172"/>
                </a:lnTo>
                <a:lnTo>
                  <a:pt x="28" y="162"/>
                </a:lnTo>
                <a:lnTo>
                  <a:pt x="28" y="156"/>
                </a:lnTo>
                <a:lnTo>
                  <a:pt x="26" y="144"/>
                </a:lnTo>
                <a:lnTo>
                  <a:pt x="38" y="132"/>
                </a:lnTo>
                <a:lnTo>
                  <a:pt x="2" y="116"/>
                </a:lnTo>
                <a:lnTo>
                  <a:pt x="4" y="104"/>
                </a:lnTo>
                <a:lnTo>
                  <a:pt x="12" y="96"/>
                </a:lnTo>
                <a:lnTo>
                  <a:pt x="18" y="88"/>
                </a:lnTo>
                <a:lnTo>
                  <a:pt x="20" y="80"/>
                </a:lnTo>
                <a:lnTo>
                  <a:pt x="14" y="80"/>
                </a:lnTo>
                <a:lnTo>
                  <a:pt x="6" y="72"/>
                </a:lnTo>
                <a:lnTo>
                  <a:pt x="6" y="64"/>
                </a:lnTo>
                <a:lnTo>
                  <a:pt x="2" y="54"/>
                </a:lnTo>
                <a:lnTo>
                  <a:pt x="0" y="54"/>
                </a:lnTo>
                <a:lnTo>
                  <a:pt x="0" y="48"/>
                </a:lnTo>
                <a:lnTo>
                  <a:pt x="12" y="42"/>
                </a:lnTo>
                <a:lnTo>
                  <a:pt x="12" y="38"/>
                </a:lnTo>
                <a:lnTo>
                  <a:pt x="14" y="32"/>
                </a:lnTo>
                <a:lnTo>
                  <a:pt x="18" y="34"/>
                </a:lnTo>
                <a:lnTo>
                  <a:pt x="20" y="26"/>
                </a:lnTo>
                <a:lnTo>
                  <a:pt x="22" y="26"/>
                </a:lnTo>
                <a:lnTo>
                  <a:pt x="26" y="22"/>
                </a:lnTo>
                <a:lnTo>
                  <a:pt x="32" y="28"/>
                </a:lnTo>
                <a:lnTo>
                  <a:pt x="34" y="26"/>
                </a:lnTo>
                <a:lnTo>
                  <a:pt x="32" y="22"/>
                </a:lnTo>
                <a:lnTo>
                  <a:pt x="40" y="22"/>
                </a:lnTo>
                <a:lnTo>
                  <a:pt x="42" y="18"/>
                </a:lnTo>
                <a:lnTo>
                  <a:pt x="44" y="20"/>
                </a:lnTo>
                <a:lnTo>
                  <a:pt x="46" y="12"/>
                </a:lnTo>
                <a:lnTo>
                  <a:pt x="48" y="12"/>
                </a:lnTo>
                <a:lnTo>
                  <a:pt x="52" y="20"/>
                </a:lnTo>
                <a:lnTo>
                  <a:pt x="54" y="20"/>
                </a:lnTo>
                <a:lnTo>
                  <a:pt x="54" y="12"/>
                </a:lnTo>
                <a:lnTo>
                  <a:pt x="58" y="14"/>
                </a:lnTo>
                <a:lnTo>
                  <a:pt x="60" y="12"/>
                </a:lnTo>
                <a:lnTo>
                  <a:pt x="58" y="4"/>
                </a:lnTo>
                <a:lnTo>
                  <a:pt x="60" y="4"/>
                </a:lnTo>
                <a:lnTo>
                  <a:pt x="64" y="8"/>
                </a:lnTo>
                <a:lnTo>
                  <a:pt x="68" y="4"/>
                </a:lnTo>
                <a:lnTo>
                  <a:pt x="74" y="6"/>
                </a:lnTo>
                <a:lnTo>
                  <a:pt x="76" y="2"/>
                </a:lnTo>
                <a:lnTo>
                  <a:pt x="86" y="2"/>
                </a:lnTo>
                <a:lnTo>
                  <a:pt x="88" y="0"/>
                </a:lnTo>
                <a:lnTo>
                  <a:pt x="96" y="4"/>
                </a:lnTo>
                <a:lnTo>
                  <a:pt x="102" y="6"/>
                </a:lnTo>
                <a:lnTo>
                  <a:pt x="114" y="12"/>
                </a:lnTo>
                <a:lnTo>
                  <a:pt x="116" y="12"/>
                </a:lnTo>
                <a:lnTo>
                  <a:pt x="116" y="10"/>
                </a:lnTo>
                <a:lnTo>
                  <a:pt x="128" y="8"/>
                </a:lnTo>
                <a:lnTo>
                  <a:pt x="132" y="4"/>
                </a:lnTo>
                <a:lnTo>
                  <a:pt x="142" y="10"/>
                </a:lnTo>
                <a:lnTo>
                  <a:pt x="146" y="1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9" name="Freeform 153"/>
          <p:cNvSpPr>
            <a:spLocks/>
          </p:cNvSpPr>
          <p:nvPr/>
        </p:nvSpPr>
        <p:spPr bwMode="auto">
          <a:xfrm>
            <a:off x="4321810" y="2293303"/>
            <a:ext cx="374650" cy="434975"/>
          </a:xfrm>
          <a:custGeom>
            <a:avLst/>
            <a:gdLst>
              <a:gd name="T0" fmla="*/ 180975 w 236"/>
              <a:gd name="T1" fmla="*/ 22225 h 274"/>
              <a:gd name="T2" fmla="*/ 193675 w 236"/>
              <a:gd name="T3" fmla="*/ 25400 h 274"/>
              <a:gd name="T4" fmla="*/ 200025 w 236"/>
              <a:gd name="T5" fmla="*/ 22225 h 274"/>
              <a:gd name="T6" fmla="*/ 209550 w 236"/>
              <a:gd name="T7" fmla="*/ 12700 h 274"/>
              <a:gd name="T8" fmla="*/ 219075 w 236"/>
              <a:gd name="T9" fmla="*/ 12700 h 274"/>
              <a:gd name="T10" fmla="*/ 225425 w 236"/>
              <a:gd name="T11" fmla="*/ 6350 h 274"/>
              <a:gd name="T12" fmla="*/ 238125 w 236"/>
              <a:gd name="T13" fmla="*/ 19050 h 274"/>
              <a:gd name="T14" fmla="*/ 219075 w 236"/>
              <a:gd name="T15" fmla="*/ 38100 h 274"/>
              <a:gd name="T16" fmla="*/ 228600 w 236"/>
              <a:gd name="T17" fmla="*/ 53975 h 274"/>
              <a:gd name="T18" fmla="*/ 241300 w 236"/>
              <a:gd name="T19" fmla="*/ 79375 h 274"/>
              <a:gd name="T20" fmla="*/ 247650 w 236"/>
              <a:gd name="T21" fmla="*/ 92075 h 274"/>
              <a:gd name="T22" fmla="*/ 225425 w 236"/>
              <a:gd name="T23" fmla="*/ 117475 h 274"/>
              <a:gd name="T24" fmla="*/ 279400 w 236"/>
              <a:gd name="T25" fmla="*/ 161925 h 274"/>
              <a:gd name="T26" fmla="*/ 263525 w 236"/>
              <a:gd name="T27" fmla="*/ 200025 h 274"/>
              <a:gd name="T28" fmla="*/ 279400 w 236"/>
              <a:gd name="T29" fmla="*/ 225425 h 274"/>
              <a:gd name="T30" fmla="*/ 279400 w 236"/>
              <a:gd name="T31" fmla="*/ 241300 h 274"/>
              <a:gd name="T32" fmla="*/ 301625 w 236"/>
              <a:gd name="T33" fmla="*/ 260350 h 274"/>
              <a:gd name="T34" fmla="*/ 333375 w 236"/>
              <a:gd name="T35" fmla="*/ 301625 h 274"/>
              <a:gd name="T36" fmla="*/ 323850 w 236"/>
              <a:gd name="T37" fmla="*/ 317500 h 274"/>
              <a:gd name="T38" fmla="*/ 336550 w 236"/>
              <a:gd name="T39" fmla="*/ 327025 h 274"/>
              <a:gd name="T40" fmla="*/ 342900 w 236"/>
              <a:gd name="T41" fmla="*/ 349250 h 274"/>
              <a:gd name="T42" fmla="*/ 355600 w 236"/>
              <a:gd name="T43" fmla="*/ 368300 h 274"/>
              <a:gd name="T44" fmla="*/ 311150 w 236"/>
              <a:gd name="T45" fmla="*/ 434975 h 274"/>
              <a:gd name="T46" fmla="*/ 263525 w 236"/>
              <a:gd name="T47" fmla="*/ 434975 h 274"/>
              <a:gd name="T48" fmla="*/ 250825 w 236"/>
              <a:gd name="T49" fmla="*/ 419100 h 274"/>
              <a:gd name="T50" fmla="*/ 244475 w 236"/>
              <a:gd name="T51" fmla="*/ 409575 h 274"/>
              <a:gd name="T52" fmla="*/ 225425 w 236"/>
              <a:gd name="T53" fmla="*/ 409575 h 274"/>
              <a:gd name="T54" fmla="*/ 212725 w 236"/>
              <a:gd name="T55" fmla="*/ 403225 h 274"/>
              <a:gd name="T56" fmla="*/ 190500 w 236"/>
              <a:gd name="T57" fmla="*/ 400050 h 274"/>
              <a:gd name="T58" fmla="*/ 158750 w 236"/>
              <a:gd name="T59" fmla="*/ 403225 h 274"/>
              <a:gd name="T60" fmla="*/ 146050 w 236"/>
              <a:gd name="T61" fmla="*/ 400050 h 274"/>
              <a:gd name="T62" fmla="*/ 130175 w 236"/>
              <a:gd name="T63" fmla="*/ 387350 h 274"/>
              <a:gd name="T64" fmla="*/ 120650 w 236"/>
              <a:gd name="T65" fmla="*/ 377825 h 274"/>
              <a:gd name="T66" fmla="*/ 104775 w 236"/>
              <a:gd name="T67" fmla="*/ 384175 h 274"/>
              <a:gd name="T68" fmla="*/ 107950 w 236"/>
              <a:gd name="T69" fmla="*/ 355600 h 274"/>
              <a:gd name="T70" fmla="*/ 66675 w 236"/>
              <a:gd name="T71" fmla="*/ 263525 h 274"/>
              <a:gd name="T72" fmla="*/ 6350 w 236"/>
              <a:gd name="T73" fmla="*/ 66675 h 274"/>
              <a:gd name="T74" fmla="*/ 6350 w 236"/>
              <a:gd name="T75" fmla="*/ 53975 h 274"/>
              <a:gd name="T76" fmla="*/ 28575 w 236"/>
              <a:gd name="T77" fmla="*/ 60325 h 274"/>
              <a:gd name="T78" fmla="*/ 28575 w 236"/>
              <a:gd name="T79" fmla="*/ 50800 h 274"/>
              <a:gd name="T80" fmla="*/ 31750 w 236"/>
              <a:gd name="T81" fmla="*/ 34925 h 274"/>
              <a:gd name="T82" fmla="*/ 38100 w 236"/>
              <a:gd name="T83" fmla="*/ 34925 h 274"/>
              <a:gd name="T84" fmla="*/ 44450 w 236"/>
              <a:gd name="T85" fmla="*/ 44450 h 274"/>
              <a:gd name="T86" fmla="*/ 53975 w 236"/>
              <a:gd name="T87" fmla="*/ 31750 h 274"/>
              <a:gd name="T88" fmla="*/ 63500 w 236"/>
              <a:gd name="T89" fmla="*/ 28575 h 274"/>
              <a:gd name="T90" fmla="*/ 66675 w 236"/>
              <a:gd name="T91" fmla="*/ 31750 h 274"/>
              <a:gd name="T92" fmla="*/ 76200 w 236"/>
              <a:gd name="T93" fmla="*/ 28575 h 274"/>
              <a:gd name="T94" fmla="*/ 69850 w 236"/>
              <a:gd name="T95" fmla="*/ 12700 h 274"/>
              <a:gd name="T96" fmla="*/ 85725 w 236"/>
              <a:gd name="T97" fmla="*/ 22225 h 274"/>
              <a:gd name="T98" fmla="*/ 92075 w 236"/>
              <a:gd name="T99" fmla="*/ 22225 h 274"/>
              <a:gd name="T100" fmla="*/ 98425 w 236"/>
              <a:gd name="T101" fmla="*/ 22225 h 274"/>
              <a:gd name="T102" fmla="*/ 117475 w 236"/>
              <a:gd name="T103" fmla="*/ 25400 h 274"/>
              <a:gd name="T104" fmla="*/ 133350 w 236"/>
              <a:gd name="T105" fmla="*/ 22225 h 274"/>
              <a:gd name="T106" fmla="*/ 136525 w 236"/>
              <a:gd name="T107" fmla="*/ 12700 h 274"/>
              <a:gd name="T108" fmla="*/ 149225 w 236"/>
              <a:gd name="T109" fmla="*/ 0 h 274"/>
              <a:gd name="T110" fmla="*/ 149225 w 236"/>
              <a:gd name="T111" fmla="*/ 6350 h 274"/>
              <a:gd name="T112" fmla="*/ 158750 w 236"/>
              <a:gd name="T113" fmla="*/ 6350 h 274"/>
              <a:gd name="T114" fmla="*/ 171450 w 236"/>
              <a:gd name="T115" fmla="*/ 22225 h 274"/>
              <a:gd name="T116" fmla="*/ 180975 w 236"/>
              <a:gd name="T117" fmla="*/ 25400 h 274"/>
              <a:gd name="T118" fmla="*/ 180975 w 236"/>
              <a:gd name="T119" fmla="*/ 25400 h 27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36" h="274">
                <a:moveTo>
                  <a:pt x="114" y="16"/>
                </a:moveTo>
                <a:lnTo>
                  <a:pt x="114" y="14"/>
                </a:lnTo>
                <a:lnTo>
                  <a:pt x="120" y="18"/>
                </a:lnTo>
                <a:lnTo>
                  <a:pt x="122" y="16"/>
                </a:lnTo>
                <a:lnTo>
                  <a:pt x="126" y="18"/>
                </a:lnTo>
                <a:lnTo>
                  <a:pt x="126" y="14"/>
                </a:lnTo>
                <a:lnTo>
                  <a:pt x="132" y="12"/>
                </a:lnTo>
                <a:lnTo>
                  <a:pt x="132" y="8"/>
                </a:lnTo>
                <a:lnTo>
                  <a:pt x="138" y="10"/>
                </a:lnTo>
                <a:lnTo>
                  <a:pt x="138" y="8"/>
                </a:lnTo>
                <a:lnTo>
                  <a:pt x="142" y="8"/>
                </a:lnTo>
                <a:lnTo>
                  <a:pt x="142" y="4"/>
                </a:lnTo>
                <a:lnTo>
                  <a:pt x="150" y="8"/>
                </a:lnTo>
                <a:lnTo>
                  <a:pt x="150" y="12"/>
                </a:lnTo>
                <a:lnTo>
                  <a:pt x="138" y="18"/>
                </a:lnTo>
                <a:lnTo>
                  <a:pt x="138" y="24"/>
                </a:lnTo>
                <a:lnTo>
                  <a:pt x="140" y="24"/>
                </a:lnTo>
                <a:lnTo>
                  <a:pt x="144" y="34"/>
                </a:lnTo>
                <a:lnTo>
                  <a:pt x="144" y="42"/>
                </a:lnTo>
                <a:lnTo>
                  <a:pt x="152" y="50"/>
                </a:lnTo>
                <a:lnTo>
                  <a:pt x="158" y="50"/>
                </a:lnTo>
                <a:lnTo>
                  <a:pt x="156" y="58"/>
                </a:lnTo>
                <a:lnTo>
                  <a:pt x="150" y="66"/>
                </a:lnTo>
                <a:lnTo>
                  <a:pt x="142" y="74"/>
                </a:lnTo>
                <a:lnTo>
                  <a:pt x="140" y="86"/>
                </a:lnTo>
                <a:lnTo>
                  <a:pt x="176" y="102"/>
                </a:lnTo>
                <a:lnTo>
                  <a:pt x="164" y="114"/>
                </a:lnTo>
                <a:lnTo>
                  <a:pt x="166" y="126"/>
                </a:lnTo>
                <a:lnTo>
                  <a:pt x="166" y="132"/>
                </a:lnTo>
                <a:lnTo>
                  <a:pt x="176" y="142"/>
                </a:lnTo>
                <a:lnTo>
                  <a:pt x="178" y="150"/>
                </a:lnTo>
                <a:lnTo>
                  <a:pt x="176" y="152"/>
                </a:lnTo>
                <a:lnTo>
                  <a:pt x="182" y="160"/>
                </a:lnTo>
                <a:lnTo>
                  <a:pt x="190" y="164"/>
                </a:lnTo>
                <a:lnTo>
                  <a:pt x="200" y="184"/>
                </a:lnTo>
                <a:lnTo>
                  <a:pt x="210" y="190"/>
                </a:lnTo>
                <a:lnTo>
                  <a:pt x="206" y="196"/>
                </a:lnTo>
                <a:lnTo>
                  <a:pt x="204" y="200"/>
                </a:lnTo>
                <a:lnTo>
                  <a:pt x="206" y="202"/>
                </a:lnTo>
                <a:lnTo>
                  <a:pt x="212" y="206"/>
                </a:lnTo>
                <a:lnTo>
                  <a:pt x="216" y="216"/>
                </a:lnTo>
                <a:lnTo>
                  <a:pt x="216" y="220"/>
                </a:lnTo>
                <a:lnTo>
                  <a:pt x="222" y="224"/>
                </a:lnTo>
                <a:lnTo>
                  <a:pt x="224" y="232"/>
                </a:lnTo>
                <a:lnTo>
                  <a:pt x="236" y="240"/>
                </a:lnTo>
                <a:lnTo>
                  <a:pt x="196" y="274"/>
                </a:lnTo>
                <a:lnTo>
                  <a:pt x="176" y="274"/>
                </a:lnTo>
                <a:lnTo>
                  <a:pt x="166" y="274"/>
                </a:lnTo>
                <a:lnTo>
                  <a:pt x="158" y="268"/>
                </a:lnTo>
                <a:lnTo>
                  <a:pt x="158" y="264"/>
                </a:lnTo>
                <a:lnTo>
                  <a:pt x="154" y="262"/>
                </a:lnTo>
                <a:lnTo>
                  <a:pt x="154" y="258"/>
                </a:lnTo>
                <a:lnTo>
                  <a:pt x="146" y="260"/>
                </a:lnTo>
                <a:lnTo>
                  <a:pt x="142" y="258"/>
                </a:lnTo>
                <a:lnTo>
                  <a:pt x="140" y="256"/>
                </a:lnTo>
                <a:lnTo>
                  <a:pt x="134" y="254"/>
                </a:lnTo>
                <a:lnTo>
                  <a:pt x="132" y="252"/>
                </a:lnTo>
                <a:lnTo>
                  <a:pt x="120" y="252"/>
                </a:lnTo>
                <a:lnTo>
                  <a:pt x="116" y="254"/>
                </a:lnTo>
                <a:lnTo>
                  <a:pt x="100" y="254"/>
                </a:lnTo>
                <a:lnTo>
                  <a:pt x="98" y="252"/>
                </a:lnTo>
                <a:lnTo>
                  <a:pt x="92" y="252"/>
                </a:lnTo>
                <a:lnTo>
                  <a:pt x="86" y="244"/>
                </a:lnTo>
                <a:lnTo>
                  <a:pt x="82" y="244"/>
                </a:lnTo>
                <a:lnTo>
                  <a:pt x="82" y="242"/>
                </a:lnTo>
                <a:lnTo>
                  <a:pt x="76" y="238"/>
                </a:lnTo>
                <a:lnTo>
                  <a:pt x="68" y="242"/>
                </a:lnTo>
                <a:lnTo>
                  <a:pt x="66" y="242"/>
                </a:lnTo>
                <a:lnTo>
                  <a:pt x="66" y="238"/>
                </a:lnTo>
                <a:lnTo>
                  <a:pt x="68" y="224"/>
                </a:lnTo>
                <a:lnTo>
                  <a:pt x="64" y="194"/>
                </a:lnTo>
                <a:lnTo>
                  <a:pt x="42" y="166"/>
                </a:lnTo>
                <a:lnTo>
                  <a:pt x="0" y="40"/>
                </a:lnTo>
                <a:lnTo>
                  <a:pt x="4" y="42"/>
                </a:lnTo>
                <a:lnTo>
                  <a:pt x="2" y="36"/>
                </a:lnTo>
                <a:lnTo>
                  <a:pt x="4" y="34"/>
                </a:lnTo>
                <a:lnTo>
                  <a:pt x="12" y="38"/>
                </a:lnTo>
                <a:lnTo>
                  <a:pt x="18" y="38"/>
                </a:lnTo>
                <a:lnTo>
                  <a:pt x="22" y="38"/>
                </a:lnTo>
                <a:lnTo>
                  <a:pt x="18" y="32"/>
                </a:lnTo>
                <a:lnTo>
                  <a:pt x="22" y="28"/>
                </a:lnTo>
                <a:lnTo>
                  <a:pt x="20" y="22"/>
                </a:lnTo>
                <a:lnTo>
                  <a:pt x="22" y="20"/>
                </a:lnTo>
                <a:lnTo>
                  <a:pt x="24" y="22"/>
                </a:lnTo>
                <a:lnTo>
                  <a:pt x="26" y="28"/>
                </a:lnTo>
                <a:lnTo>
                  <a:pt x="28" y="28"/>
                </a:lnTo>
                <a:lnTo>
                  <a:pt x="26" y="20"/>
                </a:lnTo>
                <a:lnTo>
                  <a:pt x="34" y="20"/>
                </a:lnTo>
                <a:lnTo>
                  <a:pt x="36" y="18"/>
                </a:lnTo>
                <a:lnTo>
                  <a:pt x="40" y="18"/>
                </a:lnTo>
                <a:lnTo>
                  <a:pt x="40" y="14"/>
                </a:lnTo>
                <a:lnTo>
                  <a:pt x="42" y="20"/>
                </a:lnTo>
                <a:lnTo>
                  <a:pt x="46" y="22"/>
                </a:lnTo>
                <a:lnTo>
                  <a:pt x="48" y="18"/>
                </a:lnTo>
                <a:lnTo>
                  <a:pt x="42" y="16"/>
                </a:lnTo>
                <a:lnTo>
                  <a:pt x="44" y="8"/>
                </a:lnTo>
                <a:lnTo>
                  <a:pt x="52" y="18"/>
                </a:lnTo>
                <a:lnTo>
                  <a:pt x="54" y="14"/>
                </a:lnTo>
                <a:lnTo>
                  <a:pt x="54" y="12"/>
                </a:lnTo>
                <a:lnTo>
                  <a:pt x="58" y="14"/>
                </a:lnTo>
                <a:lnTo>
                  <a:pt x="62" y="20"/>
                </a:lnTo>
                <a:lnTo>
                  <a:pt x="62" y="14"/>
                </a:lnTo>
                <a:lnTo>
                  <a:pt x="72" y="18"/>
                </a:lnTo>
                <a:lnTo>
                  <a:pt x="74" y="16"/>
                </a:lnTo>
                <a:lnTo>
                  <a:pt x="76" y="10"/>
                </a:lnTo>
                <a:lnTo>
                  <a:pt x="84" y="14"/>
                </a:lnTo>
                <a:lnTo>
                  <a:pt x="86" y="12"/>
                </a:lnTo>
                <a:lnTo>
                  <a:pt x="86" y="8"/>
                </a:lnTo>
                <a:lnTo>
                  <a:pt x="92" y="0"/>
                </a:lnTo>
                <a:lnTo>
                  <a:pt x="94" y="0"/>
                </a:lnTo>
                <a:lnTo>
                  <a:pt x="96" y="0"/>
                </a:lnTo>
                <a:lnTo>
                  <a:pt x="94" y="4"/>
                </a:lnTo>
                <a:lnTo>
                  <a:pt x="96" y="8"/>
                </a:lnTo>
                <a:lnTo>
                  <a:pt x="100" y="4"/>
                </a:lnTo>
                <a:lnTo>
                  <a:pt x="108" y="12"/>
                </a:lnTo>
                <a:lnTo>
                  <a:pt x="108" y="14"/>
                </a:lnTo>
                <a:lnTo>
                  <a:pt x="114" y="1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0" name="Freeform 154"/>
          <p:cNvSpPr>
            <a:spLocks/>
          </p:cNvSpPr>
          <p:nvPr/>
        </p:nvSpPr>
        <p:spPr bwMode="auto">
          <a:xfrm>
            <a:off x="4632960" y="2439353"/>
            <a:ext cx="552450" cy="396875"/>
          </a:xfrm>
          <a:custGeom>
            <a:avLst/>
            <a:gdLst>
              <a:gd name="T0" fmla="*/ 349250 w 348"/>
              <a:gd name="T1" fmla="*/ 3175 h 250"/>
              <a:gd name="T2" fmla="*/ 358775 w 348"/>
              <a:gd name="T3" fmla="*/ 12700 h 250"/>
              <a:gd name="T4" fmla="*/ 371475 w 348"/>
              <a:gd name="T5" fmla="*/ 31750 h 250"/>
              <a:gd name="T6" fmla="*/ 384175 w 348"/>
              <a:gd name="T7" fmla="*/ 53975 h 250"/>
              <a:gd name="T8" fmla="*/ 387350 w 348"/>
              <a:gd name="T9" fmla="*/ 73025 h 250"/>
              <a:gd name="T10" fmla="*/ 460375 w 348"/>
              <a:gd name="T11" fmla="*/ 130175 h 250"/>
              <a:gd name="T12" fmla="*/ 447675 w 348"/>
              <a:gd name="T13" fmla="*/ 142875 h 250"/>
              <a:gd name="T14" fmla="*/ 454025 w 348"/>
              <a:gd name="T15" fmla="*/ 158750 h 250"/>
              <a:gd name="T16" fmla="*/ 466725 w 348"/>
              <a:gd name="T17" fmla="*/ 168275 h 250"/>
              <a:gd name="T18" fmla="*/ 450850 w 348"/>
              <a:gd name="T19" fmla="*/ 165100 h 250"/>
              <a:gd name="T20" fmla="*/ 434975 w 348"/>
              <a:gd name="T21" fmla="*/ 168275 h 250"/>
              <a:gd name="T22" fmla="*/ 428625 w 348"/>
              <a:gd name="T23" fmla="*/ 174625 h 250"/>
              <a:gd name="T24" fmla="*/ 444500 w 348"/>
              <a:gd name="T25" fmla="*/ 203200 h 250"/>
              <a:gd name="T26" fmla="*/ 444500 w 348"/>
              <a:gd name="T27" fmla="*/ 222250 h 250"/>
              <a:gd name="T28" fmla="*/ 428625 w 348"/>
              <a:gd name="T29" fmla="*/ 219075 h 250"/>
              <a:gd name="T30" fmla="*/ 441325 w 348"/>
              <a:gd name="T31" fmla="*/ 234950 h 250"/>
              <a:gd name="T32" fmla="*/ 444500 w 348"/>
              <a:gd name="T33" fmla="*/ 250825 h 250"/>
              <a:gd name="T34" fmla="*/ 457200 w 348"/>
              <a:gd name="T35" fmla="*/ 254000 h 250"/>
              <a:gd name="T36" fmla="*/ 469900 w 348"/>
              <a:gd name="T37" fmla="*/ 244475 h 250"/>
              <a:gd name="T38" fmla="*/ 460375 w 348"/>
              <a:gd name="T39" fmla="*/ 254000 h 250"/>
              <a:gd name="T40" fmla="*/ 469900 w 348"/>
              <a:gd name="T41" fmla="*/ 269875 h 250"/>
              <a:gd name="T42" fmla="*/ 473075 w 348"/>
              <a:gd name="T43" fmla="*/ 276225 h 250"/>
              <a:gd name="T44" fmla="*/ 473075 w 348"/>
              <a:gd name="T45" fmla="*/ 260350 h 250"/>
              <a:gd name="T46" fmla="*/ 482600 w 348"/>
              <a:gd name="T47" fmla="*/ 266700 h 250"/>
              <a:gd name="T48" fmla="*/ 488950 w 348"/>
              <a:gd name="T49" fmla="*/ 276225 h 250"/>
              <a:gd name="T50" fmla="*/ 492125 w 348"/>
              <a:gd name="T51" fmla="*/ 279400 h 250"/>
              <a:gd name="T52" fmla="*/ 492125 w 348"/>
              <a:gd name="T53" fmla="*/ 295275 h 250"/>
              <a:gd name="T54" fmla="*/ 508000 w 348"/>
              <a:gd name="T55" fmla="*/ 288925 h 250"/>
              <a:gd name="T56" fmla="*/ 514350 w 348"/>
              <a:gd name="T57" fmla="*/ 301625 h 250"/>
              <a:gd name="T58" fmla="*/ 536575 w 348"/>
              <a:gd name="T59" fmla="*/ 298450 h 250"/>
              <a:gd name="T60" fmla="*/ 523875 w 348"/>
              <a:gd name="T61" fmla="*/ 304800 h 250"/>
              <a:gd name="T62" fmla="*/ 517525 w 348"/>
              <a:gd name="T63" fmla="*/ 320675 h 250"/>
              <a:gd name="T64" fmla="*/ 536575 w 348"/>
              <a:gd name="T65" fmla="*/ 323850 h 250"/>
              <a:gd name="T66" fmla="*/ 542925 w 348"/>
              <a:gd name="T67" fmla="*/ 336550 h 250"/>
              <a:gd name="T68" fmla="*/ 546100 w 348"/>
              <a:gd name="T69" fmla="*/ 339725 h 250"/>
              <a:gd name="T70" fmla="*/ 546100 w 348"/>
              <a:gd name="T71" fmla="*/ 352425 h 250"/>
              <a:gd name="T72" fmla="*/ 552450 w 348"/>
              <a:gd name="T73" fmla="*/ 352425 h 250"/>
              <a:gd name="T74" fmla="*/ 539750 w 348"/>
              <a:gd name="T75" fmla="*/ 349250 h 250"/>
              <a:gd name="T76" fmla="*/ 536575 w 348"/>
              <a:gd name="T77" fmla="*/ 358775 h 250"/>
              <a:gd name="T78" fmla="*/ 530225 w 348"/>
              <a:gd name="T79" fmla="*/ 365125 h 250"/>
              <a:gd name="T80" fmla="*/ 520700 w 348"/>
              <a:gd name="T81" fmla="*/ 371475 h 250"/>
              <a:gd name="T82" fmla="*/ 492125 w 348"/>
              <a:gd name="T83" fmla="*/ 355600 h 250"/>
              <a:gd name="T84" fmla="*/ 454025 w 348"/>
              <a:gd name="T85" fmla="*/ 358775 h 250"/>
              <a:gd name="T86" fmla="*/ 422275 w 348"/>
              <a:gd name="T87" fmla="*/ 381000 h 250"/>
              <a:gd name="T88" fmla="*/ 384175 w 348"/>
              <a:gd name="T89" fmla="*/ 393700 h 250"/>
              <a:gd name="T90" fmla="*/ 342900 w 348"/>
              <a:gd name="T91" fmla="*/ 390525 h 250"/>
              <a:gd name="T92" fmla="*/ 276225 w 348"/>
              <a:gd name="T93" fmla="*/ 393700 h 250"/>
              <a:gd name="T94" fmla="*/ 257175 w 348"/>
              <a:gd name="T95" fmla="*/ 381000 h 250"/>
              <a:gd name="T96" fmla="*/ 231775 w 348"/>
              <a:gd name="T97" fmla="*/ 333375 h 250"/>
              <a:gd name="T98" fmla="*/ 212725 w 348"/>
              <a:gd name="T99" fmla="*/ 327025 h 250"/>
              <a:gd name="T100" fmla="*/ 200025 w 348"/>
              <a:gd name="T101" fmla="*/ 307975 h 250"/>
              <a:gd name="T102" fmla="*/ 92075 w 348"/>
              <a:gd name="T103" fmla="*/ 342900 h 250"/>
              <a:gd name="T104" fmla="*/ 60325 w 348"/>
              <a:gd name="T105" fmla="*/ 333375 h 250"/>
              <a:gd name="T106" fmla="*/ 53975 w 348"/>
              <a:gd name="T107" fmla="*/ 317500 h 250"/>
              <a:gd name="T108" fmla="*/ 31750 w 348"/>
              <a:gd name="T109" fmla="*/ 301625 h 250"/>
              <a:gd name="T110" fmla="*/ 12700 w 348"/>
              <a:gd name="T111" fmla="*/ 288925 h 250"/>
              <a:gd name="T112" fmla="*/ 63500 w 348"/>
              <a:gd name="T113" fmla="*/ 234950 h 250"/>
              <a:gd name="T114" fmla="*/ 342900 w 348"/>
              <a:gd name="T115" fmla="*/ 0 h 250"/>
              <a:gd name="T116" fmla="*/ 342900 w 348"/>
              <a:gd name="T117" fmla="*/ 0 h 25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48" h="250">
                <a:moveTo>
                  <a:pt x="216" y="0"/>
                </a:moveTo>
                <a:lnTo>
                  <a:pt x="220" y="2"/>
                </a:lnTo>
                <a:lnTo>
                  <a:pt x="220" y="4"/>
                </a:lnTo>
                <a:lnTo>
                  <a:pt x="226" y="8"/>
                </a:lnTo>
                <a:lnTo>
                  <a:pt x="228" y="18"/>
                </a:lnTo>
                <a:lnTo>
                  <a:pt x="234" y="20"/>
                </a:lnTo>
                <a:lnTo>
                  <a:pt x="238" y="26"/>
                </a:lnTo>
                <a:lnTo>
                  <a:pt x="242" y="34"/>
                </a:lnTo>
                <a:lnTo>
                  <a:pt x="242" y="42"/>
                </a:lnTo>
                <a:lnTo>
                  <a:pt x="244" y="46"/>
                </a:lnTo>
                <a:lnTo>
                  <a:pt x="282" y="62"/>
                </a:lnTo>
                <a:lnTo>
                  <a:pt x="290" y="82"/>
                </a:lnTo>
                <a:lnTo>
                  <a:pt x="290" y="88"/>
                </a:lnTo>
                <a:lnTo>
                  <a:pt x="282" y="90"/>
                </a:lnTo>
                <a:lnTo>
                  <a:pt x="280" y="92"/>
                </a:lnTo>
                <a:lnTo>
                  <a:pt x="286" y="100"/>
                </a:lnTo>
                <a:lnTo>
                  <a:pt x="294" y="102"/>
                </a:lnTo>
                <a:lnTo>
                  <a:pt x="294" y="106"/>
                </a:lnTo>
                <a:lnTo>
                  <a:pt x="290" y="106"/>
                </a:lnTo>
                <a:lnTo>
                  <a:pt x="284" y="104"/>
                </a:lnTo>
                <a:lnTo>
                  <a:pt x="280" y="108"/>
                </a:lnTo>
                <a:lnTo>
                  <a:pt x="274" y="106"/>
                </a:lnTo>
                <a:lnTo>
                  <a:pt x="270" y="108"/>
                </a:lnTo>
                <a:lnTo>
                  <a:pt x="270" y="110"/>
                </a:lnTo>
                <a:lnTo>
                  <a:pt x="278" y="114"/>
                </a:lnTo>
                <a:lnTo>
                  <a:pt x="280" y="128"/>
                </a:lnTo>
                <a:lnTo>
                  <a:pt x="284" y="132"/>
                </a:lnTo>
                <a:lnTo>
                  <a:pt x="280" y="140"/>
                </a:lnTo>
                <a:lnTo>
                  <a:pt x="276" y="134"/>
                </a:lnTo>
                <a:lnTo>
                  <a:pt x="270" y="138"/>
                </a:lnTo>
                <a:lnTo>
                  <a:pt x="270" y="142"/>
                </a:lnTo>
                <a:lnTo>
                  <a:pt x="278" y="148"/>
                </a:lnTo>
                <a:lnTo>
                  <a:pt x="276" y="158"/>
                </a:lnTo>
                <a:lnTo>
                  <a:pt x="280" y="158"/>
                </a:lnTo>
                <a:lnTo>
                  <a:pt x="284" y="158"/>
                </a:lnTo>
                <a:lnTo>
                  <a:pt x="288" y="160"/>
                </a:lnTo>
                <a:lnTo>
                  <a:pt x="294" y="154"/>
                </a:lnTo>
                <a:lnTo>
                  <a:pt x="296" y="154"/>
                </a:lnTo>
                <a:lnTo>
                  <a:pt x="296" y="158"/>
                </a:lnTo>
                <a:lnTo>
                  <a:pt x="290" y="160"/>
                </a:lnTo>
                <a:lnTo>
                  <a:pt x="288" y="164"/>
                </a:lnTo>
                <a:lnTo>
                  <a:pt x="296" y="170"/>
                </a:lnTo>
                <a:lnTo>
                  <a:pt x="290" y="176"/>
                </a:lnTo>
                <a:lnTo>
                  <a:pt x="298" y="174"/>
                </a:lnTo>
                <a:lnTo>
                  <a:pt x="300" y="168"/>
                </a:lnTo>
                <a:lnTo>
                  <a:pt x="298" y="164"/>
                </a:lnTo>
                <a:lnTo>
                  <a:pt x="300" y="164"/>
                </a:lnTo>
                <a:lnTo>
                  <a:pt x="304" y="168"/>
                </a:lnTo>
                <a:lnTo>
                  <a:pt x="302" y="172"/>
                </a:lnTo>
                <a:lnTo>
                  <a:pt x="308" y="174"/>
                </a:lnTo>
                <a:lnTo>
                  <a:pt x="306" y="180"/>
                </a:lnTo>
                <a:lnTo>
                  <a:pt x="310" y="176"/>
                </a:lnTo>
                <a:lnTo>
                  <a:pt x="314" y="180"/>
                </a:lnTo>
                <a:lnTo>
                  <a:pt x="310" y="186"/>
                </a:lnTo>
                <a:lnTo>
                  <a:pt x="314" y="190"/>
                </a:lnTo>
                <a:lnTo>
                  <a:pt x="320" y="182"/>
                </a:lnTo>
                <a:lnTo>
                  <a:pt x="324" y="182"/>
                </a:lnTo>
                <a:lnTo>
                  <a:pt x="324" y="190"/>
                </a:lnTo>
                <a:lnTo>
                  <a:pt x="330" y="184"/>
                </a:lnTo>
                <a:lnTo>
                  <a:pt x="338" y="188"/>
                </a:lnTo>
                <a:lnTo>
                  <a:pt x="336" y="194"/>
                </a:lnTo>
                <a:lnTo>
                  <a:pt x="330" y="192"/>
                </a:lnTo>
                <a:lnTo>
                  <a:pt x="326" y="192"/>
                </a:lnTo>
                <a:lnTo>
                  <a:pt x="326" y="202"/>
                </a:lnTo>
                <a:lnTo>
                  <a:pt x="334" y="206"/>
                </a:lnTo>
                <a:lnTo>
                  <a:pt x="338" y="204"/>
                </a:lnTo>
                <a:lnTo>
                  <a:pt x="338" y="208"/>
                </a:lnTo>
                <a:lnTo>
                  <a:pt x="342" y="212"/>
                </a:lnTo>
                <a:lnTo>
                  <a:pt x="346" y="210"/>
                </a:lnTo>
                <a:lnTo>
                  <a:pt x="344" y="214"/>
                </a:lnTo>
                <a:lnTo>
                  <a:pt x="344" y="222"/>
                </a:lnTo>
                <a:lnTo>
                  <a:pt x="346" y="220"/>
                </a:lnTo>
                <a:lnTo>
                  <a:pt x="348" y="222"/>
                </a:lnTo>
                <a:lnTo>
                  <a:pt x="344" y="224"/>
                </a:lnTo>
                <a:lnTo>
                  <a:pt x="340" y="220"/>
                </a:lnTo>
                <a:lnTo>
                  <a:pt x="336" y="220"/>
                </a:lnTo>
                <a:lnTo>
                  <a:pt x="338" y="226"/>
                </a:lnTo>
                <a:lnTo>
                  <a:pt x="340" y="228"/>
                </a:lnTo>
                <a:lnTo>
                  <a:pt x="334" y="230"/>
                </a:lnTo>
                <a:lnTo>
                  <a:pt x="334" y="232"/>
                </a:lnTo>
                <a:lnTo>
                  <a:pt x="328" y="234"/>
                </a:lnTo>
                <a:lnTo>
                  <a:pt x="324" y="232"/>
                </a:lnTo>
                <a:lnTo>
                  <a:pt x="310" y="224"/>
                </a:lnTo>
                <a:lnTo>
                  <a:pt x="300" y="222"/>
                </a:lnTo>
                <a:lnTo>
                  <a:pt x="286" y="226"/>
                </a:lnTo>
                <a:lnTo>
                  <a:pt x="278" y="230"/>
                </a:lnTo>
                <a:lnTo>
                  <a:pt x="266" y="240"/>
                </a:lnTo>
                <a:lnTo>
                  <a:pt x="248" y="250"/>
                </a:lnTo>
                <a:lnTo>
                  <a:pt x="242" y="248"/>
                </a:lnTo>
                <a:lnTo>
                  <a:pt x="226" y="244"/>
                </a:lnTo>
                <a:lnTo>
                  <a:pt x="216" y="246"/>
                </a:lnTo>
                <a:lnTo>
                  <a:pt x="196" y="236"/>
                </a:lnTo>
                <a:lnTo>
                  <a:pt x="174" y="248"/>
                </a:lnTo>
                <a:lnTo>
                  <a:pt x="166" y="244"/>
                </a:lnTo>
                <a:lnTo>
                  <a:pt x="162" y="240"/>
                </a:lnTo>
                <a:lnTo>
                  <a:pt x="150" y="230"/>
                </a:lnTo>
                <a:lnTo>
                  <a:pt x="146" y="210"/>
                </a:lnTo>
                <a:lnTo>
                  <a:pt x="140" y="206"/>
                </a:lnTo>
                <a:lnTo>
                  <a:pt x="134" y="206"/>
                </a:lnTo>
                <a:lnTo>
                  <a:pt x="130" y="204"/>
                </a:lnTo>
                <a:lnTo>
                  <a:pt x="126" y="194"/>
                </a:lnTo>
                <a:lnTo>
                  <a:pt x="120" y="194"/>
                </a:lnTo>
                <a:lnTo>
                  <a:pt x="58" y="216"/>
                </a:lnTo>
                <a:lnTo>
                  <a:pt x="50" y="216"/>
                </a:lnTo>
                <a:lnTo>
                  <a:pt x="38" y="210"/>
                </a:lnTo>
                <a:lnTo>
                  <a:pt x="38" y="206"/>
                </a:lnTo>
                <a:lnTo>
                  <a:pt x="34" y="200"/>
                </a:lnTo>
                <a:lnTo>
                  <a:pt x="28" y="194"/>
                </a:lnTo>
                <a:lnTo>
                  <a:pt x="20" y="190"/>
                </a:lnTo>
                <a:lnTo>
                  <a:pt x="16" y="186"/>
                </a:lnTo>
                <a:lnTo>
                  <a:pt x="8" y="182"/>
                </a:lnTo>
                <a:lnTo>
                  <a:pt x="0" y="182"/>
                </a:lnTo>
                <a:lnTo>
                  <a:pt x="40" y="148"/>
                </a:lnTo>
                <a:lnTo>
                  <a:pt x="21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1" name="Freeform 155"/>
          <p:cNvSpPr>
            <a:spLocks/>
          </p:cNvSpPr>
          <p:nvPr/>
        </p:nvSpPr>
        <p:spPr bwMode="auto">
          <a:xfrm>
            <a:off x="4309110" y="2728278"/>
            <a:ext cx="450850" cy="685800"/>
          </a:xfrm>
          <a:custGeom>
            <a:avLst/>
            <a:gdLst>
              <a:gd name="T0" fmla="*/ 336550 w 284"/>
              <a:gd name="T1" fmla="*/ 0 h 432"/>
              <a:gd name="T2" fmla="*/ 355600 w 284"/>
              <a:gd name="T3" fmla="*/ 12700 h 432"/>
              <a:gd name="T4" fmla="*/ 377825 w 284"/>
              <a:gd name="T5" fmla="*/ 28575 h 432"/>
              <a:gd name="T6" fmla="*/ 384175 w 284"/>
              <a:gd name="T7" fmla="*/ 44450 h 432"/>
              <a:gd name="T8" fmla="*/ 415925 w 284"/>
              <a:gd name="T9" fmla="*/ 53975 h 432"/>
              <a:gd name="T10" fmla="*/ 431800 w 284"/>
              <a:gd name="T11" fmla="*/ 73025 h 432"/>
              <a:gd name="T12" fmla="*/ 444500 w 284"/>
              <a:gd name="T13" fmla="*/ 92075 h 432"/>
              <a:gd name="T14" fmla="*/ 450850 w 284"/>
              <a:gd name="T15" fmla="*/ 101600 h 432"/>
              <a:gd name="T16" fmla="*/ 400050 w 284"/>
              <a:gd name="T17" fmla="*/ 254000 h 432"/>
              <a:gd name="T18" fmla="*/ 409575 w 284"/>
              <a:gd name="T19" fmla="*/ 466725 h 432"/>
              <a:gd name="T20" fmla="*/ 361950 w 284"/>
              <a:gd name="T21" fmla="*/ 593725 h 432"/>
              <a:gd name="T22" fmla="*/ 352425 w 284"/>
              <a:gd name="T23" fmla="*/ 587375 h 432"/>
              <a:gd name="T24" fmla="*/ 336550 w 284"/>
              <a:gd name="T25" fmla="*/ 596900 h 432"/>
              <a:gd name="T26" fmla="*/ 323850 w 284"/>
              <a:gd name="T27" fmla="*/ 606425 h 432"/>
              <a:gd name="T28" fmla="*/ 317500 w 284"/>
              <a:gd name="T29" fmla="*/ 619125 h 432"/>
              <a:gd name="T30" fmla="*/ 288925 w 284"/>
              <a:gd name="T31" fmla="*/ 619125 h 432"/>
              <a:gd name="T32" fmla="*/ 273050 w 284"/>
              <a:gd name="T33" fmla="*/ 622300 h 432"/>
              <a:gd name="T34" fmla="*/ 257175 w 284"/>
              <a:gd name="T35" fmla="*/ 622300 h 432"/>
              <a:gd name="T36" fmla="*/ 257175 w 284"/>
              <a:gd name="T37" fmla="*/ 641350 h 432"/>
              <a:gd name="T38" fmla="*/ 266700 w 284"/>
              <a:gd name="T39" fmla="*/ 654050 h 432"/>
              <a:gd name="T40" fmla="*/ 276225 w 284"/>
              <a:gd name="T41" fmla="*/ 660400 h 432"/>
              <a:gd name="T42" fmla="*/ 263525 w 284"/>
              <a:gd name="T43" fmla="*/ 679450 h 432"/>
              <a:gd name="T44" fmla="*/ 241300 w 284"/>
              <a:gd name="T45" fmla="*/ 685800 h 432"/>
              <a:gd name="T46" fmla="*/ 219075 w 284"/>
              <a:gd name="T47" fmla="*/ 679450 h 432"/>
              <a:gd name="T48" fmla="*/ 180975 w 284"/>
              <a:gd name="T49" fmla="*/ 647700 h 432"/>
              <a:gd name="T50" fmla="*/ 161925 w 284"/>
              <a:gd name="T51" fmla="*/ 628650 h 432"/>
              <a:gd name="T52" fmla="*/ 142875 w 284"/>
              <a:gd name="T53" fmla="*/ 596900 h 432"/>
              <a:gd name="T54" fmla="*/ 149225 w 284"/>
              <a:gd name="T55" fmla="*/ 555625 h 432"/>
              <a:gd name="T56" fmla="*/ 130175 w 284"/>
              <a:gd name="T57" fmla="*/ 454025 h 432"/>
              <a:gd name="T58" fmla="*/ 107950 w 284"/>
              <a:gd name="T59" fmla="*/ 371475 h 432"/>
              <a:gd name="T60" fmla="*/ 98425 w 284"/>
              <a:gd name="T61" fmla="*/ 365125 h 432"/>
              <a:gd name="T62" fmla="*/ 88900 w 284"/>
              <a:gd name="T63" fmla="*/ 358775 h 432"/>
              <a:gd name="T64" fmla="*/ 79375 w 284"/>
              <a:gd name="T65" fmla="*/ 352425 h 432"/>
              <a:gd name="T66" fmla="*/ 66675 w 284"/>
              <a:gd name="T67" fmla="*/ 349250 h 432"/>
              <a:gd name="T68" fmla="*/ 63500 w 284"/>
              <a:gd name="T69" fmla="*/ 342900 h 432"/>
              <a:gd name="T70" fmla="*/ 57150 w 284"/>
              <a:gd name="T71" fmla="*/ 333375 h 432"/>
              <a:gd name="T72" fmla="*/ 44450 w 284"/>
              <a:gd name="T73" fmla="*/ 327025 h 432"/>
              <a:gd name="T74" fmla="*/ 50800 w 284"/>
              <a:gd name="T75" fmla="*/ 320675 h 432"/>
              <a:gd name="T76" fmla="*/ 47625 w 284"/>
              <a:gd name="T77" fmla="*/ 314325 h 432"/>
              <a:gd name="T78" fmla="*/ 34925 w 284"/>
              <a:gd name="T79" fmla="*/ 307975 h 432"/>
              <a:gd name="T80" fmla="*/ 25400 w 284"/>
              <a:gd name="T81" fmla="*/ 295275 h 432"/>
              <a:gd name="T82" fmla="*/ 19050 w 284"/>
              <a:gd name="T83" fmla="*/ 285750 h 432"/>
              <a:gd name="T84" fmla="*/ 25400 w 284"/>
              <a:gd name="T85" fmla="*/ 273050 h 432"/>
              <a:gd name="T86" fmla="*/ 15875 w 284"/>
              <a:gd name="T87" fmla="*/ 263525 h 432"/>
              <a:gd name="T88" fmla="*/ 9525 w 284"/>
              <a:gd name="T89" fmla="*/ 244475 h 432"/>
              <a:gd name="T90" fmla="*/ 0 w 284"/>
              <a:gd name="T91" fmla="*/ 231775 h 432"/>
              <a:gd name="T92" fmla="*/ 19050 w 284"/>
              <a:gd name="T93" fmla="*/ 238125 h 432"/>
              <a:gd name="T94" fmla="*/ 66675 w 284"/>
              <a:gd name="T95" fmla="*/ 234950 h 432"/>
              <a:gd name="T96" fmla="*/ 82550 w 284"/>
              <a:gd name="T97" fmla="*/ 241300 h 432"/>
              <a:gd name="T98" fmla="*/ 88900 w 284"/>
              <a:gd name="T99" fmla="*/ 234950 h 432"/>
              <a:gd name="T100" fmla="*/ 88900 w 284"/>
              <a:gd name="T101" fmla="*/ 206375 h 432"/>
              <a:gd name="T102" fmla="*/ 88900 w 284"/>
              <a:gd name="T103" fmla="*/ 193675 h 432"/>
              <a:gd name="T104" fmla="*/ 79375 w 284"/>
              <a:gd name="T105" fmla="*/ 174625 h 432"/>
              <a:gd name="T106" fmla="*/ 292100 w 284"/>
              <a:gd name="T107" fmla="*/ 0 h 432"/>
              <a:gd name="T108" fmla="*/ 323850 w 284"/>
              <a:gd name="T109" fmla="*/ 0 h 432"/>
              <a:gd name="T110" fmla="*/ 323850 w 284"/>
              <a:gd name="T111" fmla="*/ 0 h 43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4" h="432">
                <a:moveTo>
                  <a:pt x="204" y="0"/>
                </a:moveTo>
                <a:lnTo>
                  <a:pt x="212" y="0"/>
                </a:lnTo>
                <a:lnTo>
                  <a:pt x="220" y="4"/>
                </a:lnTo>
                <a:lnTo>
                  <a:pt x="224" y="8"/>
                </a:lnTo>
                <a:lnTo>
                  <a:pt x="232" y="12"/>
                </a:lnTo>
                <a:lnTo>
                  <a:pt x="238" y="18"/>
                </a:lnTo>
                <a:lnTo>
                  <a:pt x="242" y="24"/>
                </a:lnTo>
                <a:lnTo>
                  <a:pt x="242" y="28"/>
                </a:lnTo>
                <a:lnTo>
                  <a:pt x="254" y="34"/>
                </a:lnTo>
                <a:lnTo>
                  <a:pt x="262" y="34"/>
                </a:lnTo>
                <a:lnTo>
                  <a:pt x="266" y="40"/>
                </a:lnTo>
                <a:lnTo>
                  <a:pt x="272" y="46"/>
                </a:lnTo>
                <a:lnTo>
                  <a:pt x="274" y="52"/>
                </a:lnTo>
                <a:lnTo>
                  <a:pt x="280" y="58"/>
                </a:lnTo>
                <a:lnTo>
                  <a:pt x="280" y="62"/>
                </a:lnTo>
                <a:lnTo>
                  <a:pt x="284" y="64"/>
                </a:lnTo>
                <a:lnTo>
                  <a:pt x="262" y="126"/>
                </a:lnTo>
                <a:lnTo>
                  <a:pt x="252" y="160"/>
                </a:lnTo>
                <a:lnTo>
                  <a:pt x="246" y="198"/>
                </a:lnTo>
                <a:lnTo>
                  <a:pt x="258" y="294"/>
                </a:lnTo>
                <a:lnTo>
                  <a:pt x="244" y="342"/>
                </a:lnTo>
                <a:lnTo>
                  <a:pt x="228" y="374"/>
                </a:lnTo>
                <a:lnTo>
                  <a:pt x="226" y="372"/>
                </a:lnTo>
                <a:lnTo>
                  <a:pt x="222" y="370"/>
                </a:lnTo>
                <a:lnTo>
                  <a:pt x="220" y="374"/>
                </a:lnTo>
                <a:lnTo>
                  <a:pt x="212" y="376"/>
                </a:lnTo>
                <a:lnTo>
                  <a:pt x="208" y="382"/>
                </a:lnTo>
                <a:lnTo>
                  <a:pt x="204" y="382"/>
                </a:lnTo>
                <a:lnTo>
                  <a:pt x="200" y="386"/>
                </a:lnTo>
                <a:lnTo>
                  <a:pt x="200" y="390"/>
                </a:lnTo>
                <a:lnTo>
                  <a:pt x="194" y="392"/>
                </a:lnTo>
                <a:lnTo>
                  <a:pt x="182" y="390"/>
                </a:lnTo>
                <a:lnTo>
                  <a:pt x="180" y="390"/>
                </a:lnTo>
                <a:lnTo>
                  <a:pt x="172" y="392"/>
                </a:lnTo>
                <a:lnTo>
                  <a:pt x="168" y="390"/>
                </a:lnTo>
                <a:lnTo>
                  <a:pt x="162" y="392"/>
                </a:lnTo>
                <a:lnTo>
                  <a:pt x="162" y="394"/>
                </a:lnTo>
                <a:lnTo>
                  <a:pt x="162" y="404"/>
                </a:lnTo>
                <a:lnTo>
                  <a:pt x="166" y="408"/>
                </a:lnTo>
                <a:lnTo>
                  <a:pt x="168" y="412"/>
                </a:lnTo>
                <a:lnTo>
                  <a:pt x="168" y="414"/>
                </a:lnTo>
                <a:lnTo>
                  <a:pt x="174" y="416"/>
                </a:lnTo>
                <a:lnTo>
                  <a:pt x="174" y="422"/>
                </a:lnTo>
                <a:lnTo>
                  <a:pt x="166" y="428"/>
                </a:lnTo>
                <a:lnTo>
                  <a:pt x="162" y="426"/>
                </a:lnTo>
                <a:lnTo>
                  <a:pt x="152" y="432"/>
                </a:lnTo>
                <a:lnTo>
                  <a:pt x="150" y="432"/>
                </a:lnTo>
                <a:lnTo>
                  <a:pt x="138" y="428"/>
                </a:lnTo>
                <a:lnTo>
                  <a:pt x="126" y="422"/>
                </a:lnTo>
                <a:lnTo>
                  <a:pt x="114" y="408"/>
                </a:lnTo>
                <a:lnTo>
                  <a:pt x="106" y="404"/>
                </a:lnTo>
                <a:lnTo>
                  <a:pt x="102" y="396"/>
                </a:lnTo>
                <a:lnTo>
                  <a:pt x="92" y="386"/>
                </a:lnTo>
                <a:lnTo>
                  <a:pt x="90" y="376"/>
                </a:lnTo>
                <a:lnTo>
                  <a:pt x="92" y="352"/>
                </a:lnTo>
                <a:lnTo>
                  <a:pt x="94" y="350"/>
                </a:lnTo>
                <a:lnTo>
                  <a:pt x="100" y="310"/>
                </a:lnTo>
                <a:lnTo>
                  <a:pt x="82" y="286"/>
                </a:lnTo>
                <a:lnTo>
                  <a:pt x="74" y="230"/>
                </a:lnTo>
                <a:lnTo>
                  <a:pt x="68" y="234"/>
                </a:lnTo>
                <a:lnTo>
                  <a:pt x="64" y="230"/>
                </a:lnTo>
                <a:lnTo>
                  <a:pt x="62" y="230"/>
                </a:lnTo>
                <a:lnTo>
                  <a:pt x="54" y="226"/>
                </a:lnTo>
                <a:lnTo>
                  <a:pt x="56" y="226"/>
                </a:lnTo>
                <a:lnTo>
                  <a:pt x="54" y="222"/>
                </a:lnTo>
                <a:lnTo>
                  <a:pt x="50" y="222"/>
                </a:lnTo>
                <a:lnTo>
                  <a:pt x="46" y="220"/>
                </a:lnTo>
                <a:lnTo>
                  <a:pt x="42" y="220"/>
                </a:lnTo>
                <a:lnTo>
                  <a:pt x="40" y="216"/>
                </a:lnTo>
                <a:lnTo>
                  <a:pt x="40" y="210"/>
                </a:lnTo>
                <a:lnTo>
                  <a:pt x="36" y="210"/>
                </a:lnTo>
                <a:lnTo>
                  <a:pt x="34" y="206"/>
                </a:lnTo>
                <a:lnTo>
                  <a:pt x="28" y="206"/>
                </a:lnTo>
                <a:lnTo>
                  <a:pt x="30" y="204"/>
                </a:lnTo>
                <a:lnTo>
                  <a:pt x="32" y="202"/>
                </a:lnTo>
                <a:lnTo>
                  <a:pt x="32" y="198"/>
                </a:lnTo>
                <a:lnTo>
                  <a:pt x="30" y="198"/>
                </a:lnTo>
                <a:lnTo>
                  <a:pt x="28" y="198"/>
                </a:lnTo>
                <a:lnTo>
                  <a:pt x="22" y="194"/>
                </a:lnTo>
                <a:lnTo>
                  <a:pt x="24" y="188"/>
                </a:lnTo>
                <a:lnTo>
                  <a:pt x="16" y="186"/>
                </a:lnTo>
                <a:lnTo>
                  <a:pt x="16" y="182"/>
                </a:lnTo>
                <a:lnTo>
                  <a:pt x="12" y="180"/>
                </a:lnTo>
                <a:lnTo>
                  <a:pt x="14" y="174"/>
                </a:lnTo>
                <a:lnTo>
                  <a:pt x="16" y="172"/>
                </a:lnTo>
                <a:lnTo>
                  <a:pt x="14" y="166"/>
                </a:lnTo>
                <a:lnTo>
                  <a:pt x="10" y="166"/>
                </a:lnTo>
                <a:lnTo>
                  <a:pt x="6" y="160"/>
                </a:lnTo>
                <a:lnTo>
                  <a:pt x="6" y="154"/>
                </a:lnTo>
                <a:lnTo>
                  <a:pt x="4" y="152"/>
                </a:lnTo>
                <a:lnTo>
                  <a:pt x="0" y="146"/>
                </a:lnTo>
                <a:lnTo>
                  <a:pt x="6" y="146"/>
                </a:lnTo>
                <a:lnTo>
                  <a:pt x="12" y="150"/>
                </a:lnTo>
                <a:lnTo>
                  <a:pt x="14" y="148"/>
                </a:lnTo>
                <a:lnTo>
                  <a:pt x="42" y="148"/>
                </a:lnTo>
                <a:lnTo>
                  <a:pt x="48" y="148"/>
                </a:lnTo>
                <a:lnTo>
                  <a:pt x="52" y="152"/>
                </a:lnTo>
                <a:lnTo>
                  <a:pt x="54" y="152"/>
                </a:lnTo>
                <a:lnTo>
                  <a:pt x="56" y="148"/>
                </a:lnTo>
                <a:lnTo>
                  <a:pt x="54" y="134"/>
                </a:lnTo>
                <a:lnTo>
                  <a:pt x="56" y="130"/>
                </a:lnTo>
                <a:lnTo>
                  <a:pt x="60" y="126"/>
                </a:lnTo>
                <a:lnTo>
                  <a:pt x="56" y="122"/>
                </a:lnTo>
                <a:lnTo>
                  <a:pt x="52" y="120"/>
                </a:lnTo>
                <a:lnTo>
                  <a:pt x="50" y="110"/>
                </a:lnTo>
                <a:lnTo>
                  <a:pt x="152" y="30"/>
                </a:lnTo>
                <a:lnTo>
                  <a:pt x="184" y="0"/>
                </a:lnTo>
                <a:lnTo>
                  <a:pt x="204" y="0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2" name="Freeform 156"/>
          <p:cNvSpPr>
            <a:spLocks/>
          </p:cNvSpPr>
          <p:nvPr/>
        </p:nvSpPr>
        <p:spPr bwMode="auto">
          <a:xfrm>
            <a:off x="5144135" y="3061653"/>
            <a:ext cx="504825" cy="695325"/>
          </a:xfrm>
          <a:custGeom>
            <a:avLst/>
            <a:gdLst>
              <a:gd name="T0" fmla="*/ 355600 w 318"/>
              <a:gd name="T1" fmla="*/ 6350 h 438"/>
              <a:gd name="T2" fmla="*/ 374650 w 318"/>
              <a:gd name="T3" fmla="*/ 25400 h 438"/>
              <a:gd name="T4" fmla="*/ 377825 w 318"/>
              <a:gd name="T5" fmla="*/ 34925 h 438"/>
              <a:gd name="T6" fmla="*/ 387350 w 318"/>
              <a:gd name="T7" fmla="*/ 53975 h 438"/>
              <a:gd name="T8" fmla="*/ 387350 w 318"/>
              <a:gd name="T9" fmla="*/ 98425 h 438"/>
              <a:gd name="T10" fmla="*/ 377825 w 318"/>
              <a:gd name="T11" fmla="*/ 95250 h 438"/>
              <a:gd name="T12" fmla="*/ 384175 w 318"/>
              <a:gd name="T13" fmla="*/ 136525 h 438"/>
              <a:gd name="T14" fmla="*/ 406400 w 318"/>
              <a:gd name="T15" fmla="*/ 184150 h 438"/>
              <a:gd name="T16" fmla="*/ 419100 w 318"/>
              <a:gd name="T17" fmla="*/ 190500 h 438"/>
              <a:gd name="T18" fmla="*/ 409575 w 318"/>
              <a:gd name="T19" fmla="*/ 206375 h 438"/>
              <a:gd name="T20" fmla="*/ 438150 w 318"/>
              <a:gd name="T21" fmla="*/ 215900 h 438"/>
              <a:gd name="T22" fmla="*/ 434975 w 318"/>
              <a:gd name="T23" fmla="*/ 247650 h 438"/>
              <a:gd name="T24" fmla="*/ 444500 w 318"/>
              <a:gd name="T25" fmla="*/ 244475 h 438"/>
              <a:gd name="T26" fmla="*/ 469900 w 318"/>
              <a:gd name="T27" fmla="*/ 269875 h 438"/>
              <a:gd name="T28" fmla="*/ 463550 w 318"/>
              <a:gd name="T29" fmla="*/ 282575 h 438"/>
              <a:gd name="T30" fmla="*/ 466725 w 318"/>
              <a:gd name="T31" fmla="*/ 292100 h 438"/>
              <a:gd name="T32" fmla="*/ 473075 w 318"/>
              <a:gd name="T33" fmla="*/ 314325 h 438"/>
              <a:gd name="T34" fmla="*/ 463550 w 318"/>
              <a:gd name="T35" fmla="*/ 323850 h 438"/>
              <a:gd name="T36" fmla="*/ 476250 w 318"/>
              <a:gd name="T37" fmla="*/ 336550 h 438"/>
              <a:gd name="T38" fmla="*/ 473075 w 318"/>
              <a:gd name="T39" fmla="*/ 346075 h 438"/>
              <a:gd name="T40" fmla="*/ 479425 w 318"/>
              <a:gd name="T41" fmla="*/ 352425 h 438"/>
              <a:gd name="T42" fmla="*/ 476250 w 318"/>
              <a:gd name="T43" fmla="*/ 361950 h 438"/>
              <a:gd name="T44" fmla="*/ 482600 w 318"/>
              <a:gd name="T45" fmla="*/ 381000 h 438"/>
              <a:gd name="T46" fmla="*/ 473075 w 318"/>
              <a:gd name="T47" fmla="*/ 400050 h 438"/>
              <a:gd name="T48" fmla="*/ 469900 w 318"/>
              <a:gd name="T49" fmla="*/ 415925 h 438"/>
              <a:gd name="T50" fmla="*/ 463550 w 318"/>
              <a:gd name="T51" fmla="*/ 431800 h 438"/>
              <a:gd name="T52" fmla="*/ 479425 w 318"/>
              <a:gd name="T53" fmla="*/ 441325 h 438"/>
              <a:gd name="T54" fmla="*/ 485775 w 318"/>
              <a:gd name="T55" fmla="*/ 444500 h 438"/>
              <a:gd name="T56" fmla="*/ 495300 w 318"/>
              <a:gd name="T57" fmla="*/ 479425 h 438"/>
              <a:gd name="T58" fmla="*/ 485775 w 318"/>
              <a:gd name="T59" fmla="*/ 485775 h 438"/>
              <a:gd name="T60" fmla="*/ 479425 w 318"/>
              <a:gd name="T61" fmla="*/ 504825 h 438"/>
              <a:gd name="T62" fmla="*/ 482600 w 318"/>
              <a:gd name="T63" fmla="*/ 517525 h 438"/>
              <a:gd name="T64" fmla="*/ 479425 w 318"/>
              <a:gd name="T65" fmla="*/ 527050 h 438"/>
              <a:gd name="T66" fmla="*/ 346075 w 318"/>
              <a:gd name="T67" fmla="*/ 669925 h 438"/>
              <a:gd name="T68" fmla="*/ 320675 w 318"/>
              <a:gd name="T69" fmla="*/ 679450 h 438"/>
              <a:gd name="T70" fmla="*/ 311150 w 318"/>
              <a:gd name="T71" fmla="*/ 669925 h 438"/>
              <a:gd name="T72" fmla="*/ 288925 w 318"/>
              <a:gd name="T73" fmla="*/ 673100 h 438"/>
              <a:gd name="T74" fmla="*/ 276225 w 318"/>
              <a:gd name="T75" fmla="*/ 663575 h 438"/>
              <a:gd name="T76" fmla="*/ 263525 w 318"/>
              <a:gd name="T77" fmla="*/ 663575 h 438"/>
              <a:gd name="T78" fmla="*/ 247650 w 318"/>
              <a:gd name="T79" fmla="*/ 641350 h 438"/>
              <a:gd name="T80" fmla="*/ 241300 w 318"/>
              <a:gd name="T81" fmla="*/ 644525 h 438"/>
              <a:gd name="T82" fmla="*/ 222250 w 318"/>
              <a:gd name="T83" fmla="*/ 631825 h 438"/>
              <a:gd name="T84" fmla="*/ 203200 w 318"/>
              <a:gd name="T85" fmla="*/ 625475 h 438"/>
              <a:gd name="T86" fmla="*/ 177800 w 318"/>
              <a:gd name="T87" fmla="*/ 609600 h 438"/>
              <a:gd name="T88" fmla="*/ 165100 w 318"/>
              <a:gd name="T89" fmla="*/ 600075 h 438"/>
              <a:gd name="T90" fmla="*/ 146050 w 318"/>
              <a:gd name="T91" fmla="*/ 590550 h 438"/>
              <a:gd name="T92" fmla="*/ 130175 w 318"/>
              <a:gd name="T93" fmla="*/ 568325 h 438"/>
              <a:gd name="T94" fmla="*/ 120650 w 318"/>
              <a:gd name="T95" fmla="*/ 558800 h 438"/>
              <a:gd name="T96" fmla="*/ 101600 w 318"/>
              <a:gd name="T97" fmla="*/ 542925 h 438"/>
              <a:gd name="T98" fmla="*/ 85725 w 318"/>
              <a:gd name="T99" fmla="*/ 530225 h 438"/>
              <a:gd name="T100" fmla="*/ 73025 w 318"/>
              <a:gd name="T101" fmla="*/ 514350 h 438"/>
              <a:gd name="T102" fmla="*/ 63500 w 318"/>
              <a:gd name="T103" fmla="*/ 501650 h 438"/>
              <a:gd name="T104" fmla="*/ 31750 w 318"/>
              <a:gd name="T105" fmla="*/ 488950 h 438"/>
              <a:gd name="T106" fmla="*/ 3175 w 318"/>
              <a:gd name="T107" fmla="*/ 476250 h 438"/>
              <a:gd name="T108" fmla="*/ 104775 w 318"/>
              <a:gd name="T109" fmla="*/ 168275 h 4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18" h="438">
                <a:moveTo>
                  <a:pt x="66" y="106"/>
                </a:moveTo>
                <a:lnTo>
                  <a:pt x="216" y="0"/>
                </a:lnTo>
                <a:lnTo>
                  <a:pt x="218" y="4"/>
                </a:lnTo>
                <a:lnTo>
                  <a:pt x="224" y="4"/>
                </a:lnTo>
                <a:lnTo>
                  <a:pt x="224" y="6"/>
                </a:lnTo>
                <a:lnTo>
                  <a:pt x="228" y="12"/>
                </a:lnTo>
                <a:lnTo>
                  <a:pt x="236" y="14"/>
                </a:lnTo>
                <a:lnTo>
                  <a:pt x="236" y="16"/>
                </a:lnTo>
                <a:lnTo>
                  <a:pt x="232" y="18"/>
                </a:lnTo>
                <a:lnTo>
                  <a:pt x="234" y="20"/>
                </a:lnTo>
                <a:lnTo>
                  <a:pt x="238" y="18"/>
                </a:lnTo>
                <a:lnTo>
                  <a:pt x="238" y="22"/>
                </a:lnTo>
                <a:lnTo>
                  <a:pt x="238" y="26"/>
                </a:lnTo>
                <a:lnTo>
                  <a:pt x="242" y="22"/>
                </a:lnTo>
                <a:lnTo>
                  <a:pt x="248" y="30"/>
                </a:lnTo>
                <a:lnTo>
                  <a:pt x="244" y="34"/>
                </a:lnTo>
                <a:lnTo>
                  <a:pt x="248" y="38"/>
                </a:lnTo>
                <a:lnTo>
                  <a:pt x="246" y="42"/>
                </a:lnTo>
                <a:lnTo>
                  <a:pt x="246" y="52"/>
                </a:lnTo>
                <a:lnTo>
                  <a:pt x="244" y="62"/>
                </a:lnTo>
                <a:lnTo>
                  <a:pt x="242" y="64"/>
                </a:lnTo>
                <a:lnTo>
                  <a:pt x="240" y="64"/>
                </a:lnTo>
                <a:lnTo>
                  <a:pt x="238" y="60"/>
                </a:lnTo>
                <a:lnTo>
                  <a:pt x="238" y="70"/>
                </a:lnTo>
                <a:lnTo>
                  <a:pt x="238" y="74"/>
                </a:lnTo>
                <a:lnTo>
                  <a:pt x="244" y="78"/>
                </a:lnTo>
                <a:lnTo>
                  <a:pt x="242" y="86"/>
                </a:lnTo>
                <a:lnTo>
                  <a:pt x="256" y="98"/>
                </a:lnTo>
                <a:lnTo>
                  <a:pt x="252" y="102"/>
                </a:lnTo>
                <a:lnTo>
                  <a:pt x="258" y="104"/>
                </a:lnTo>
                <a:lnTo>
                  <a:pt x="256" y="116"/>
                </a:lnTo>
                <a:lnTo>
                  <a:pt x="262" y="120"/>
                </a:lnTo>
                <a:lnTo>
                  <a:pt x="262" y="114"/>
                </a:lnTo>
                <a:lnTo>
                  <a:pt x="266" y="116"/>
                </a:lnTo>
                <a:lnTo>
                  <a:pt x="264" y="120"/>
                </a:lnTo>
                <a:lnTo>
                  <a:pt x="266" y="122"/>
                </a:lnTo>
                <a:lnTo>
                  <a:pt x="262" y="122"/>
                </a:lnTo>
                <a:lnTo>
                  <a:pt x="260" y="124"/>
                </a:lnTo>
                <a:lnTo>
                  <a:pt x="258" y="130"/>
                </a:lnTo>
                <a:lnTo>
                  <a:pt x="264" y="134"/>
                </a:lnTo>
                <a:lnTo>
                  <a:pt x="266" y="130"/>
                </a:lnTo>
                <a:lnTo>
                  <a:pt x="272" y="134"/>
                </a:lnTo>
                <a:lnTo>
                  <a:pt x="276" y="136"/>
                </a:lnTo>
                <a:lnTo>
                  <a:pt x="276" y="146"/>
                </a:lnTo>
                <a:lnTo>
                  <a:pt x="274" y="152"/>
                </a:lnTo>
                <a:lnTo>
                  <a:pt x="274" y="156"/>
                </a:lnTo>
                <a:lnTo>
                  <a:pt x="268" y="158"/>
                </a:lnTo>
                <a:lnTo>
                  <a:pt x="276" y="158"/>
                </a:lnTo>
                <a:lnTo>
                  <a:pt x="276" y="156"/>
                </a:lnTo>
                <a:lnTo>
                  <a:pt x="280" y="154"/>
                </a:lnTo>
                <a:lnTo>
                  <a:pt x="284" y="162"/>
                </a:lnTo>
                <a:lnTo>
                  <a:pt x="288" y="158"/>
                </a:lnTo>
                <a:lnTo>
                  <a:pt x="294" y="160"/>
                </a:lnTo>
                <a:lnTo>
                  <a:pt x="296" y="170"/>
                </a:lnTo>
                <a:lnTo>
                  <a:pt x="296" y="172"/>
                </a:lnTo>
                <a:lnTo>
                  <a:pt x="292" y="172"/>
                </a:lnTo>
                <a:lnTo>
                  <a:pt x="296" y="176"/>
                </a:lnTo>
                <a:lnTo>
                  <a:pt x="292" y="178"/>
                </a:lnTo>
                <a:lnTo>
                  <a:pt x="294" y="180"/>
                </a:lnTo>
                <a:lnTo>
                  <a:pt x="298" y="178"/>
                </a:lnTo>
                <a:lnTo>
                  <a:pt x="296" y="184"/>
                </a:lnTo>
                <a:lnTo>
                  <a:pt x="294" y="184"/>
                </a:lnTo>
                <a:lnTo>
                  <a:pt x="296" y="192"/>
                </a:lnTo>
                <a:lnTo>
                  <a:pt x="292" y="194"/>
                </a:lnTo>
                <a:lnTo>
                  <a:pt x="294" y="198"/>
                </a:lnTo>
                <a:lnTo>
                  <a:pt x="298" y="198"/>
                </a:lnTo>
                <a:lnTo>
                  <a:pt x="292" y="202"/>
                </a:lnTo>
                <a:lnTo>
                  <a:pt x="296" y="206"/>
                </a:lnTo>
                <a:lnTo>
                  <a:pt x="294" y="206"/>
                </a:lnTo>
                <a:lnTo>
                  <a:pt x="292" y="204"/>
                </a:lnTo>
                <a:lnTo>
                  <a:pt x="288" y="204"/>
                </a:lnTo>
                <a:lnTo>
                  <a:pt x="294" y="208"/>
                </a:lnTo>
                <a:lnTo>
                  <a:pt x="300" y="208"/>
                </a:lnTo>
                <a:lnTo>
                  <a:pt x="300" y="212"/>
                </a:lnTo>
                <a:lnTo>
                  <a:pt x="298" y="214"/>
                </a:lnTo>
                <a:lnTo>
                  <a:pt x="292" y="216"/>
                </a:lnTo>
                <a:lnTo>
                  <a:pt x="288" y="218"/>
                </a:lnTo>
                <a:lnTo>
                  <a:pt x="298" y="218"/>
                </a:lnTo>
                <a:lnTo>
                  <a:pt x="300" y="220"/>
                </a:lnTo>
                <a:lnTo>
                  <a:pt x="298" y="224"/>
                </a:lnTo>
                <a:lnTo>
                  <a:pt x="300" y="222"/>
                </a:lnTo>
                <a:lnTo>
                  <a:pt x="302" y="222"/>
                </a:lnTo>
                <a:lnTo>
                  <a:pt x="300" y="228"/>
                </a:lnTo>
                <a:lnTo>
                  <a:pt x="304" y="226"/>
                </a:lnTo>
                <a:lnTo>
                  <a:pt x="302" y="228"/>
                </a:lnTo>
                <a:lnTo>
                  <a:pt x="300" y="228"/>
                </a:lnTo>
                <a:lnTo>
                  <a:pt x="298" y="234"/>
                </a:lnTo>
                <a:lnTo>
                  <a:pt x="306" y="234"/>
                </a:lnTo>
                <a:lnTo>
                  <a:pt x="306" y="236"/>
                </a:lnTo>
                <a:lnTo>
                  <a:pt x="304" y="240"/>
                </a:lnTo>
                <a:lnTo>
                  <a:pt x="300" y="242"/>
                </a:lnTo>
                <a:lnTo>
                  <a:pt x="302" y="246"/>
                </a:lnTo>
                <a:lnTo>
                  <a:pt x="298" y="246"/>
                </a:lnTo>
                <a:lnTo>
                  <a:pt x="298" y="252"/>
                </a:lnTo>
                <a:lnTo>
                  <a:pt x="304" y="256"/>
                </a:lnTo>
                <a:lnTo>
                  <a:pt x="298" y="256"/>
                </a:lnTo>
                <a:lnTo>
                  <a:pt x="300" y="260"/>
                </a:lnTo>
                <a:lnTo>
                  <a:pt x="296" y="262"/>
                </a:lnTo>
                <a:lnTo>
                  <a:pt x="296" y="264"/>
                </a:lnTo>
                <a:lnTo>
                  <a:pt x="294" y="264"/>
                </a:lnTo>
                <a:lnTo>
                  <a:pt x="294" y="266"/>
                </a:lnTo>
                <a:lnTo>
                  <a:pt x="292" y="272"/>
                </a:lnTo>
                <a:lnTo>
                  <a:pt x="296" y="272"/>
                </a:lnTo>
                <a:lnTo>
                  <a:pt x="298" y="276"/>
                </a:lnTo>
                <a:lnTo>
                  <a:pt x="302" y="276"/>
                </a:lnTo>
                <a:lnTo>
                  <a:pt x="302" y="278"/>
                </a:lnTo>
                <a:lnTo>
                  <a:pt x="302" y="274"/>
                </a:lnTo>
                <a:lnTo>
                  <a:pt x="304" y="274"/>
                </a:lnTo>
                <a:lnTo>
                  <a:pt x="306" y="280"/>
                </a:lnTo>
                <a:lnTo>
                  <a:pt x="304" y="282"/>
                </a:lnTo>
                <a:lnTo>
                  <a:pt x="308" y="286"/>
                </a:lnTo>
                <a:lnTo>
                  <a:pt x="306" y="298"/>
                </a:lnTo>
                <a:lnTo>
                  <a:pt x="312" y="302"/>
                </a:lnTo>
                <a:lnTo>
                  <a:pt x="308" y="304"/>
                </a:lnTo>
                <a:lnTo>
                  <a:pt x="306" y="300"/>
                </a:lnTo>
                <a:lnTo>
                  <a:pt x="304" y="302"/>
                </a:lnTo>
                <a:lnTo>
                  <a:pt x="306" y="306"/>
                </a:lnTo>
                <a:lnTo>
                  <a:pt x="312" y="306"/>
                </a:lnTo>
                <a:lnTo>
                  <a:pt x="316" y="308"/>
                </a:lnTo>
                <a:lnTo>
                  <a:pt x="308" y="316"/>
                </a:lnTo>
                <a:lnTo>
                  <a:pt x="302" y="318"/>
                </a:lnTo>
                <a:lnTo>
                  <a:pt x="302" y="320"/>
                </a:lnTo>
                <a:lnTo>
                  <a:pt x="308" y="322"/>
                </a:lnTo>
                <a:lnTo>
                  <a:pt x="304" y="324"/>
                </a:lnTo>
                <a:lnTo>
                  <a:pt x="304" y="326"/>
                </a:lnTo>
                <a:lnTo>
                  <a:pt x="300" y="320"/>
                </a:lnTo>
                <a:lnTo>
                  <a:pt x="298" y="322"/>
                </a:lnTo>
                <a:lnTo>
                  <a:pt x="298" y="326"/>
                </a:lnTo>
                <a:lnTo>
                  <a:pt x="302" y="332"/>
                </a:lnTo>
                <a:lnTo>
                  <a:pt x="302" y="336"/>
                </a:lnTo>
                <a:lnTo>
                  <a:pt x="304" y="338"/>
                </a:lnTo>
                <a:lnTo>
                  <a:pt x="318" y="354"/>
                </a:lnTo>
                <a:lnTo>
                  <a:pt x="218" y="422"/>
                </a:lnTo>
                <a:lnTo>
                  <a:pt x="214" y="438"/>
                </a:lnTo>
                <a:lnTo>
                  <a:pt x="206" y="430"/>
                </a:lnTo>
                <a:lnTo>
                  <a:pt x="202" y="430"/>
                </a:lnTo>
                <a:lnTo>
                  <a:pt x="202" y="428"/>
                </a:lnTo>
                <a:lnTo>
                  <a:pt x="200" y="426"/>
                </a:lnTo>
                <a:lnTo>
                  <a:pt x="198" y="424"/>
                </a:lnTo>
                <a:lnTo>
                  <a:pt x="196" y="424"/>
                </a:lnTo>
                <a:lnTo>
                  <a:pt x="196" y="422"/>
                </a:lnTo>
                <a:lnTo>
                  <a:pt x="192" y="420"/>
                </a:lnTo>
                <a:lnTo>
                  <a:pt x="186" y="420"/>
                </a:lnTo>
                <a:lnTo>
                  <a:pt x="180" y="422"/>
                </a:lnTo>
                <a:lnTo>
                  <a:pt x="182" y="424"/>
                </a:lnTo>
                <a:lnTo>
                  <a:pt x="178" y="424"/>
                </a:lnTo>
                <a:lnTo>
                  <a:pt x="174" y="420"/>
                </a:lnTo>
                <a:lnTo>
                  <a:pt x="176" y="420"/>
                </a:lnTo>
                <a:lnTo>
                  <a:pt x="174" y="418"/>
                </a:lnTo>
                <a:lnTo>
                  <a:pt x="172" y="418"/>
                </a:lnTo>
                <a:lnTo>
                  <a:pt x="168" y="418"/>
                </a:lnTo>
                <a:lnTo>
                  <a:pt x="168" y="416"/>
                </a:lnTo>
                <a:lnTo>
                  <a:pt x="166" y="418"/>
                </a:lnTo>
                <a:lnTo>
                  <a:pt x="166" y="408"/>
                </a:lnTo>
                <a:lnTo>
                  <a:pt x="158" y="410"/>
                </a:lnTo>
                <a:lnTo>
                  <a:pt x="158" y="406"/>
                </a:lnTo>
                <a:lnTo>
                  <a:pt x="156" y="404"/>
                </a:lnTo>
                <a:lnTo>
                  <a:pt x="156" y="406"/>
                </a:lnTo>
                <a:lnTo>
                  <a:pt x="152" y="404"/>
                </a:lnTo>
                <a:lnTo>
                  <a:pt x="148" y="404"/>
                </a:lnTo>
                <a:lnTo>
                  <a:pt x="152" y="406"/>
                </a:lnTo>
                <a:lnTo>
                  <a:pt x="144" y="406"/>
                </a:lnTo>
                <a:lnTo>
                  <a:pt x="144" y="404"/>
                </a:lnTo>
                <a:lnTo>
                  <a:pt x="142" y="404"/>
                </a:lnTo>
                <a:lnTo>
                  <a:pt x="140" y="398"/>
                </a:lnTo>
                <a:lnTo>
                  <a:pt x="138" y="400"/>
                </a:lnTo>
                <a:lnTo>
                  <a:pt x="134" y="398"/>
                </a:lnTo>
                <a:lnTo>
                  <a:pt x="134" y="394"/>
                </a:lnTo>
                <a:lnTo>
                  <a:pt x="128" y="394"/>
                </a:lnTo>
                <a:lnTo>
                  <a:pt x="126" y="392"/>
                </a:lnTo>
                <a:lnTo>
                  <a:pt x="122" y="392"/>
                </a:lnTo>
                <a:lnTo>
                  <a:pt x="118" y="394"/>
                </a:lnTo>
                <a:lnTo>
                  <a:pt x="112" y="384"/>
                </a:lnTo>
                <a:lnTo>
                  <a:pt x="108" y="382"/>
                </a:lnTo>
                <a:lnTo>
                  <a:pt x="108" y="380"/>
                </a:lnTo>
                <a:lnTo>
                  <a:pt x="106" y="378"/>
                </a:lnTo>
                <a:lnTo>
                  <a:pt x="104" y="378"/>
                </a:lnTo>
                <a:lnTo>
                  <a:pt x="102" y="380"/>
                </a:lnTo>
                <a:lnTo>
                  <a:pt x="98" y="378"/>
                </a:lnTo>
                <a:lnTo>
                  <a:pt x="96" y="374"/>
                </a:lnTo>
                <a:lnTo>
                  <a:pt x="92" y="372"/>
                </a:lnTo>
                <a:lnTo>
                  <a:pt x="88" y="364"/>
                </a:lnTo>
                <a:lnTo>
                  <a:pt x="88" y="362"/>
                </a:lnTo>
                <a:lnTo>
                  <a:pt x="86" y="360"/>
                </a:lnTo>
                <a:lnTo>
                  <a:pt x="82" y="358"/>
                </a:lnTo>
                <a:lnTo>
                  <a:pt x="80" y="358"/>
                </a:lnTo>
                <a:lnTo>
                  <a:pt x="80" y="352"/>
                </a:lnTo>
                <a:lnTo>
                  <a:pt x="78" y="354"/>
                </a:lnTo>
                <a:lnTo>
                  <a:pt x="76" y="352"/>
                </a:lnTo>
                <a:lnTo>
                  <a:pt x="76" y="348"/>
                </a:lnTo>
                <a:lnTo>
                  <a:pt x="72" y="348"/>
                </a:lnTo>
                <a:lnTo>
                  <a:pt x="64" y="342"/>
                </a:lnTo>
                <a:lnTo>
                  <a:pt x="62" y="344"/>
                </a:lnTo>
                <a:lnTo>
                  <a:pt x="56" y="338"/>
                </a:lnTo>
                <a:lnTo>
                  <a:pt x="56" y="334"/>
                </a:lnTo>
                <a:lnTo>
                  <a:pt x="54" y="334"/>
                </a:lnTo>
                <a:lnTo>
                  <a:pt x="52" y="328"/>
                </a:lnTo>
                <a:lnTo>
                  <a:pt x="46" y="328"/>
                </a:lnTo>
                <a:lnTo>
                  <a:pt x="44" y="326"/>
                </a:lnTo>
                <a:lnTo>
                  <a:pt x="46" y="324"/>
                </a:lnTo>
                <a:lnTo>
                  <a:pt x="42" y="320"/>
                </a:lnTo>
                <a:lnTo>
                  <a:pt x="44" y="318"/>
                </a:lnTo>
                <a:lnTo>
                  <a:pt x="42" y="316"/>
                </a:lnTo>
                <a:lnTo>
                  <a:pt x="40" y="316"/>
                </a:lnTo>
                <a:lnTo>
                  <a:pt x="38" y="314"/>
                </a:lnTo>
                <a:lnTo>
                  <a:pt x="34" y="314"/>
                </a:lnTo>
                <a:lnTo>
                  <a:pt x="26" y="308"/>
                </a:lnTo>
                <a:lnTo>
                  <a:pt x="20" y="308"/>
                </a:lnTo>
                <a:lnTo>
                  <a:pt x="18" y="312"/>
                </a:lnTo>
                <a:lnTo>
                  <a:pt x="12" y="308"/>
                </a:lnTo>
                <a:lnTo>
                  <a:pt x="8" y="306"/>
                </a:lnTo>
                <a:lnTo>
                  <a:pt x="2" y="300"/>
                </a:lnTo>
                <a:lnTo>
                  <a:pt x="0" y="286"/>
                </a:lnTo>
                <a:lnTo>
                  <a:pt x="66" y="106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" name="Freeform 157"/>
          <p:cNvSpPr>
            <a:spLocks/>
          </p:cNvSpPr>
          <p:nvPr/>
        </p:nvSpPr>
        <p:spPr bwMode="auto">
          <a:xfrm>
            <a:off x="4975860" y="3550603"/>
            <a:ext cx="625475" cy="625475"/>
          </a:xfrm>
          <a:custGeom>
            <a:avLst/>
            <a:gdLst>
              <a:gd name="T0" fmla="*/ 222250 w 394"/>
              <a:gd name="T1" fmla="*/ 9525 h 394"/>
              <a:gd name="T2" fmla="*/ 238125 w 394"/>
              <a:gd name="T3" fmla="*/ 15875 h 394"/>
              <a:gd name="T4" fmla="*/ 241300 w 394"/>
              <a:gd name="T5" fmla="*/ 31750 h 394"/>
              <a:gd name="T6" fmla="*/ 257175 w 394"/>
              <a:gd name="T7" fmla="*/ 47625 h 394"/>
              <a:gd name="T8" fmla="*/ 282575 w 394"/>
              <a:gd name="T9" fmla="*/ 63500 h 394"/>
              <a:gd name="T10" fmla="*/ 295275 w 394"/>
              <a:gd name="T11" fmla="*/ 69850 h 394"/>
              <a:gd name="T12" fmla="*/ 307975 w 394"/>
              <a:gd name="T13" fmla="*/ 85725 h 394"/>
              <a:gd name="T14" fmla="*/ 323850 w 394"/>
              <a:gd name="T15" fmla="*/ 111125 h 394"/>
              <a:gd name="T16" fmla="*/ 339725 w 394"/>
              <a:gd name="T17" fmla="*/ 114300 h 394"/>
              <a:gd name="T18" fmla="*/ 361950 w 394"/>
              <a:gd name="T19" fmla="*/ 133350 h 394"/>
              <a:gd name="T20" fmla="*/ 381000 w 394"/>
              <a:gd name="T21" fmla="*/ 142875 h 394"/>
              <a:gd name="T22" fmla="*/ 396875 w 394"/>
              <a:gd name="T23" fmla="*/ 152400 h 394"/>
              <a:gd name="T24" fmla="*/ 409575 w 394"/>
              <a:gd name="T25" fmla="*/ 152400 h 394"/>
              <a:gd name="T26" fmla="*/ 419100 w 394"/>
              <a:gd name="T27" fmla="*/ 161925 h 394"/>
              <a:gd name="T28" fmla="*/ 434975 w 394"/>
              <a:gd name="T29" fmla="*/ 174625 h 394"/>
              <a:gd name="T30" fmla="*/ 444500 w 394"/>
              <a:gd name="T31" fmla="*/ 177800 h 394"/>
              <a:gd name="T32" fmla="*/ 463550 w 394"/>
              <a:gd name="T33" fmla="*/ 177800 h 394"/>
              <a:gd name="T34" fmla="*/ 482600 w 394"/>
              <a:gd name="T35" fmla="*/ 184150 h 394"/>
              <a:gd name="T36" fmla="*/ 495300 w 394"/>
              <a:gd name="T37" fmla="*/ 193675 h 394"/>
              <a:gd name="T38" fmla="*/ 517525 w 394"/>
              <a:gd name="T39" fmla="*/ 222250 h 394"/>
              <a:gd name="T40" fmla="*/ 523875 w 394"/>
              <a:gd name="T41" fmla="*/ 244475 h 394"/>
              <a:gd name="T42" fmla="*/ 517525 w 394"/>
              <a:gd name="T43" fmla="*/ 276225 h 394"/>
              <a:gd name="T44" fmla="*/ 520700 w 394"/>
              <a:gd name="T45" fmla="*/ 307975 h 394"/>
              <a:gd name="T46" fmla="*/ 530225 w 394"/>
              <a:gd name="T47" fmla="*/ 339725 h 394"/>
              <a:gd name="T48" fmla="*/ 542925 w 394"/>
              <a:gd name="T49" fmla="*/ 352425 h 394"/>
              <a:gd name="T50" fmla="*/ 568325 w 394"/>
              <a:gd name="T51" fmla="*/ 377825 h 394"/>
              <a:gd name="T52" fmla="*/ 574675 w 394"/>
              <a:gd name="T53" fmla="*/ 406400 h 394"/>
              <a:gd name="T54" fmla="*/ 590550 w 394"/>
              <a:gd name="T55" fmla="*/ 409575 h 394"/>
              <a:gd name="T56" fmla="*/ 593725 w 394"/>
              <a:gd name="T57" fmla="*/ 425450 h 394"/>
              <a:gd name="T58" fmla="*/ 603250 w 394"/>
              <a:gd name="T59" fmla="*/ 441325 h 394"/>
              <a:gd name="T60" fmla="*/ 609600 w 394"/>
              <a:gd name="T61" fmla="*/ 457200 h 394"/>
              <a:gd name="T62" fmla="*/ 612775 w 394"/>
              <a:gd name="T63" fmla="*/ 473075 h 394"/>
              <a:gd name="T64" fmla="*/ 622300 w 394"/>
              <a:gd name="T65" fmla="*/ 492125 h 394"/>
              <a:gd name="T66" fmla="*/ 625475 w 394"/>
              <a:gd name="T67" fmla="*/ 508000 h 394"/>
              <a:gd name="T68" fmla="*/ 260350 w 394"/>
              <a:gd name="T69" fmla="*/ 625475 h 394"/>
              <a:gd name="T70" fmla="*/ 260350 w 394"/>
              <a:gd name="T71" fmla="*/ 606425 h 394"/>
              <a:gd name="T72" fmla="*/ 241300 w 394"/>
              <a:gd name="T73" fmla="*/ 574675 h 394"/>
              <a:gd name="T74" fmla="*/ 225425 w 394"/>
              <a:gd name="T75" fmla="*/ 530225 h 394"/>
              <a:gd name="T76" fmla="*/ 203200 w 394"/>
              <a:gd name="T77" fmla="*/ 511175 h 394"/>
              <a:gd name="T78" fmla="*/ 177800 w 394"/>
              <a:gd name="T79" fmla="*/ 495300 h 394"/>
              <a:gd name="T80" fmla="*/ 161925 w 394"/>
              <a:gd name="T81" fmla="*/ 482600 h 394"/>
              <a:gd name="T82" fmla="*/ 69850 w 394"/>
              <a:gd name="T83" fmla="*/ 476250 h 394"/>
              <a:gd name="T84" fmla="*/ 76200 w 394"/>
              <a:gd name="T85" fmla="*/ 434975 h 394"/>
              <a:gd name="T86" fmla="*/ 79375 w 394"/>
              <a:gd name="T87" fmla="*/ 263525 h 394"/>
              <a:gd name="T88" fmla="*/ 53975 w 394"/>
              <a:gd name="T89" fmla="*/ 231775 h 394"/>
              <a:gd name="T90" fmla="*/ 53975 w 394"/>
              <a:gd name="T91" fmla="*/ 184150 h 394"/>
              <a:gd name="T92" fmla="*/ 3175 w 394"/>
              <a:gd name="T93" fmla="*/ 123825 h 394"/>
              <a:gd name="T94" fmla="*/ 196850 w 394"/>
              <a:gd name="T95" fmla="*/ 6350 h 39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94" h="394">
                <a:moveTo>
                  <a:pt x="124" y="4"/>
                </a:moveTo>
                <a:lnTo>
                  <a:pt x="126" y="0"/>
                </a:lnTo>
                <a:lnTo>
                  <a:pt x="132" y="0"/>
                </a:lnTo>
                <a:lnTo>
                  <a:pt x="140" y="6"/>
                </a:lnTo>
                <a:lnTo>
                  <a:pt x="144" y="6"/>
                </a:lnTo>
                <a:lnTo>
                  <a:pt x="146" y="8"/>
                </a:lnTo>
                <a:lnTo>
                  <a:pt x="148" y="8"/>
                </a:lnTo>
                <a:lnTo>
                  <a:pt x="150" y="10"/>
                </a:lnTo>
                <a:lnTo>
                  <a:pt x="148" y="12"/>
                </a:lnTo>
                <a:lnTo>
                  <a:pt x="152" y="16"/>
                </a:lnTo>
                <a:lnTo>
                  <a:pt x="150" y="18"/>
                </a:lnTo>
                <a:lnTo>
                  <a:pt x="152" y="20"/>
                </a:lnTo>
                <a:lnTo>
                  <a:pt x="158" y="20"/>
                </a:lnTo>
                <a:lnTo>
                  <a:pt x="160" y="26"/>
                </a:lnTo>
                <a:lnTo>
                  <a:pt x="162" y="26"/>
                </a:lnTo>
                <a:lnTo>
                  <a:pt x="162" y="30"/>
                </a:lnTo>
                <a:lnTo>
                  <a:pt x="168" y="36"/>
                </a:lnTo>
                <a:lnTo>
                  <a:pt x="170" y="34"/>
                </a:lnTo>
                <a:lnTo>
                  <a:pt x="178" y="40"/>
                </a:lnTo>
                <a:lnTo>
                  <a:pt x="182" y="40"/>
                </a:lnTo>
                <a:lnTo>
                  <a:pt x="182" y="44"/>
                </a:lnTo>
                <a:lnTo>
                  <a:pt x="184" y="46"/>
                </a:lnTo>
                <a:lnTo>
                  <a:pt x="186" y="44"/>
                </a:lnTo>
                <a:lnTo>
                  <a:pt x="186" y="50"/>
                </a:lnTo>
                <a:lnTo>
                  <a:pt x="188" y="50"/>
                </a:lnTo>
                <a:lnTo>
                  <a:pt x="192" y="52"/>
                </a:lnTo>
                <a:lnTo>
                  <a:pt x="194" y="54"/>
                </a:lnTo>
                <a:lnTo>
                  <a:pt x="194" y="56"/>
                </a:lnTo>
                <a:lnTo>
                  <a:pt x="198" y="64"/>
                </a:lnTo>
                <a:lnTo>
                  <a:pt x="202" y="66"/>
                </a:lnTo>
                <a:lnTo>
                  <a:pt x="204" y="70"/>
                </a:lnTo>
                <a:lnTo>
                  <a:pt x="208" y="72"/>
                </a:lnTo>
                <a:lnTo>
                  <a:pt x="210" y="70"/>
                </a:lnTo>
                <a:lnTo>
                  <a:pt x="212" y="70"/>
                </a:lnTo>
                <a:lnTo>
                  <a:pt x="214" y="72"/>
                </a:lnTo>
                <a:lnTo>
                  <a:pt x="214" y="74"/>
                </a:lnTo>
                <a:lnTo>
                  <a:pt x="218" y="76"/>
                </a:lnTo>
                <a:lnTo>
                  <a:pt x="224" y="86"/>
                </a:lnTo>
                <a:lnTo>
                  <a:pt x="228" y="84"/>
                </a:lnTo>
                <a:lnTo>
                  <a:pt x="232" y="84"/>
                </a:lnTo>
                <a:lnTo>
                  <a:pt x="234" y="86"/>
                </a:lnTo>
                <a:lnTo>
                  <a:pt x="240" y="86"/>
                </a:lnTo>
                <a:lnTo>
                  <a:pt x="240" y="90"/>
                </a:lnTo>
                <a:lnTo>
                  <a:pt x="244" y="92"/>
                </a:lnTo>
                <a:lnTo>
                  <a:pt x="246" y="90"/>
                </a:lnTo>
                <a:lnTo>
                  <a:pt x="248" y="96"/>
                </a:lnTo>
                <a:lnTo>
                  <a:pt x="250" y="96"/>
                </a:lnTo>
                <a:lnTo>
                  <a:pt x="250" y="98"/>
                </a:lnTo>
                <a:lnTo>
                  <a:pt x="258" y="98"/>
                </a:lnTo>
                <a:lnTo>
                  <a:pt x="254" y="96"/>
                </a:lnTo>
                <a:lnTo>
                  <a:pt x="258" y="96"/>
                </a:lnTo>
                <a:lnTo>
                  <a:pt x="262" y="98"/>
                </a:lnTo>
                <a:lnTo>
                  <a:pt x="262" y="96"/>
                </a:lnTo>
                <a:lnTo>
                  <a:pt x="264" y="98"/>
                </a:lnTo>
                <a:lnTo>
                  <a:pt x="264" y="102"/>
                </a:lnTo>
                <a:lnTo>
                  <a:pt x="272" y="100"/>
                </a:lnTo>
                <a:lnTo>
                  <a:pt x="272" y="110"/>
                </a:lnTo>
                <a:lnTo>
                  <a:pt x="274" y="108"/>
                </a:lnTo>
                <a:lnTo>
                  <a:pt x="274" y="110"/>
                </a:lnTo>
                <a:lnTo>
                  <a:pt x="278" y="110"/>
                </a:lnTo>
                <a:lnTo>
                  <a:pt x="280" y="110"/>
                </a:lnTo>
                <a:lnTo>
                  <a:pt x="282" y="112"/>
                </a:lnTo>
                <a:lnTo>
                  <a:pt x="280" y="112"/>
                </a:lnTo>
                <a:lnTo>
                  <a:pt x="284" y="116"/>
                </a:lnTo>
                <a:lnTo>
                  <a:pt x="288" y="116"/>
                </a:lnTo>
                <a:lnTo>
                  <a:pt x="286" y="114"/>
                </a:lnTo>
                <a:lnTo>
                  <a:pt x="292" y="112"/>
                </a:lnTo>
                <a:lnTo>
                  <a:pt x="298" y="112"/>
                </a:lnTo>
                <a:lnTo>
                  <a:pt x="302" y="114"/>
                </a:lnTo>
                <a:lnTo>
                  <a:pt x="302" y="116"/>
                </a:lnTo>
                <a:lnTo>
                  <a:pt x="304" y="116"/>
                </a:lnTo>
                <a:lnTo>
                  <a:pt x="306" y="118"/>
                </a:lnTo>
                <a:lnTo>
                  <a:pt x="308" y="120"/>
                </a:lnTo>
                <a:lnTo>
                  <a:pt x="308" y="122"/>
                </a:lnTo>
                <a:lnTo>
                  <a:pt x="312" y="122"/>
                </a:lnTo>
                <a:lnTo>
                  <a:pt x="320" y="130"/>
                </a:lnTo>
                <a:lnTo>
                  <a:pt x="320" y="132"/>
                </a:lnTo>
                <a:lnTo>
                  <a:pt x="326" y="134"/>
                </a:lnTo>
                <a:lnTo>
                  <a:pt x="326" y="140"/>
                </a:lnTo>
                <a:lnTo>
                  <a:pt x="324" y="140"/>
                </a:lnTo>
                <a:lnTo>
                  <a:pt x="322" y="148"/>
                </a:lnTo>
                <a:lnTo>
                  <a:pt x="328" y="148"/>
                </a:lnTo>
                <a:lnTo>
                  <a:pt x="330" y="154"/>
                </a:lnTo>
                <a:lnTo>
                  <a:pt x="332" y="160"/>
                </a:lnTo>
                <a:lnTo>
                  <a:pt x="328" y="170"/>
                </a:lnTo>
                <a:lnTo>
                  <a:pt x="324" y="172"/>
                </a:lnTo>
                <a:lnTo>
                  <a:pt x="326" y="174"/>
                </a:lnTo>
                <a:lnTo>
                  <a:pt x="326" y="176"/>
                </a:lnTo>
                <a:lnTo>
                  <a:pt x="326" y="182"/>
                </a:lnTo>
                <a:lnTo>
                  <a:pt x="322" y="188"/>
                </a:lnTo>
                <a:lnTo>
                  <a:pt x="328" y="194"/>
                </a:lnTo>
                <a:lnTo>
                  <a:pt x="328" y="206"/>
                </a:lnTo>
                <a:lnTo>
                  <a:pt x="330" y="208"/>
                </a:lnTo>
                <a:lnTo>
                  <a:pt x="334" y="206"/>
                </a:lnTo>
                <a:lnTo>
                  <a:pt x="334" y="214"/>
                </a:lnTo>
                <a:lnTo>
                  <a:pt x="338" y="214"/>
                </a:lnTo>
                <a:lnTo>
                  <a:pt x="338" y="218"/>
                </a:lnTo>
                <a:lnTo>
                  <a:pt x="340" y="218"/>
                </a:lnTo>
                <a:lnTo>
                  <a:pt x="342" y="222"/>
                </a:lnTo>
                <a:lnTo>
                  <a:pt x="344" y="222"/>
                </a:lnTo>
                <a:lnTo>
                  <a:pt x="346" y="234"/>
                </a:lnTo>
                <a:lnTo>
                  <a:pt x="350" y="236"/>
                </a:lnTo>
                <a:lnTo>
                  <a:pt x="358" y="238"/>
                </a:lnTo>
                <a:lnTo>
                  <a:pt x="358" y="246"/>
                </a:lnTo>
                <a:lnTo>
                  <a:pt x="360" y="248"/>
                </a:lnTo>
                <a:lnTo>
                  <a:pt x="358" y="250"/>
                </a:lnTo>
                <a:lnTo>
                  <a:pt x="362" y="256"/>
                </a:lnTo>
                <a:lnTo>
                  <a:pt x="366" y="254"/>
                </a:lnTo>
                <a:lnTo>
                  <a:pt x="368" y="256"/>
                </a:lnTo>
                <a:lnTo>
                  <a:pt x="372" y="256"/>
                </a:lnTo>
                <a:lnTo>
                  <a:pt x="372" y="258"/>
                </a:lnTo>
                <a:lnTo>
                  <a:pt x="370" y="260"/>
                </a:lnTo>
                <a:lnTo>
                  <a:pt x="374" y="266"/>
                </a:lnTo>
                <a:lnTo>
                  <a:pt x="372" y="268"/>
                </a:lnTo>
                <a:lnTo>
                  <a:pt x="374" y="268"/>
                </a:lnTo>
                <a:lnTo>
                  <a:pt x="382" y="274"/>
                </a:lnTo>
                <a:lnTo>
                  <a:pt x="380" y="276"/>
                </a:lnTo>
                <a:lnTo>
                  <a:pt x="382" y="276"/>
                </a:lnTo>
                <a:lnTo>
                  <a:pt x="380" y="278"/>
                </a:lnTo>
                <a:lnTo>
                  <a:pt x="384" y="280"/>
                </a:lnTo>
                <a:lnTo>
                  <a:pt x="382" y="282"/>
                </a:lnTo>
                <a:lnTo>
                  <a:pt x="382" y="286"/>
                </a:lnTo>
                <a:lnTo>
                  <a:pt x="384" y="288"/>
                </a:lnTo>
                <a:lnTo>
                  <a:pt x="384" y="292"/>
                </a:lnTo>
                <a:lnTo>
                  <a:pt x="382" y="292"/>
                </a:lnTo>
                <a:lnTo>
                  <a:pt x="386" y="296"/>
                </a:lnTo>
                <a:lnTo>
                  <a:pt x="386" y="298"/>
                </a:lnTo>
                <a:lnTo>
                  <a:pt x="390" y="298"/>
                </a:lnTo>
                <a:lnTo>
                  <a:pt x="390" y="300"/>
                </a:lnTo>
                <a:lnTo>
                  <a:pt x="388" y="302"/>
                </a:lnTo>
                <a:lnTo>
                  <a:pt x="392" y="310"/>
                </a:lnTo>
                <a:lnTo>
                  <a:pt x="390" y="314"/>
                </a:lnTo>
                <a:lnTo>
                  <a:pt x="392" y="316"/>
                </a:lnTo>
                <a:lnTo>
                  <a:pt x="390" y="318"/>
                </a:lnTo>
                <a:lnTo>
                  <a:pt x="394" y="320"/>
                </a:lnTo>
                <a:lnTo>
                  <a:pt x="392" y="322"/>
                </a:lnTo>
                <a:lnTo>
                  <a:pt x="392" y="324"/>
                </a:lnTo>
                <a:lnTo>
                  <a:pt x="268" y="364"/>
                </a:lnTo>
                <a:lnTo>
                  <a:pt x="164" y="394"/>
                </a:lnTo>
                <a:lnTo>
                  <a:pt x="164" y="388"/>
                </a:lnTo>
                <a:lnTo>
                  <a:pt x="166" y="388"/>
                </a:lnTo>
                <a:lnTo>
                  <a:pt x="164" y="382"/>
                </a:lnTo>
                <a:lnTo>
                  <a:pt x="164" y="376"/>
                </a:lnTo>
                <a:lnTo>
                  <a:pt x="162" y="374"/>
                </a:lnTo>
                <a:lnTo>
                  <a:pt x="158" y="362"/>
                </a:lnTo>
                <a:lnTo>
                  <a:pt x="152" y="362"/>
                </a:lnTo>
                <a:lnTo>
                  <a:pt x="150" y="360"/>
                </a:lnTo>
                <a:lnTo>
                  <a:pt x="146" y="354"/>
                </a:lnTo>
                <a:lnTo>
                  <a:pt x="148" y="340"/>
                </a:lnTo>
                <a:lnTo>
                  <a:pt x="142" y="334"/>
                </a:lnTo>
                <a:lnTo>
                  <a:pt x="144" y="332"/>
                </a:lnTo>
                <a:lnTo>
                  <a:pt x="142" y="328"/>
                </a:lnTo>
                <a:lnTo>
                  <a:pt x="132" y="328"/>
                </a:lnTo>
                <a:lnTo>
                  <a:pt x="128" y="322"/>
                </a:lnTo>
                <a:lnTo>
                  <a:pt x="124" y="324"/>
                </a:lnTo>
                <a:lnTo>
                  <a:pt x="120" y="318"/>
                </a:lnTo>
                <a:lnTo>
                  <a:pt x="118" y="318"/>
                </a:lnTo>
                <a:lnTo>
                  <a:pt x="112" y="312"/>
                </a:lnTo>
                <a:lnTo>
                  <a:pt x="110" y="314"/>
                </a:lnTo>
                <a:lnTo>
                  <a:pt x="110" y="312"/>
                </a:lnTo>
                <a:lnTo>
                  <a:pt x="104" y="310"/>
                </a:lnTo>
                <a:lnTo>
                  <a:pt x="102" y="304"/>
                </a:lnTo>
                <a:lnTo>
                  <a:pt x="90" y="298"/>
                </a:lnTo>
                <a:lnTo>
                  <a:pt x="72" y="298"/>
                </a:lnTo>
                <a:lnTo>
                  <a:pt x="48" y="304"/>
                </a:lnTo>
                <a:lnTo>
                  <a:pt x="44" y="300"/>
                </a:lnTo>
                <a:lnTo>
                  <a:pt x="40" y="304"/>
                </a:lnTo>
                <a:lnTo>
                  <a:pt x="40" y="302"/>
                </a:lnTo>
                <a:lnTo>
                  <a:pt x="46" y="290"/>
                </a:lnTo>
                <a:lnTo>
                  <a:pt x="48" y="274"/>
                </a:lnTo>
                <a:lnTo>
                  <a:pt x="72" y="188"/>
                </a:lnTo>
                <a:lnTo>
                  <a:pt x="60" y="180"/>
                </a:lnTo>
                <a:lnTo>
                  <a:pt x="60" y="172"/>
                </a:lnTo>
                <a:lnTo>
                  <a:pt x="50" y="166"/>
                </a:lnTo>
                <a:lnTo>
                  <a:pt x="48" y="158"/>
                </a:lnTo>
                <a:lnTo>
                  <a:pt x="44" y="158"/>
                </a:lnTo>
                <a:lnTo>
                  <a:pt x="42" y="150"/>
                </a:lnTo>
                <a:lnTo>
                  <a:pt x="34" y="146"/>
                </a:lnTo>
                <a:lnTo>
                  <a:pt x="34" y="138"/>
                </a:lnTo>
                <a:lnTo>
                  <a:pt x="34" y="132"/>
                </a:lnTo>
                <a:lnTo>
                  <a:pt x="32" y="120"/>
                </a:lnTo>
                <a:lnTo>
                  <a:pt x="34" y="116"/>
                </a:lnTo>
                <a:lnTo>
                  <a:pt x="38" y="112"/>
                </a:lnTo>
                <a:lnTo>
                  <a:pt x="38" y="110"/>
                </a:lnTo>
                <a:lnTo>
                  <a:pt x="0" y="90"/>
                </a:lnTo>
                <a:lnTo>
                  <a:pt x="2" y="78"/>
                </a:lnTo>
                <a:lnTo>
                  <a:pt x="18" y="36"/>
                </a:lnTo>
                <a:lnTo>
                  <a:pt x="124" y="4"/>
                </a:lnTo>
                <a:close/>
              </a:path>
            </a:pathLst>
          </a:custGeom>
          <a:solidFill>
            <a:srgbClr val="FF99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" name="Freeform 158"/>
          <p:cNvSpPr>
            <a:spLocks/>
          </p:cNvSpPr>
          <p:nvPr/>
        </p:nvSpPr>
        <p:spPr bwMode="auto">
          <a:xfrm>
            <a:off x="5483860" y="3623628"/>
            <a:ext cx="447675" cy="622300"/>
          </a:xfrm>
          <a:custGeom>
            <a:avLst/>
            <a:gdLst>
              <a:gd name="T0" fmla="*/ 285750 w 282"/>
              <a:gd name="T1" fmla="*/ 63500 h 392"/>
              <a:gd name="T2" fmla="*/ 327025 w 282"/>
              <a:gd name="T3" fmla="*/ 98425 h 392"/>
              <a:gd name="T4" fmla="*/ 361950 w 282"/>
              <a:gd name="T5" fmla="*/ 158750 h 392"/>
              <a:gd name="T6" fmla="*/ 368300 w 282"/>
              <a:gd name="T7" fmla="*/ 177800 h 392"/>
              <a:gd name="T8" fmla="*/ 355600 w 282"/>
              <a:gd name="T9" fmla="*/ 180975 h 392"/>
              <a:gd name="T10" fmla="*/ 355600 w 282"/>
              <a:gd name="T11" fmla="*/ 200025 h 392"/>
              <a:gd name="T12" fmla="*/ 396875 w 282"/>
              <a:gd name="T13" fmla="*/ 285750 h 392"/>
              <a:gd name="T14" fmla="*/ 396875 w 282"/>
              <a:gd name="T15" fmla="*/ 295275 h 392"/>
              <a:gd name="T16" fmla="*/ 409575 w 282"/>
              <a:gd name="T17" fmla="*/ 311150 h 392"/>
              <a:gd name="T18" fmla="*/ 415925 w 282"/>
              <a:gd name="T19" fmla="*/ 311150 h 392"/>
              <a:gd name="T20" fmla="*/ 431800 w 282"/>
              <a:gd name="T21" fmla="*/ 317500 h 392"/>
              <a:gd name="T22" fmla="*/ 431800 w 282"/>
              <a:gd name="T23" fmla="*/ 336550 h 392"/>
              <a:gd name="T24" fmla="*/ 444500 w 282"/>
              <a:gd name="T25" fmla="*/ 358775 h 392"/>
              <a:gd name="T26" fmla="*/ 444500 w 282"/>
              <a:gd name="T27" fmla="*/ 400050 h 392"/>
              <a:gd name="T28" fmla="*/ 425450 w 282"/>
              <a:gd name="T29" fmla="*/ 403225 h 392"/>
              <a:gd name="T30" fmla="*/ 422275 w 282"/>
              <a:gd name="T31" fmla="*/ 422275 h 392"/>
              <a:gd name="T32" fmla="*/ 412750 w 282"/>
              <a:gd name="T33" fmla="*/ 447675 h 392"/>
              <a:gd name="T34" fmla="*/ 161925 w 282"/>
              <a:gd name="T35" fmla="*/ 622300 h 392"/>
              <a:gd name="T36" fmla="*/ 161925 w 282"/>
              <a:gd name="T37" fmla="*/ 612775 h 392"/>
              <a:gd name="T38" fmla="*/ 146050 w 282"/>
              <a:gd name="T39" fmla="*/ 600075 h 392"/>
              <a:gd name="T40" fmla="*/ 142875 w 282"/>
              <a:gd name="T41" fmla="*/ 584200 h 392"/>
              <a:gd name="T42" fmla="*/ 149225 w 282"/>
              <a:gd name="T43" fmla="*/ 561975 h 392"/>
              <a:gd name="T44" fmla="*/ 142875 w 282"/>
              <a:gd name="T45" fmla="*/ 555625 h 392"/>
              <a:gd name="T46" fmla="*/ 142875 w 282"/>
              <a:gd name="T47" fmla="*/ 533400 h 392"/>
              <a:gd name="T48" fmla="*/ 136525 w 282"/>
              <a:gd name="T49" fmla="*/ 523875 h 392"/>
              <a:gd name="T50" fmla="*/ 133350 w 282"/>
              <a:gd name="T51" fmla="*/ 498475 h 392"/>
              <a:gd name="T52" fmla="*/ 130175 w 282"/>
              <a:gd name="T53" fmla="*/ 473075 h 392"/>
              <a:gd name="T54" fmla="*/ 127000 w 282"/>
              <a:gd name="T55" fmla="*/ 460375 h 392"/>
              <a:gd name="T56" fmla="*/ 117475 w 282"/>
              <a:gd name="T57" fmla="*/ 454025 h 392"/>
              <a:gd name="T58" fmla="*/ 111125 w 282"/>
              <a:gd name="T59" fmla="*/ 431800 h 392"/>
              <a:gd name="T60" fmla="*/ 107950 w 282"/>
              <a:gd name="T61" fmla="*/ 406400 h 392"/>
              <a:gd name="T62" fmla="*/ 104775 w 282"/>
              <a:gd name="T63" fmla="*/ 396875 h 392"/>
              <a:gd name="T64" fmla="*/ 98425 w 282"/>
              <a:gd name="T65" fmla="*/ 381000 h 392"/>
              <a:gd name="T66" fmla="*/ 98425 w 282"/>
              <a:gd name="T67" fmla="*/ 365125 h 392"/>
              <a:gd name="T68" fmla="*/ 82550 w 282"/>
              <a:gd name="T69" fmla="*/ 352425 h 392"/>
              <a:gd name="T70" fmla="*/ 82550 w 282"/>
              <a:gd name="T71" fmla="*/ 333375 h 392"/>
              <a:gd name="T72" fmla="*/ 60325 w 282"/>
              <a:gd name="T73" fmla="*/ 323850 h 392"/>
              <a:gd name="T74" fmla="*/ 47625 w 282"/>
              <a:gd name="T75" fmla="*/ 301625 h 392"/>
              <a:gd name="T76" fmla="*/ 31750 w 282"/>
              <a:gd name="T77" fmla="*/ 273050 h 392"/>
              <a:gd name="T78" fmla="*/ 22225 w 282"/>
              <a:gd name="T79" fmla="*/ 254000 h 392"/>
              <a:gd name="T80" fmla="*/ 3175 w 282"/>
              <a:gd name="T81" fmla="*/ 225425 h 392"/>
              <a:gd name="T82" fmla="*/ 6350 w 282"/>
              <a:gd name="T83" fmla="*/ 200025 h 392"/>
              <a:gd name="T84" fmla="*/ 12700 w 282"/>
              <a:gd name="T85" fmla="*/ 161925 h 392"/>
              <a:gd name="T86" fmla="*/ 9525 w 282"/>
              <a:gd name="T87" fmla="*/ 139700 h 392"/>
              <a:gd name="T88" fmla="*/ 165100 w 282"/>
              <a:gd name="T89" fmla="*/ 0 h 392"/>
              <a:gd name="T90" fmla="*/ 187325 w 282"/>
              <a:gd name="T91" fmla="*/ 12700 h 392"/>
              <a:gd name="T92" fmla="*/ 196850 w 282"/>
              <a:gd name="T93" fmla="*/ 15875 h 392"/>
              <a:gd name="T94" fmla="*/ 228600 w 282"/>
              <a:gd name="T95" fmla="*/ 41275 h 392"/>
              <a:gd name="T96" fmla="*/ 260350 w 282"/>
              <a:gd name="T97" fmla="*/ 50800 h 392"/>
              <a:gd name="T98" fmla="*/ 266700 w 282"/>
              <a:gd name="T99" fmla="*/ 41275 h 392"/>
              <a:gd name="T100" fmla="*/ 273050 w 282"/>
              <a:gd name="T101" fmla="*/ 47625 h 392"/>
              <a:gd name="T102" fmla="*/ 276225 w 282"/>
              <a:gd name="T103" fmla="*/ 47625 h 39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82" h="392">
                <a:moveTo>
                  <a:pt x="174" y="30"/>
                </a:moveTo>
                <a:lnTo>
                  <a:pt x="178" y="34"/>
                </a:lnTo>
                <a:lnTo>
                  <a:pt x="174" y="38"/>
                </a:lnTo>
                <a:lnTo>
                  <a:pt x="180" y="40"/>
                </a:lnTo>
                <a:lnTo>
                  <a:pt x="180" y="44"/>
                </a:lnTo>
                <a:lnTo>
                  <a:pt x="174" y="46"/>
                </a:lnTo>
                <a:lnTo>
                  <a:pt x="192" y="62"/>
                </a:lnTo>
                <a:lnTo>
                  <a:pt x="206" y="62"/>
                </a:lnTo>
                <a:lnTo>
                  <a:pt x="208" y="66"/>
                </a:lnTo>
                <a:lnTo>
                  <a:pt x="204" y="68"/>
                </a:lnTo>
                <a:lnTo>
                  <a:pt x="206" y="76"/>
                </a:lnTo>
                <a:lnTo>
                  <a:pt x="228" y="100"/>
                </a:lnTo>
                <a:lnTo>
                  <a:pt x="232" y="102"/>
                </a:lnTo>
                <a:lnTo>
                  <a:pt x="238" y="104"/>
                </a:lnTo>
                <a:lnTo>
                  <a:pt x="232" y="108"/>
                </a:lnTo>
                <a:lnTo>
                  <a:pt x="232" y="112"/>
                </a:lnTo>
                <a:lnTo>
                  <a:pt x="230" y="110"/>
                </a:lnTo>
                <a:lnTo>
                  <a:pt x="230" y="114"/>
                </a:lnTo>
                <a:lnTo>
                  <a:pt x="226" y="112"/>
                </a:lnTo>
                <a:lnTo>
                  <a:pt x="224" y="114"/>
                </a:lnTo>
                <a:lnTo>
                  <a:pt x="224" y="116"/>
                </a:lnTo>
                <a:lnTo>
                  <a:pt x="228" y="116"/>
                </a:lnTo>
                <a:lnTo>
                  <a:pt x="228" y="120"/>
                </a:lnTo>
                <a:lnTo>
                  <a:pt x="224" y="126"/>
                </a:lnTo>
                <a:lnTo>
                  <a:pt x="226" y="134"/>
                </a:lnTo>
                <a:lnTo>
                  <a:pt x="244" y="160"/>
                </a:lnTo>
                <a:lnTo>
                  <a:pt x="242" y="168"/>
                </a:lnTo>
                <a:lnTo>
                  <a:pt x="250" y="180"/>
                </a:lnTo>
                <a:lnTo>
                  <a:pt x="250" y="182"/>
                </a:lnTo>
                <a:lnTo>
                  <a:pt x="246" y="184"/>
                </a:lnTo>
                <a:lnTo>
                  <a:pt x="250" y="184"/>
                </a:lnTo>
                <a:lnTo>
                  <a:pt x="250" y="186"/>
                </a:lnTo>
                <a:lnTo>
                  <a:pt x="254" y="188"/>
                </a:lnTo>
                <a:lnTo>
                  <a:pt x="254" y="192"/>
                </a:lnTo>
                <a:lnTo>
                  <a:pt x="260" y="192"/>
                </a:lnTo>
                <a:lnTo>
                  <a:pt x="258" y="196"/>
                </a:lnTo>
                <a:lnTo>
                  <a:pt x="254" y="200"/>
                </a:lnTo>
                <a:lnTo>
                  <a:pt x="254" y="202"/>
                </a:lnTo>
                <a:lnTo>
                  <a:pt x="260" y="200"/>
                </a:lnTo>
                <a:lnTo>
                  <a:pt x="262" y="196"/>
                </a:lnTo>
                <a:lnTo>
                  <a:pt x="264" y="196"/>
                </a:lnTo>
                <a:lnTo>
                  <a:pt x="264" y="194"/>
                </a:lnTo>
                <a:lnTo>
                  <a:pt x="266" y="192"/>
                </a:lnTo>
                <a:lnTo>
                  <a:pt x="272" y="200"/>
                </a:lnTo>
                <a:lnTo>
                  <a:pt x="274" y="202"/>
                </a:lnTo>
                <a:lnTo>
                  <a:pt x="274" y="204"/>
                </a:lnTo>
                <a:lnTo>
                  <a:pt x="270" y="210"/>
                </a:lnTo>
                <a:lnTo>
                  <a:pt x="272" y="212"/>
                </a:lnTo>
                <a:lnTo>
                  <a:pt x="274" y="212"/>
                </a:lnTo>
                <a:lnTo>
                  <a:pt x="274" y="222"/>
                </a:lnTo>
                <a:lnTo>
                  <a:pt x="272" y="226"/>
                </a:lnTo>
                <a:lnTo>
                  <a:pt x="280" y="226"/>
                </a:lnTo>
                <a:lnTo>
                  <a:pt x="280" y="236"/>
                </a:lnTo>
                <a:lnTo>
                  <a:pt x="282" y="242"/>
                </a:lnTo>
                <a:lnTo>
                  <a:pt x="278" y="246"/>
                </a:lnTo>
                <a:lnTo>
                  <a:pt x="280" y="252"/>
                </a:lnTo>
                <a:lnTo>
                  <a:pt x="274" y="252"/>
                </a:lnTo>
                <a:lnTo>
                  <a:pt x="272" y="256"/>
                </a:lnTo>
                <a:lnTo>
                  <a:pt x="270" y="254"/>
                </a:lnTo>
                <a:lnTo>
                  <a:pt x="268" y="254"/>
                </a:lnTo>
                <a:lnTo>
                  <a:pt x="270" y="256"/>
                </a:lnTo>
                <a:lnTo>
                  <a:pt x="270" y="258"/>
                </a:lnTo>
                <a:lnTo>
                  <a:pt x="264" y="262"/>
                </a:lnTo>
                <a:lnTo>
                  <a:pt x="266" y="266"/>
                </a:lnTo>
                <a:lnTo>
                  <a:pt x="264" y="268"/>
                </a:lnTo>
                <a:lnTo>
                  <a:pt x="264" y="272"/>
                </a:lnTo>
                <a:lnTo>
                  <a:pt x="258" y="276"/>
                </a:lnTo>
                <a:lnTo>
                  <a:pt x="260" y="282"/>
                </a:lnTo>
                <a:lnTo>
                  <a:pt x="266" y="286"/>
                </a:lnTo>
                <a:lnTo>
                  <a:pt x="266" y="290"/>
                </a:lnTo>
                <a:lnTo>
                  <a:pt x="232" y="282"/>
                </a:lnTo>
                <a:lnTo>
                  <a:pt x="102" y="392"/>
                </a:lnTo>
                <a:lnTo>
                  <a:pt x="102" y="390"/>
                </a:lnTo>
                <a:lnTo>
                  <a:pt x="104" y="390"/>
                </a:lnTo>
                <a:lnTo>
                  <a:pt x="104" y="388"/>
                </a:lnTo>
                <a:lnTo>
                  <a:pt x="102" y="386"/>
                </a:lnTo>
                <a:lnTo>
                  <a:pt x="98" y="386"/>
                </a:lnTo>
                <a:lnTo>
                  <a:pt x="94" y="384"/>
                </a:lnTo>
                <a:lnTo>
                  <a:pt x="94" y="378"/>
                </a:lnTo>
                <a:lnTo>
                  <a:pt x="92" y="378"/>
                </a:lnTo>
                <a:lnTo>
                  <a:pt x="92" y="374"/>
                </a:lnTo>
                <a:lnTo>
                  <a:pt x="92" y="372"/>
                </a:lnTo>
                <a:lnTo>
                  <a:pt x="90" y="368"/>
                </a:lnTo>
                <a:lnTo>
                  <a:pt x="92" y="368"/>
                </a:lnTo>
                <a:lnTo>
                  <a:pt x="90" y="362"/>
                </a:lnTo>
                <a:lnTo>
                  <a:pt x="92" y="356"/>
                </a:lnTo>
                <a:lnTo>
                  <a:pt x="94" y="354"/>
                </a:lnTo>
                <a:lnTo>
                  <a:pt x="92" y="352"/>
                </a:lnTo>
                <a:lnTo>
                  <a:pt x="94" y="350"/>
                </a:lnTo>
                <a:lnTo>
                  <a:pt x="92" y="348"/>
                </a:lnTo>
                <a:lnTo>
                  <a:pt x="90" y="350"/>
                </a:lnTo>
                <a:lnTo>
                  <a:pt x="90" y="346"/>
                </a:lnTo>
                <a:lnTo>
                  <a:pt x="86" y="342"/>
                </a:lnTo>
                <a:lnTo>
                  <a:pt x="88" y="342"/>
                </a:lnTo>
                <a:lnTo>
                  <a:pt x="90" y="336"/>
                </a:lnTo>
                <a:lnTo>
                  <a:pt x="90" y="334"/>
                </a:lnTo>
                <a:lnTo>
                  <a:pt x="88" y="334"/>
                </a:lnTo>
                <a:lnTo>
                  <a:pt x="88" y="330"/>
                </a:lnTo>
                <a:lnTo>
                  <a:pt x="86" y="330"/>
                </a:lnTo>
                <a:lnTo>
                  <a:pt x="86" y="324"/>
                </a:lnTo>
                <a:lnTo>
                  <a:pt x="90" y="324"/>
                </a:lnTo>
                <a:lnTo>
                  <a:pt x="86" y="322"/>
                </a:lnTo>
                <a:lnTo>
                  <a:pt x="84" y="314"/>
                </a:lnTo>
                <a:lnTo>
                  <a:pt x="88" y="306"/>
                </a:lnTo>
                <a:lnTo>
                  <a:pt x="86" y="302"/>
                </a:lnTo>
                <a:lnTo>
                  <a:pt x="82" y="304"/>
                </a:lnTo>
                <a:lnTo>
                  <a:pt x="82" y="298"/>
                </a:lnTo>
                <a:lnTo>
                  <a:pt x="78" y="296"/>
                </a:lnTo>
                <a:lnTo>
                  <a:pt x="80" y="296"/>
                </a:lnTo>
                <a:lnTo>
                  <a:pt x="78" y="292"/>
                </a:lnTo>
                <a:lnTo>
                  <a:pt x="80" y="290"/>
                </a:lnTo>
                <a:lnTo>
                  <a:pt x="80" y="288"/>
                </a:lnTo>
                <a:lnTo>
                  <a:pt x="78" y="286"/>
                </a:lnTo>
                <a:lnTo>
                  <a:pt x="78" y="284"/>
                </a:lnTo>
                <a:lnTo>
                  <a:pt x="74" y="286"/>
                </a:lnTo>
                <a:lnTo>
                  <a:pt x="72" y="278"/>
                </a:lnTo>
                <a:lnTo>
                  <a:pt x="72" y="276"/>
                </a:lnTo>
                <a:lnTo>
                  <a:pt x="74" y="274"/>
                </a:lnTo>
                <a:lnTo>
                  <a:pt x="70" y="272"/>
                </a:lnTo>
                <a:lnTo>
                  <a:pt x="72" y="270"/>
                </a:lnTo>
                <a:lnTo>
                  <a:pt x="70" y="268"/>
                </a:lnTo>
                <a:lnTo>
                  <a:pt x="72" y="264"/>
                </a:lnTo>
                <a:lnTo>
                  <a:pt x="68" y="256"/>
                </a:lnTo>
                <a:lnTo>
                  <a:pt x="70" y="254"/>
                </a:lnTo>
                <a:lnTo>
                  <a:pt x="70" y="252"/>
                </a:lnTo>
                <a:lnTo>
                  <a:pt x="66" y="252"/>
                </a:lnTo>
                <a:lnTo>
                  <a:pt x="66" y="250"/>
                </a:lnTo>
                <a:lnTo>
                  <a:pt x="62" y="246"/>
                </a:lnTo>
                <a:lnTo>
                  <a:pt x="64" y="246"/>
                </a:lnTo>
                <a:lnTo>
                  <a:pt x="64" y="242"/>
                </a:lnTo>
                <a:lnTo>
                  <a:pt x="62" y="240"/>
                </a:lnTo>
                <a:lnTo>
                  <a:pt x="62" y="236"/>
                </a:lnTo>
                <a:lnTo>
                  <a:pt x="64" y="234"/>
                </a:lnTo>
                <a:lnTo>
                  <a:pt x="60" y="232"/>
                </a:lnTo>
                <a:lnTo>
                  <a:pt x="62" y="230"/>
                </a:lnTo>
                <a:lnTo>
                  <a:pt x="60" y="230"/>
                </a:lnTo>
                <a:lnTo>
                  <a:pt x="62" y="228"/>
                </a:lnTo>
                <a:lnTo>
                  <a:pt x="54" y="222"/>
                </a:lnTo>
                <a:lnTo>
                  <a:pt x="52" y="222"/>
                </a:lnTo>
                <a:lnTo>
                  <a:pt x="54" y="220"/>
                </a:lnTo>
                <a:lnTo>
                  <a:pt x="50" y="214"/>
                </a:lnTo>
                <a:lnTo>
                  <a:pt x="52" y="212"/>
                </a:lnTo>
                <a:lnTo>
                  <a:pt x="52" y="210"/>
                </a:lnTo>
                <a:lnTo>
                  <a:pt x="48" y="210"/>
                </a:lnTo>
                <a:lnTo>
                  <a:pt x="46" y="208"/>
                </a:lnTo>
                <a:lnTo>
                  <a:pt x="42" y="210"/>
                </a:lnTo>
                <a:lnTo>
                  <a:pt x="38" y="204"/>
                </a:lnTo>
                <a:lnTo>
                  <a:pt x="40" y="202"/>
                </a:lnTo>
                <a:lnTo>
                  <a:pt x="38" y="200"/>
                </a:lnTo>
                <a:lnTo>
                  <a:pt x="38" y="192"/>
                </a:lnTo>
                <a:lnTo>
                  <a:pt x="30" y="190"/>
                </a:lnTo>
                <a:lnTo>
                  <a:pt x="26" y="188"/>
                </a:lnTo>
                <a:lnTo>
                  <a:pt x="24" y="176"/>
                </a:lnTo>
                <a:lnTo>
                  <a:pt x="22" y="176"/>
                </a:lnTo>
                <a:lnTo>
                  <a:pt x="20" y="172"/>
                </a:lnTo>
                <a:lnTo>
                  <a:pt x="18" y="172"/>
                </a:lnTo>
                <a:lnTo>
                  <a:pt x="18" y="168"/>
                </a:lnTo>
                <a:lnTo>
                  <a:pt x="14" y="168"/>
                </a:lnTo>
                <a:lnTo>
                  <a:pt x="14" y="160"/>
                </a:lnTo>
                <a:lnTo>
                  <a:pt x="10" y="162"/>
                </a:lnTo>
                <a:lnTo>
                  <a:pt x="8" y="160"/>
                </a:lnTo>
                <a:lnTo>
                  <a:pt x="8" y="148"/>
                </a:lnTo>
                <a:lnTo>
                  <a:pt x="2" y="142"/>
                </a:lnTo>
                <a:lnTo>
                  <a:pt x="6" y="136"/>
                </a:lnTo>
                <a:lnTo>
                  <a:pt x="6" y="130"/>
                </a:lnTo>
                <a:lnTo>
                  <a:pt x="6" y="128"/>
                </a:lnTo>
                <a:lnTo>
                  <a:pt x="4" y="126"/>
                </a:lnTo>
                <a:lnTo>
                  <a:pt x="8" y="124"/>
                </a:lnTo>
                <a:lnTo>
                  <a:pt x="12" y="114"/>
                </a:lnTo>
                <a:lnTo>
                  <a:pt x="10" y="108"/>
                </a:lnTo>
                <a:lnTo>
                  <a:pt x="8" y="102"/>
                </a:lnTo>
                <a:lnTo>
                  <a:pt x="2" y="102"/>
                </a:lnTo>
                <a:lnTo>
                  <a:pt x="4" y="94"/>
                </a:lnTo>
                <a:lnTo>
                  <a:pt x="6" y="94"/>
                </a:lnTo>
                <a:lnTo>
                  <a:pt x="6" y="88"/>
                </a:lnTo>
                <a:lnTo>
                  <a:pt x="0" y="86"/>
                </a:lnTo>
                <a:lnTo>
                  <a:pt x="0" y="84"/>
                </a:lnTo>
                <a:lnTo>
                  <a:pt x="4" y="68"/>
                </a:lnTo>
                <a:lnTo>
                  <a:pt x="104" y="0"/>
                </a:lnTo>
                <a:lnTo>
                  <a:pt x="110" y="6"/>
                </a:lnTo>
                <a:lnTo>
                  <a:pt x="114" y="2"/>
                </a:lnTo>
                <a:lnTo>
                  <a:pt x="118" y="4"/>
                </a:lnTo>
                <a:lnTo>
                  <a:pt x="118" y="8"/>
                </a:lnTo>
                <a:lnTo>
                  <a:pt x="120" y="10"/>
                </a:lnTo>
                <a:lnTo>
                  <a:pt x="118" y="14"/>
                </a:lnTo>
                <a:lnTo>
                  <a:pt x="120" y="14"/>
                </a:lnTo>
                <a:lnTo>
                  <a:pt x="124" y="10"/>
                </a:lnTo>
                <a:lnTo>
                  <a:pt x="126" y="12"/>
                </a:lnTo>
                <a:lnTo>
                  <a:pt x="124" y="18"/>
                </a:lnTo>
                <a:lnTo>
                  <a:pt x="126" y="20"/>
                </a:lnTo>
                <a:lnTo>
                  <a:pt x="144" y="26"/>
                </a:lnTo>
                <a:lnTo>
                  <a:pt x="148" y="28"/>
                </a:lnTo>
                <a:lnTo>
                  <a:pt x="164" y="26"/>
                </a:lnTo>
                <a:lnTo>
                  <a:pt x="166" y="28"/>
                </a:lnTo>
                <a:lnTo>
                  <a:pt x="164" y="32"/>
                </a:lnTo>
                <a:lnTo>
                  <a:pt x="166" y="32"/>
                </a:lnTo>
                <a:lnTo>
                  <a:pt x="168" y="30"/>
                </a:lnTo>
                <a:lnTo>
                  <a:pt x="166" y="26"/>
                </a:lnTo>
                <a:lnTo>
                  <a:pt x="168" y="26"/>
                </a:lnTo>
                <a:lnTo>
                  <a:pt x="170" y="28"/>
                </a:lnTo>
                <a:lnTo>
                  <a:pt x="170" y="34"/>
                </a:lnTo>
                <a:lnTo>
                  <a:pt x="172" y="34"/>
                </a:lnTo>
                <a:lnTo>
                  <a:pt x="172" y="30"/>
                </a:lnTo>
                <a:lnTo>
                  <a:pt x="174" y="3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" name="Freeform 159"/>
          <p:cNvSpPr>
            <a:spLocks/>
          </p:cNvSpPr>
          <p:nvPr/>
        </p:nvSpPr>
        <p:spPr bwMode="auto">
          <a:xfrm>
            <a:off x="5236210" y="4064953"/>
            <a:ext cx="676275" cy="654050"/>
          </a:xfrm>
          <a:custGeom>
            <a:avLst/>
            <a:gdLst>
              <a:gd name="T0" fmla="*/ 374650 w 426"/>
              <a:gd name="T1" fmla="*/ 15875 h 412"/>
              <a:gd name="T2" fmla="*/ 377825 w 426"/>
              <a:gd name="T3" fmla="*/ 31750 h 412"/>
              <a:gd name="T4" fmla="*/ 384175 w 426"/>
              <a:gd name="T5" fmla="*/ 69850 h 412"/>
              <a:gd name="T6" fmla="*/ 387350 w 426"/>
              <a:gd name="T7" fmla="*/ 88900 h 412"/>
              <a:gd name="T8" fmla="*/ 390525 w 426"/>
              <a:gd name="T9" fmla="*/ 107950 h 412"/>
              <a:gd name="T10" fmla="*/ 396875 w 426"/>
              <a:gd name="T11" fmla="*/ 120650 h 412"/>
              <a:gd name="T12" fmla="*/ 393700 w 426"/>
              <a:gd name="T13" fmla="*/ 149225 h 412"/>
              <a:gd name="T14" fmla="*/ 396875 w 426"/>
              <a:gd name="T15" fmla="*/ 168275 h 412"/>
              <a:gd name="T16" fmla="*/ 409575 w 426"/>
              <a:gd name="T17" fmla="*/ 177800 h 412"/>
              <a:gd name="T18" fmla="*/ 434975 w 426"/>
              <a:gd name="T19" fmla="*/ 215900 h 412"/>
              <a:gd name="T20" fmla="*/ 428625 w 426"/>
              <a:gd name="T21" fmla="*/ 234950 h 412"/>
              <a:gd name="T22" fmla="*/ 454025 w 426"/>
              <a:gd name="T23" fmla="*/ 254000 h 412"/>
              <a:gd name="T24" fmla="*/ 466725 w 426"/>
              <a:gd name="T25" fmla="*/ 263525 h 412"/>
              <a:gd name="T26" fmla="*/ 479425 w 426"/>
              <a:gd name="T27" fmla="*/ 282575 h 412"/>
              <a:gd name="T28" fmla="*/ 488950 w 426"/>
              <a:gd name="T29" fmla="*/ 285750 h 412"/>
              <a:gd name="T30" fmla="*/ 498475 w 426"/>
              <a:gd name="T31" fmla="*/ 314325 h 412"/>
              <a:gd name="T32" fmla="*/ 514350 w 426"/>
              <a:gd name="T33" fmla="*/ 349250 h 412"/>
              <a:gd name="T34" fmla="*/ 533400 w 426"/>
              <a:gd name="T35" fmla="*/ 374650 h 412"/>
              <a:gd name="T36" fmla="*/ 546100 w 426"/>
              <a:gd name="T37" fmla="*/ 393700 h 412"/>
              <a:gd name="T38" fmla="*/ 549275 w 426"/>
              <a:gd name="T39" fmla="*/ 422275 h 412"/>
              <a:gd name="T40" fmla="*/ 565150 w 426"/>
              <a:gd name="T41" fmla="*/ 434975 h 412"/>
              <a:gd name="T42" fmla="*/ 615950 w 426"/>
              <a:gd name="T43" fmla="*/ 400050 h 412"/>
              <a:gd name="T44" fmla="*/ 584200 w 426"/>
              <a:gd name="T45" fmla="*/ 434975 h 412"/>
              <a:gd name="T46" fmla="*/ 650875 w 426"/>
              <a:gd name="T47" fmla="*/ 441325 h 412"/>
              <a:gd name="T48" fmla="*/ 657225 w 426"/>
              <a:gd name="T49" fmla="*/ 504825 h 412"/>
              <a:gd name="T50" fmla="*/ 631825 w 426"/>
              <a:gd name="T51" fmla="*/ 561975 h 412"/>
              <a:gd name="T52" fmla="*/ 638175 w 426"/>
              <a:gd name="T53" fmla="*/ 603250 h 412"/>
              <a:gd name="T54" fmla="*/ 628650 w 426"/>
              <a:gd name="T55" fmla="*/ 654050 h 412"/>
              <a:gd name="T56" fmla="*/ 536575 w 426"/>
              <a:gd name="T57" fmla="*/ 593725 h 412"/>
              <a:gd name="T58" fmla="*/ 492125 w 426"/>
              <a:gd name="T59" fmla="*/ 565150 h 412"/>
              <a:gd name="T60" fmla="*/ 479425 w 426"/>
              <a:gd name="T61" fmla="*/ 511175 h 412"/>
              <a:gd name="T62" fmla="*/ 457200 w 426"/>
              <a:gd name="T63" fmla="*/ 508000 h 412"/>
              <a:gd name="T64" fmla="*/ 466725 w 426"/>
              <a:gd name="T65" fmla="*/ 527050 h 412"/>
              <a:gd name="T66" fmla="*/ 457200 w 426"/>
              <a:gd name="T67" fmla="*/ 520700 h 412"/>
              <a:gd name="T68" fmla="*/ 447675 w 426"/>
              <a:gd name="T69" fmla="*/ 504825 h 412"/>
              <a:gd name="T70" fmla="*/ 428625 w 426"/>
              <a:gd name="T71" fmla="*/ 501650 h 412"/>
              <a:gd name="T72" fmla="*/ 415925 w 426"/>
              <a:gd name="T73" fmla="*/ 476250 h 412"/>
              <a:gd name="T74" fmla="*/ 406400 w 426"/>
              <a:gd name="T75" fmla="*/ 447675 h 412"/>
              <a:gd name="T76" fmla="*/ 393700 w 426"/>
              <a:gd name="T77" fmla="*/ 377825 h 412"/>
              <a:gd name="T78" fmla="*/ 320675 w 426"/>
              <a:gd name="T79" fmla="*/ 333375 h 412"/>
              <a:gd name="T80" fmla="*/ 311150 w 426"/>
              <a:gd name="T81" fmla="*/ 346075 h 412"/>
              <a:gd name="T82" fmla="*/ 279400 w 426"/>
              <a:gd name="T83" fmla="*/ 342900 h 412"/>
              <a:gd name="T84" fmla="*/ 260350 w 426"/>
              <a:gd name="T85" fmla="*/ 346075 h 412"/>
              <a:gd name="T86" fmla="*/ 244475 w 426"/>
              <a:gd name="T87" fmla="*/ 349250 h 412"/>
              <a:gd name="T88" fmla="*/ 203200 w 426"/>
              <a:gd name="T89" fmla="*/ 339725 h 412"/>
              <a:gd name="T90" fmla="*/ 196850 w 426"/>
              <a:gd name="T91" fmla="*/ 320675 h 412"/>
              <a:gd name="T92" fmla="*/ 187325 w 426"/>
              <a:gd name="T93" fmla="*/ 298450 h 412"/>
              <a:gd name="T94" fmla="*/ 174625 w 426"/>
              <a:gd name="T95" fmla="*/ 279400 h 412"/>
              <a:gd name="T96" fmla="*/ 165100 w 426"/>
              <a:gd name="T97" fmla="*/ 263525 h 412"/>
              <a:gd name="T98" fmla="*/ 149225 w 426"/>
              <a:gd name="T99" fmla="*/ 241300 h 412"/>
              <a:gd name="T100" fmla="*/ 127000 w 426"/>
              <a:gd name="T101" fmla="*/ 231775 h 412"/>
              <a:gd name="T102" fmla="*/ 95250 w 426"/>
              <a:gd name="T103" fmla="*/ 190500 h 412"/>
              <a:gd name="T104" fmla="*/ 66675 w 426"/>
              <a:gd name="T105" fmla="*/ 190500 h 412"/>
              <a:gd name="T106" fmla="*/ 41275 w 426"/>
              <a:gd name="T107" fmla="*/ 171450 h 412"/>
              <a:gd name="T108" fmla="*/ 25400 w 426"/>
              <a:gd name="T109" fmla="*/ 165100 h 412"/>
              <a:gd name="T110" fmla="*/ 12700 w 426"/>
              <a:gd name="T111" fmla="*/ 142875 h 412"/>
              <a:gd name="T112" fmla="*/ 0 w 426"/>
              <a:gd name="T113" fmla="*/ 111125 h 412"/>
              <a:gd name="T114" fmla="*/ 361950 w 426"/>
              <a:gd name="T115" fmla="*/ 0 h 41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26" h="412">
                <a:moveTo>
                  <a:pt x="228" y="0"/>
                </a:moveTo>
                <a:lnTo>
                  <a:pt x="230" y="8"/>
                </a:lnTo>
                <a:lnTo>
                  <a:pt x="234" y="6"/>
                </a:lnTo>
                <a:lnTo>
                  <a:pt x="234" y="8"/>
                </a:lnTo>
                <a:lnTo>
                  <a:pt x="236" y="10"/>
                </a:lnTo>
                <a:lnTo>
                  <a:pt x="236" y="12"/>
                </a:lnTo>
                <a:lnTo>
                  <a:pt x="234" y="14"/>
                </a:lnTo>
                <a:lnTo>
                  <a:pt x="236" y="18"/>
                </a:lnTo>
                <a:lnTo>
                  <a:pt x="234" y="18"/>
                </a:lnTo>
                <a:lnTo>
                  <a:pt x="238" y="20"/>
                </a:lnTo>
                <a:lnTo>
                  <a:pt x="238" y="26"/>
                </a:lnTo>
                <a:lnTo>
                  <a:pt x="242" y="24"/>
                </a:lnTo>
                <a:lnTo>
                  <a:pt x="244" y="28"/>
                </a:lnTo>
                <a:lnTo>
                  <a:pt x="240" y="36"/>
                </a:lnTo>
                <a:lnTo>
                  <a:pt x="242" y="44"/>
                </a:lnTo>
                <a:lnTo>
                  <a:pt x="246" y="46"/>
                </a:lnTo>
                <a:lnTo>
                  <a:pt x="242" y="46"/>
                </a:lnTo>
                <a:lnTo>
                  <a:pt x="242" y="52"/>
                </a:lnTo>
                <a:lnTo>
                  <a:pt x="244" y="52"/>
                </a:lnTo>
                <a:lnTo>
                  <a:pt x="244" y="56"/>
                </a:lnTo>
                <a:lnTo>
                  <a:pt x="246" y="56"/>
                </a:lnTo>
                <a:lnTo>
                  <a:pt x="246" y="58"/>
                </a:lnTo>
                <a:lnTo>
                  <a:pt x="244" y="64"/>
                </a:lnTo>
                <a:lnTo>
                  <a:pt x="242" y="64"/>
                </a:lnTo>
                <a:lnTo>
                  <a:pt x="246" y="68"/>
                </a:lnTo>
                <a:lnTo>
                  <a:pt x="246" y="72"/>
                </a:lnTo>
                <a:lnTo>
                  <a:pt x="248" y="70"/>
                </a:lnTo>
                <a:lnTo>
                  <a:pt x="250" y="72"/>
                </a:lnTo>
                <a:lnTo>
                  <a:pt x="248" y="74"/>
                </a:lnTo>
                <a:lnTo>
                  <a:pt x="250" y="76"/>
                </a:lnTo>
                <a:lnTo>
                  <a:pt x="248" y="78"/>
                </a:lnTo>
                <a:lnTo>
                  <a:pt x="246" y="84"/>
                </a:lnTo>
                <a:lnTo>
                  <a:pt x="248" y="90"/>
                </a:lnTo>
                <a:lnTo>
                  <a:pt x="246" y="90"/>
                </a:lnTo>
                <a:lnTo>
                  <a:pt x="248" y="94"/>
                </a:lnTo>
                <a:lnTo>
                  <a:pt x="248" y="96"/>
                </a:lnTo>
                <a:lnTo>
                  <a:pt x="248" y="100"/>
                </a:lnTo>
                <a:lnTo>
                  <a:pt x="250" y="100"/>
                </a:lnTo>
                <a:lnTo>
                  <a:pt x="250" y="106"/>
                </a:lnTo>
                <a:lnTo>
                  <a:pt x="254" y="108"/>
                </a:lnTo>
                <a:lnTo>
                  <a:pt x="258" y="108"/>
                </a:lnTo>
                <a:lnTo>
                  <a:pt x="260" y="110"/>
                </a:lnTo>
                <a:lnTo>
                  <a:pt x="260" y="112"/>
                </a:lnTo>
                <a:lnTo>
                  <a:pt x="258" y="112"/>
                </a:lnTo>
                <a:lnTo>
                  <a:pt x="258" y="114"/>
                </a:lnTo>
                <a:lnTo>
                  <a:pt x="260" y="118"/>
                </a:lnTo>
                <a:lnTo>
                  <a:pt x="260" y="120"/>
                </a:lnTo>
                <a:lnTo>
                  <a:pt x="262" y="128"/>
                </a:lnTo>
                <a:lnTo>
                  <a:pt x="274" y="136"/>
                </a:lnTo>
                <a:lnTo>
                  <a:pt x="268" y="136"/>
                </a:lnTo>
                <a:lnTo>
                  <a:pt x="268" y="138"/>
                </a:lnTo>
                <a:lnTo>
                  <a:pt x="270" y="138"/>
                </a:lnTo>
                <a:lnTo>
                  <a:pt x="274" y="146"/>
                </a:lnTo>
                <a:lnTo>
                  <a:pt x="270" y="148"/>
                </a:lnTo>
                <a:lnTo>
                  <a:pt x="274" y="152"/>
                </a:lnTo>
                <a:lnTo>
                  <a:pt x="278" y="152"/>
                </a:lnTo>
                <a:lnTo>
                  <a:pt x="278" y="154"/>
                </a:lnTo>
                <a:lnTo>
                  <a:pt x="284" y="164"/>
                </a:lnTo>
                <a:lnTo>
                  <a:pt x="286" y="160"/>
                </a:lnTo>
                <a:lnTo>
                  <a:pt x="286" y="164"/>
                </a:lnTo>
                <a:lnTo>
                  <a:pt x="288" y="166"/>
                </a:lnTo>
                <a:lnTo>
                  <a:pt x="290" y="164"/>
                </a:lnTo>
                <a:lnTo>
                  <a:pt x="290" y="166"/>
                </a:lnTo>
                <a:lnTo>
                  <a:pt x="294" y="166"/>
                </a:lnTo>
                <a:lnTo>
                  <a:pt x="296" y="168"/>
                </a:lnTo>
                <a:lnTo>
                  <a:pt x="296" y="172"/>
                </a:lnTo>
                <a:lnTo>
                  <a:pt x="300" y="174"/>
                </a:lnTo>
                <a:lnTo>
                  <a:pt x="302" y="174"/>
                </a:lnTo>
                <a:lnTo>
                  <a:pt x="302" y="178"/>
                </a:lnTo>
                <a:lnTo>
                  <a:pt x="306" y="178"/>
                </a:lnTo>
                <a:lnTo>
                  <a:pt x="304" y="180"/>
                </a:lnTo>
                <a:lnTo>
                  <a:pt x="304" y="186"/>
                </a:lnTo>
                <a:lnTo>
                  <a:pt x="306" y="186"/>
                </a:lnTo>
                <a:lnTo>
                  <a:pt x="308" y="180"/>
                </a:lnTo>
                <a:lnTo>
                  <a:pt x="308" y="188"/>
                </a:lnTo>
                <a:lnTo>
                  <a:pt x="314" y="188"/>
                </a:lnTo>
                <a:lnTo>
                  <a:pt x="316" y="190"/>
                </a:lnTo>
                <a:lnTo>
                  <a:pt x="310" y="194"/>
                </a:lnTo>
                <a:lnTo>
                  <a:pt x="314" y="198"/>
                </a:lnTo>
                <a:lnTo>
                  <a:pt x="314" y="202"/>
                </a:lnTo>
                <a:lnTo>
                  <a:pt x="316" y="206"/>
                </a:lnTo>
                <a:lnTo>
                  <a:pt x="322" y="206"/>
                </a:lnTo>
                <a:lnTo>
                  <a:pt x="326" y="208"/>
                </a:lnTo>
                <a:lnTo>
                  <a:pt x="324" y="220"/>
                </a:lnTo>
                <a:lnTo>
                  <a:pt x="326" y="226"/>
                </a:lnTo>
                <a:lnTo>
                  <a:pt x="326" y="234"/>
                </a:lnTo>
                <a:lnTo>
                  <a:pt x="328" y="234"/>
                </a:lnTo>
                <a:lnTo>
                  <a:pt x="330" y="234"/>
                </a:lnTo>
                <a:lnTo>
                  <a:pt x="336" y="236"/>
                </a:lnTo>
                <a:lnTo>
                  <a:pt x="338" y="238"/>
                </a:lnTo>
                <a:lnTo>
                  <a:pt x="334" y="246"/>
                </a:lnTo>
                <a:lnTo>
                  <a:pt x="336" y="248"/>
                </a:lnTo>
                <a:lnTo>
                  <a:pt x="340" y="250"/>
                </a:lnTo>
                <a:lnTo>
                  <a:pt x="344" y="248"/>
                </a:lnTo>
                <a:lnTo>
                  <a:pt x="346" y="248"/>
                </a:lnTo>
                <a:lnTo>
                  <a:pt x="346" y="250"/>
                </a:lnTo>
                <a:lnTo>
                  <a:pt x="342" y="256"/>
                </a:lnTo>
                <a:lnTo>
                  <a:pt x="342" y="262"/>
                </a:lnTo>
                <a:lnTo>
                  <a:pt x="346" y="266"/>
                </a:lnTo>
                <a:lnTo>
                  <a:pt x="350" y="260"/>
                </a:lnTo>
                <a:lnTo>
                  <a:pt x="358" y="258"/>
                </a:lnTo>
                <a:lnTo>
                  <a:pt x="362" y="262"/>
                </a:lnTo>
                <a:lnTo>
                  <a:pt x="362" y="268"/>
                </a:lnTo>
                <a:lnTo>
                  <a:pt x="356" y="274"/>
                </a:lnTo>
                <a:lnTo>
                  <a:pt x="358" y="278"/>
                </a:lnTo>
                <a:lnTo>
                  <a:pt x="362" y="278"/>
                </a:lnTo>
                <a:lnTo>
                  <a:pt x="378" y="254"/>
                </a:lnTo>
                <a:lnTo>
                  <a:pt x="382" y="252"/>
                </a:lnTo>
                <a:lnTo>
                  <a:pt x="388" y="252"/>
                </a:lnTo>
                <a:lnTo>
                  <a:pt x="390" y="254"/>
                </a:lnTo>
                <a:lnTo>
                  <a:pt x="388" y="262"/>
                </a:lnTo>
                <a:lnTo>
                  <a:pt x="384" y="268"/>
                </a:lnTo>
                <a:lnTo>
                  <a:pt x="370" y="272"/>
                </a:lnTo>
                <a:lnTo>
                  <a:pt x="368" y="274"/>
                </a:lnTo>
                <a:lnTo>
                  <a:pt x="370" y="278"/>
                </a:lnTo>
                <a:lnTo>
                  <a:pt x="378" y="278"/>
                </a:lnTo>
                <a:lnTo>
                  <a:pt x="396" y="270"/>
                </a:lnTo>
                <a:lnTo>
                  <a:pt x="402" y="270"/>
                </a:lnTo>
                <a:lnTo>
                  <a:pt x="410" y="278"/>
                </a:lnTo>
                <a:lnTo>
                  <a:pt x="410" y="288"/>
                </a:lnTo>
                <a:lnTo>
                  <a:pt x="416" y="296"/>
                </a:lnTo>
                <a:lnTo>
                  <a:pt x="426" y="302"/>
                </a:lnTo>
                <a:lnTo>
                  <a:pt x="424" y="306"/>
                </a:lnTo>
                <a:lnTo>
                  <a:pt x="414" y="318"/>
                </a:lnTo>
                <a:lnTo>
                  <a:pt x="410" y="330"/>
                </a:lnTo>
                <a:lnTo>
                  <a:pt x="400" y="334"/>
                </a:lnTo>
                <a:lnTo>
                  <a:pt x="400" y="342"/>
                </a:lnTo>
                <a:lnTo>
                  <a:pt x="398" y="350"/>
                </a:lnTo>
                <a:lnTo>
                  <a:pt x="398" y="354"/>
                </a:lnTo>
                <a:lnTo>
                  <a:pt x="408" y="356"/>
                </a:lnTo>
                <a:lnTo>
                  <a:pt x="410" y="358"/>
                </a:lnTo>
                <a:lnTo>
                  <a:pt x="410" y="362"/>
                </a:lnTo>
                <a:lnTo>
                  <a:pt x="404" y="370"/>
                </a:lnTo>
                <a:lnTo>
                  <a:pt x="402" y="380"/>
                </a:lnTo>
                <a:lnTo>
                  <a:pt x="416" y="394"/>
                </a:lnTo>
                <a:lnTo>
                  <a:pt x="416" y="408"/>
                </a:lnTo>
                <a:lnTo>
                  <a:pt x="408" y="404"/>
                </a:lnTo>
                <a:lnTo>
                  <a:pt x="400" y="404"/>
                </a:lnTo>
                <a:lnTo>
                  <a:pt x="396" y="412"/>
                </a:lnTo>
                <a:lnTo>
                  <a:pt x="382" y="404"/>
                </a:lnTo>
                <a:lnTo>
                  <a:pt x="376" y="394"/>
                </a:lnTo>
                <a:lnTo>
                  <a:pt x="370" y="392"/>
                </a:lnTo>
                <a:lnTo>
                  <a:pt x="342" y="382"/>
                </a:lnTo>
                <a:lnTo>
                  <a:pt x="338" y="374"/>
                </a:lnTo>
                <a:lnTo>
                  <a:pt x="340" y="360"/>
                </a:lnTo>
                <a:lnTo>
                  <a:pt x="338" y="354"/>
                </a:lnTo>
                <a:lnTo>
                  <a:pt x="334" y="352"/>
                </a:lnTo>
                <a:lnTo>
                  <a:pt x="318" y="356"/>
                </a:lnTo>
                <a:lnTo>
                  <a:pt x="310" y="356"/>
                </a:lnTo>
                <a:lnTo>
                  <a:pt x="310" y="348"/>
                </a:lnTo>
                <a:lnTo>
                  <a:pt x="304" y="340"/>
                </a:lnTo>
                <a:lnTo>
                  <a:pt x="308" y="334"/>
                </a:lnTo>
                <a:lnTo>
                  <a:pt x="300" y="330"/>
                </a:lnTo>
                <a:lnTo>
                  <a:pt x="302" y="322"/>
                </a:lnTo>
                <a:lnTo>
                  <a:pt x="300" y="318"/>
                </a:lnTo>
                <a:lnTo>
                  <a:pt x="298" y="316"/>
                </a:lnTo>
                <a:lnTo>
                  <a:pt x="294" y="316"/>
                </a:lnTo>
                <a:lnTo>
                  <a:pt x="288" y="318"/>
                </a:lnTo>
                <a:lnTo>
                  <a:pt x="288" y="320"/>
                </a:lnTo>
                <a:lnTo>
                  <a:pt x="296" y="318"/>
                </a:lnTo>
                <a:lnTo>
                  <a:pt x="298" y="320"/>
                </a:lnTo>
                <a:lnTo>
                  <a:pt x="296" y="322"/>
                </a:lnTo>
                <a:lnTo>
                  <a:pt x="290" y="326"/>
                </a:lnTo>
                <a:lnTo>
                  <a:pt x="294" y="332"/>
                </a:lnTo>
                <a:lnTo>
                  <a:pt x="286" y="336"/>
                </a:lnTo>
                <a:lnTo>
                  <a:pt x="282" y="336"/>
                </a:lnTo>
                <a:lnTo>
                  <a:pt x="282" y="332"/>
                </a:lnTo>
                <a:lnTo>
                  <a:pt x="288" y="334"/>
                </a:lnTo>
                <a:lnTo>
                  <a:pt x="288" y="328"/>
                </a:lnTo>
                <a:lnTo>
                  <a:pt x="284" y="328"/>
                </a:lnTo>
                <a:lnTo>
                  <a:pt x="280" y="322"/>
                </a:lnTo>
                <a:lnTo>
                  <a:pt x="280" y="320"/>
                </a:lnTo>
                <a:lnTo>
                  <a:pt x="284" y="318"/>
                </a:lnTo>
                <a:lnTo>
                  <a:pt x="282" y="318"/>
                </a:lnTo>
                <a:lnTo>
                  <a:pt x="278" y="318"/>
                </a:lnTo>
                <a:lnTo>
                  <a:pt x="276" y="312"/>
                </a:lnTo>
                <a:lnTo>
                  <a:pt x="274" y="312"/>
                </a:lnTo>
                <a:lnTo>
                  <a:pt x="274" y="316"/>
                </a:lnTo>
                <a:lnTo>
                  <a:pt x="270" y="316"/>
                </a:lnTo>
                <a:lnTo>
                  <a:pt x="270" y="310"/>
                </a:lnTo>
                <a:lnTo>
                  <a:pt x="266" y="310"/>
                </a:lnTo>
                <a:lnTo>
                  <a:pt x="266" y="306"/>
                </a:lnTo>
                <a:lnTo>
                  <a:pt x="264" y="306"/>
                </a:lnTo>
                <a:lnTo>
                  <a:pt x="262" y="300"/>
                </a:lnTo>
                <a:lnTo>
                  <a:pt x="264" y="294"/>
                </a:lnTo>
                <a:lnTo>
                  <a:pt x="264" y="288"/>
                </a:lnTo>
                <a:lnTo>
                  <a:pt x="262" y="286"/>
                </a:lnTo>
                <a:lnTo>
                  <a:pt x="258" y="286"/>
                </a:lnTo>
                <a:lnTo>
                  <a:pt x="256" y="282"/>
                </a:lnTo>
                <a:lnTo>
                  <a:pt x="258" y="274"/>
                </a:lnTo>
                <a:lnTo>
                  <a:pt x="256" y="266"/>
                </a:lnTo>
                <a:lnTo>
                  <a:pt x="250" y="256"/>
                </a:lnTo>
                <a:lnTo>
                  <a:pt x="254" y="246"/>
                </a:lnTo>
                <a:lnTo>
                  <a:pt x="248" y="238"/>
                </a:lnTo>
                <a:lnTo>
                  <a:pt x="246" y="234"/>
                </a:lnTo>
                <a:lnTo>
                  <a:pt x="236" y="238"/>
                </a:lnTo>
                <a:lnTo>
                  <a:pt x="210" y="230"/>
                </a:lnTo>
                <a:lnTo>
                  <a:pt x="204" y="212"/>
                </a:lnTo>
                <a:lnTo>
                  <a:pt x="202" y="210"/>
                </a:lnTo>
                <a:lnTo>
                  <a:pt x="198" y="212"/>
                </a:lnTo>
                <a:lnTo>
                  <a:pt x="200" y="214"/>
                </a:lnTo>
                <a:lnTo>
                  <a:pt x="196" y="214"/>
                </a:lnTo>
                <a:lnTo>
                  <a:pt x="198" y="216"/>
                </a:lnTo>
                <a:lnTo>
                  <a:pt x="196" y="218"/>
                </a:lnTo>
                <a:lnTo>
                  <a:pt x="196" y="216"/>
                </a:lnTo>
                <a:lnTo>
                  <a:pt x="188" y="214"/>
                </a:lnTo>
                <a:lnTo>
                  <a:pt x="184" y="218"/>
                </a:lnTo>
                <a:lnTo>
                  <a:pt x="178" y="214"/>
                </a:lnTo>
                <a:lnTo>
                  <a:pt x="176" y="216"/>
                </a:lnTo>
                <a:lnTo>
                  <a:pt x="176" y="220"/>
                </a:lnTo>
                <a:lnTo>
                  <a:pt x="174" y="222"/>
                </a:lnTo>
                <a:lnTo>
                  <a:pt x="168" y="220"/>
                </a:lnTo>
                <a:lnTo>
                  <a:pt x="166" y="220"/>
                </a:lnTo>
                <a:lnTo>
                  <a:pt x="164" y="218"/>
                </a:lnTo>
                <a:lnTo>
                  <a:pt x="162" y="218"/>
                </a:lnTo>
                <a:lnTo>
                  <a:pt x="162" y="220"/>
                </a:lnTo>
                <a:lnTo>
                  <a:pt x="156" y="222"/>
                </a:lnTo>
                <a:lnTo>
                  <a:pt x="154" y="220"/>
                </a:lnTo>
                <a:lnTo>
                  <a:pt x="150" y="222"/>
                </a:lnTo>
                <a:lnTo>
                  <a:pt x="142" y="220"/>
                </a:lnTo>
                <a:lnTo>
                  <a:pt x="142" y="216"/>
                </a:lnTo>
                <a:lnTo>
                  <a:pt x="136" y="212"/>
                </a:lnTo>
                <a:lnTo>
                  <a:pt x="128" y="214"/>
                </a:lnTo>
                <a:lnTo>
                  <a:pt x="124" y="212"/>
                </a:lnTo>
                <a:lnTo>
                  <a:pt x="126" y="206"/>
                </a:lnTo>
                <a:lnTo>
                  <a:pt x="124" y="206"/>
                </a:lnTo>
                <a:lnTo>
                  <a:pt x="124" y="202"/>
                </a:lnTo>
                <a:lnTo>
                  <a:pt x="124" y="200"/>
                </a:lnTo>
                <a:lnTo>
                  <a:pt x="124" y="198"/>
                </a:lnTo>
                <a:lnTo>
                  <a:pt x="118" y="194"/>
                </a:lnTo>
                <a:lnTo>
                  <a:pt x="122" y="194"/>
                </a:lnTo>
                <a:lnTo>
                  <a:pt x="118" y="188"/>
                </a:lnTo>
                <a:lnTo>
                  <a:pt x="116" y="188"/>
                </a:lnTo>
                <a:lnTo>
                  <a:pt x="118" y="180"/>
                </a:lnTo>
                <a:lnTo>
                  <a:pt x="116" y="180"/>
                </a:lnTo>
                <a:lnTo>
                  <a:pt x="114" y="176"/>
                </a:lnTo>
                <a:lnTo>
                  <a:pt x="110" y="176"/>
                </a:lnTo>
                <a:lnTo>
                  <a:pt x="106" y="172"/>
                </a:lnTo>
                <a:lnTo>
                  <a:pt x="110" y="170"/>
                </a:lnTo>
                <a:lnTo>
                  <a:pt x="108" y="170"/>
                </a:lnTo>
                <a:lnTo>
                  <a:pt x="106" y="166"/>
                </a:lnTo>
                <a:lnTo>
                  <a:pt x="104" y="166"/>
                </a:lnTo>
                <a:lnTo>
                  <a:pt x="100" y="158"/>
                </a:lnTo>
                <a:lnTo>
                  <a:pt x="96" y="158"/>
                </a:lnTo>
                <a:lnTo>
                  <a:pt x="96" y="156"/>
                </a:lnTo>
                <a:lnTo>
                  <a:pt x="94" y="152"/>
                </a:lnTo>
                <a:lnTo>
                  <a:pt x="90" y="150"/>
                </a:lnTo>
                <a:lnTo>
                  <a:pt x="90" y="148"/>
                </a:lnTo>
                <a:lnTo>
                  <a:pt x="88" y="148"/>
                </a:lnTo>
                <a:lnTo>
                  <a:pt x="86" y="146"/>
                </a:lnTo>
                <a:lnTo>
                  <a:pt x="80" y="146"/>
                </a:lnTo>
                <a:lnTo>
                  <a:pt x="76" y="140"/>
                </a:lnTo>
                <a:lnTo>
                  <a:pt x="70" y="140"/>
                </a:lnTo>
                <a:lnTo>
                  <a:pt x="68" y="132"/>
                </a:lnTo>
                <a:lnTo>
                  <a:pt x="64" y="130"/>
                </a:lnTo>
                <a:lnTo>
                  <a:pt x="60" y="120"/>
                </a:lnTo>
                <a:lnTo>
                  <a:pt x="56" y="120"/>
                </a:lnTo>
                <a:lnTo>
                  <a:pt x="54" y="118"/>
                </a:lnTo>
                <a:lnTo>
                  <a:pt x="48" y="120"/>
                </a:lnTo>
                <a:lnTo>
                  <a:pt x="44" y="116"/>
                </a:lnTo>
                <a:lnTo>
                  <a:pt x="42" y="120"/>
                </a:lnTo>
                <a:lnTo>
                  <a:pt x="36" y="116"/>
                </a:lnTo>
                <a:lnTo>
                  <a:pt x="36" y="112"/>
                </a:lnTo>
                <a:lnTo>
                  <a:pt x="34" y="114"/>
                </a:lnTo>
                <a:lnTo>
                  <a:pt x="26" y="108"/>
                </a:lnTo>
                <a:lnTo>
                  <a:pt x="22" y="110"/>
                </a:lnTo>
                <a:lnTo>
                  <a:pt x="16" y="108"/>
                </a:lnTo>
                <a:lnTo>
                  <a:pt x="16" y="106"/>
                </a:lnTo>
                <a:lnTo>
                  <a:pt x="18" y="104"/>
                </a:lnTo>
                <a:lnTo>
                  <a:pt x="16" y="104"/>
                </a:lnTo>
                <a:lnTo>
                  <a:pt x="16" y="98"/>
                </a:lnTo>
                <a:lnTo>
                  <a:pt x="10" y="98"/>
                </a:lnTo>
                <a:lnTo>
                  <a:pt x="14" y="96"/>
                </a:lnTo>
                <a:lnTo>
                  <a:pt x="8" y="96"/>
                </a:lnTo>
                <a:lnTo>
                  <a:pt x="8" y="90"/>
                </a:lnTo>
                <a:lnTo>
                  <a:pt x="6" y="88"/>
                </a:lnTo>
                <a:lnTo>
                  <a:pt x="2" y="86"/>
                </a:lnTo>
                <a:lnTo>
                  <a:pt x="2" y="78"/>
                </a:lnTo>
                <a:lnTo>
                  <a:pt x="0" y="74"/>
                </a:lnTo>
                <a:lnTo>
                  <a:pt x="0" y="70"/>
                </a:lnTo>
                <a:lnTo>
                  <a:pt x="104" y="40"/>
                </a:lnTo>
                <a:lnTo>
                  <a:pt x="228" y="0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6" name="Freeform 160"/>
          <p:cNvSpPr>
            <a:spLocks/>
          </p:cNvSpPr>
          <p:nvPr/>
        </p:nvSpPr>
        <p:spPr bwMode="auto">
          <a:xfrm>
            <a:off x="5645785" y="4071303"/>
            <a:ext cx="577850" cy="644525"/>
          </a:xfrm>
          <a:custGeom>
            <a:avLst/>
            <a:gdLst>
              <a:gd name="T0" fmla="*/ 260350 w 364"/>
              <a:gd name="T1" fmla="*/ 12700 h 406"/>
              <a:gd name="T2" fmla="*/ 266700 w 364"/>
              <a:gd name="T3" fmla="*/ 31750 h 406"/>
              <a:gd name="T4" fmla="*/ 292100 w 364"/>
              <a:gd name="T5" fmla="*/ 50800 h 406"/>
              <a:gd name="T6" fmla="*/ 288925 w 364"/>
              <a:gd name="T7" fmla="*/ 66675 h 406"/>
              <a:gd name="T8" fmla="*/ 292100 w 364"/>
              <a:gd name="T9" fmla="*/ 73025 h 406"/>
              <a:gd name="T10" fmla="*/ 285750 w 364"/>
              <a:gd name="T11" fmla="*/ 76200 h 406"/>
              <a:gd name="T12" fmla="*/ 285750 w 364"/>
              <a:gd name="T13" fmla="*/ 104775 h 406"/>
              <a:gd name="T14" fmla="*/ 285750 w 364"/>
              <a:gd name="T15" fmla="*/ 130175 h 406"/>
              <a:gd name="T16" fmla="*/ 295275 w 364"/>
              <a:gd name="T17" fmla="*/ 158750 h 406"/>
              <a:gd name="T18" fmla="*/ 327025 w 364"/>
              <a:gd name="T19" fmla="*/ 171450 h 406"/>
              <a:gd name="T20" fmla="*/ 368300 w 364"/>
              <a:gd name="T21" fmla="*/ 177800 h 406"/>
              <a:gd name="T22" fmla="*/ 400050 w 364"/>
              <a:gd name="T23" fmla="*/ 171450 h 406"/>
              <a:gd name="T24" fmla="*/ 428625 w 364"/>
              <a:gd name="T25" fmla="*/ 196850 h 406"/>
              <a:gd name="T26" fmla="*/ 508000 w 364"/>
              <a:gd name="T27" fmla="*/ 238125 h 406"/>
              <a:gd name="T28" fmla="*/ 533400 w 364"/>
              <a:gd name="T29" fmla="*/ 260350 h 406"/>
              <a:gd name="T30" fmla="*/ 549275 w 364"/>
              <a:gd name="T31" fmla="*/ 273050 h 406"/>
              <a:gd name="T32" fmla="*/ 577850 w 364"/>
              <a:gd name="T33" fmla="*/ 288925 h 406"/>
              <a:gd name="T34" fmla="*/ 555625 w 364"/>
              <a:gd name="T35" fmla="*/ 333375 h 406"/>
              <a:gd name="T36" fmla="*/ 485775 w 364"/>
              <a:gd name="T37" fmla="*/ 365125 h 406"/>
              <a:gd name="T38" fmla="*/ 476250 w 364"/>
              <a:gd name="T39" fmla="*/ 339725 h 406"/>
              <a:gd name="T40" fmla="*/ 431800 w 364"/>
              <a:gd name="T41" fmla="*/ 390525 h 406"/>
              <a:gd name="T42" fmla="*/ 479425 w 364"/>
              <a:gd name="T43" fmla="*/ 406400 h 406"/>
              <a:gd name="T44" fmla="*/ 412750 w 364"/>
              <a:gd name="T45" fmla="*/ 473075 h 406"/>
              <a:gd name="T46" fmla="*/ 400050 w 364"/>
              <a:gd name="T47" fmla="*/ 460375 h 406"/>
              <a:gd name="T48" fmla="*/ 361950 w 364"/>
              <a:gd name="T49" fmla="*/ 457200 h 406"/>
              <a:gd name="T50" fmla="*/ 352425 w 364"/>
              <a:gd name="T51" fmla="*/ 514350 h 406"/>
              <a:gd name="T52" fmla="*/ 374650 w 364"/>
              <a:gd name="T53" fmla="*/ 530225 h 406"/>
              <a:gd name="T54" fmla="*/ 330200 w 364"/>
              <a:gd name="T55" fmla="*/ 593725 h 406"/>
              <a:gd name="T56" fmla="*/ 273050 w 364"/>
              <a:gd name="T57" fmla="*/ 641350 h 406"/>
              <a:gd name="T58" fmla="*/ 250825 w 364"/>
              <a:gd name="T59" fmla="*/ 619125 h 406"/>
              <a:gd name="T60" fmla="*/ 241300 w 364"/>
              <a:gd name="T61" fmla="*/ 568325 h 406"/>
              <a:gd name="T62" fmla="*/ 222250 w 364"/>
              <a:gd name="T63" fmla="*/ 555625 h 406"/>
              <a:gd name="T64" fmla="*/ 225425 w 364"/>
              <a:gd name="T65" fmla="*/ 523875 h 406"/>
              <a:gd name="T66" fmla="*/ 263525 w 364"/>
              <a:gd name="T67" fmla="*/ 479425 h 406"/>
              <a:gd name="T68" fmla="*/ 241300 w 364"/>
              <a:gd name="T69" fmla="*/ 450850 h 406"/>
              <a:gd name="T70" fmla="*/ 219075 w 364"/>
              <a:gd name="T71" fmla="*/ 422275 h 406"/>
              <a:gd name="T72" fmla="*/ 174625 w 364"/>
              <a:gd name="T73" fmla="*/ 428625 h 406"/>
              <a:gd name="T74" fmla="*/ 206375 w 364"/>
              <a:gd name="T75" fmla="*/ 409575 h 406"/>
              <a:gd name="T76" fmla="*/ 196850 w 364"/>
              <a:gd name="T77" fmla="*/ 393700 h 406"/>
              <a:gd name="T78" fmla="*/ 158750 w 364"/>
              <a:gd name="T79" fmla="*/ 434975 h 406"/>
              <a:gd name="T80" fmla="*/ 165100 w 364"/>
              <a:gd name="T81" fmla="*/ 409575 h 406"/>
              <a:gd name="T82" fmla="*/ 139700 w 364"/>
              <a:gd name="T83" fmla="*/ 415925 h 406"/>
              <a:gd name="T84" fmla="*/ 139700 w 364"/>
              <a:gd name="T85" fmla="*/ 390525 h 406"/>
              <a:gd name="T86" fmla="*/ 130175 w 364"/>
              <a:gd name="T87" fmla="*/ 390525 h 406"/>
              <a:gd name="T88" fmla="*/ 127000 w 364"/>
              <a:gd name="T89" fmla="*/ 371475 h 406"/>
              <a:gd name="T90" fmla="*/ 111125 w 364"/>
              <a:gd name="T91" fmla="*/ 365125 h 406"/>
              <a:gd name="T92" fmla="*/ 104775 w 364"/>
              <a:gd name="T93" fmla="*/ 342900 h 406"/>
              <a:gd name="T94" fmla="*/ 92075 w 364"/>
              <a:gd name="T95" fmla="*/ 320675 h 406"/>
              <a:gd name="T96" fmla="*/ 82550 w 364"/>
              <a:gd name="T97" fmla="*/ 301625 h 406"/>
              <a:gd name="T98" fmla="*/ 79375 w 364"/>
              <a:gd name="T99" fmla="*/ 292100 h 406"/>
              <a:gd name="T100" fmla="*/ 73025 w 364"/>
              <a:gd name="T101" fmla="*/ 288925 h 406"/>
              <a:gd name="T102" fmla="*/ 69850 w 364"/>
              <a:gd name="T103" fmla="*/ 276225 h 406"/>
              <a:gd name="T104" fmla="*/ 60325 w 364"/>
              <a:gd name="T105" fmla="*/ 266700 h 406"/>
              <a:gd name="T106" fmla="*/ 50800 w 364"/>
              <a:gd name="T107" fmla="*/ 257175 h 406"/>
              <a:gd name="T108" fmla="*/ 44450 w 364"/>
              <a:gd name="T109" fmla="*/ 254000 h 406"/>
              <a:gd name="T110" fmla="*/ 31750 w 364"/>
              <a:gd name="T111" fmla="*/ 238125 h 406"/>
              <a:gd name="T112" fmla="*/ 19050 w 364"/>
              <a:gd name="T113" fmla="*/ 228600 h 406"/>
              <a:gd name="T114" fmla="*/ 15875 w 364"/>
              <a:gd name="T115" fmla="*/ 212725 h 406"/>
              <a:gd name="T116" fmla="*/ 6350 w 364"/>
              <a:gd name="T117" fmla="*/ 196850 h 406"/>
              <a:gd name="T118" fmla="*/ 0 w 364"/>
              <a:gd name="T119" fmla="*/ 174625 h 406"/>
              <a:gd name="T120" fmla="*/ 0 w 364"/>
              <a:gd name="T121" fmla="*/ 174625 h 40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64" h="406">
                <a:moveTo>
                  <a:pt x="0" y="110"/>
                </a:moveTo>
                <a:lnTo>
                  <a:pt x="130" y="0"/>
                </a:lnTo>
                <a:lnTo>
                  <a:pt x="164" y="8"/>
                </a:lnTo>
                <a:lnTo>
                  <a:pt x="160" y="12"/>
                </a:lnTo>
                <a:lnTo>
                  <a:pt x="166" y="12"/>
                </a:lnTo>
                <a:lnTo>
                  <a:pt x="168" y="20"/>
                </a:lnTo>
                <a:lnTo>
                  <a:pt x="176" y="24"/>
                </a:lnTo>
                <a:lnTo>
                  <a:pt x="180" y="32"/>
                </a:lnTo>
                <a:lnTo>
                  <a:pt x="184" y="32"/>
                </a:lnTo>
                <a:lnTo>
                  <a:pt x="182" y="34"/>
                </a:lnTo>
                <a:lnTo>
                  <a:pt x="180" y="34"/>
                </a:lnTo>
                <a:lnTo>
                  <a:pt x="182" y="42"/>
                </a:lnTo>
                <a:lnTo>
                  <a:pt x="180" y="46"/>
                </a:lnTo>
                <a:lnTo>
                  <a:pt x="182" y="48"/>
                </a:lnTo>
                <a:lnTo>
                  <a:pt x="184" y="46"/>
                </a:lnTo>
                <a:lnTo>
                  <a:pt x="186" y="50"/>
                </a:lnTo>
                <a:lnTo>
                  <a:pt x="182" y="52"/>
                </a:lnTo>
                <a:lnTo>
                  <a:pt x="180" y="48"/>
                </a:lnTo>
                <a:lnTo>
                  <a:pt x="172" y="56"/>
                </a:lnTo>
                <a:lnTo>
                  <a:pt x="178" y="60"/>
                </a:lnTo>
                <a:lnTo>
                  <a:pt x="180" y="66"/>
                </a:lnTo>
                <a:lnTo>
                  <a:pt x="184" y="68"/>
                </a:lnTo>
                <a:lnTo>
                  <a:pt x="180" y="74"/>
                </a:lnTo>
                <a:lnTo>
                  <a:pt x="180" y="82"/>
                </a:lnTo>
                <a:lnTo>
                  <a:pt x="182" y="88"/>
                </a:lnTo>
                <a:lnTo>
                  <a:pt x="182" y="94"/>
                </a:lnTo>
                <a:lnTo>
                  <a:pt x="186" y="100"/>
                </a:lnTo>
                <a:lnTo>
                  <a:pt x="200" y="100"/>
                </a:lnTo>
                <a:lnTo>
                  <a:pt x="202" y="104"/>
                </a:lnTo>
                <a:lnTo>
                  <a:pt x="206" y="108"/>
                </a:lnTo>
                <a:lnTo>
                  <a:pt x="218" y="116"/>
                </a:lnTo>
                <a:lnTo>
                  <a:pt x="226" y="120"/>
                </a:lnTo>
                <a:lnTo>
                  <a:pt x="232" y="112"/>
                </a:lnTo>
                <a:lnTo>
                  <a:pt x="242" y="108"/>
                </a:lnTo>
                <a:lnTo>
                  <a:pt x="248" y="110"/>
                </a:lnTo>
                <a:lnTo>
                  <a:pt x="252" y="108"/>
                </a:lnTo>
                <a:lnTo>
                  <a:pt x="258" y="108"/>
                </a:lnTo>
                <a:lnTo>
                  <a:pt x="264" y="112"/>
                </a:lnTo>
                <a:lnTo>
                  <a:pt x="270" y="124"/>
                </a:lnTo>
                <a:lnTo>
                  <a:pt x="288" y="130"/>
                </a:lnTo>
                <a:lnTo>
                  <a:pt x="298" y="142"/>
                </a:lnTo>
                <a:lnTo>
                  <a:pt x="320" y="150"/>
                </a:lnTo>
                <a:lnTo>
                  <a:pt x="324" y="152"/>
                </a:lnTo>
                <a:lnTo>
                  <a:pt x="330" y="150"/>
                </a:lnTo>
                <a:lnTo>
                  <a:pt x="336" y="164"/>
                </a:lnTo>
                <a:lnTo>
                  <a:pt x="338" y="168"/>
                </a:lnTo>
                <a:lnTo>
                  <a:pt x="340" y="172"/>
                </a:lnTo>
                <a:lnTo>
                  <a:pt x="346" y="172"/>
                </a:lnTo>
                <a:lnTo>
                  <a:pt x="358" y="166"/>
                </a:lnTo>
                <a:lnTo>
                  <a:pt x="364" y="168"/>
                </a:lnTo>
                <a:lnTo>
                  <a:pt x="364" y="182"/>
                </a:lnTo>
                <a:lnTo>
                  <a:pt x="360" y="194"/>
                </a:lnTo>
                <a:lnTo>
                  <a:pt x="352" y="204"/>
                </a:lnTo>
                <a:lnTo>
                  <a:pt x="350" y="210"/>
                </a:lnTo>
                <a:lnTo>
                  <a:pt x="340" y="216"/>
                </a:lnTo>
                <a:lnTo>
                  <a:pt x="322" y="230"/>
                </a:lnTo>
                <a:lnTo>
                  <a:pt x="306" y="230"/>
                </a:lnTo>
                <a:lnTo>
                  <a:pt x="304" y="218"/>
                </a:lnTo>
                <a:lnTo>
                  <a:pt x="304" y="216"/>
                </a:lnTo>
                <a:lnTo>
                  <a:pt x="300" y="214"/>
                </a:lnTo>
                <a:lnTo>
                  <a:pt x="288" y="226"/>
                </a:lnTo>
                <a:lnTo>
                  <a:pt x="270" y="236"/>
                </a:lnTo>
                <a:lnTo>
                  <a:pt x="272" y="246"/>
                </a:lnTo>
                <a:lnTo>
                  <a:pt x="282" y="254"/>
                </a:lnTo>
                <a:lnTo>
                  <a:pt x="298" y="254"/>
                </a:lnTo>
                <a:lnTo>
                  <a:pt x="302" y="256"/>
                </a:lnTo>
                <a:lnTo>
                  <a:pt x="298" y="266"/>
                </a:lnTo>
                <a:lnTo>
                  <a:pt x="264" y="298"/>
                </a:lnTo>
                <a:lnTo>
                  <a:pt x="260" y="298"/>
                </a:lnTo>
                <a:lnTo>
                  <a:pt x="258" y="296"/>
                </a:lnTo>
                <a:lnTo>
                  <a:pt x="256" y="292"/>
                </a:lnTo>
                <a:lnTo>
                  <a:pt x="252" y="290"/>
                </a:lnTo>
                <a:lnTo>
                  <a:pt x="242" y="290"/>
                </a:lnTo>
                <a:lnTo>
                  <a:pt x="236" y="286"/>
                </a:lnTo>
                <a:lnTo>
                  <a:pt x="228" y="288"/>
                </a:lnTo>
                <a:lnTo>
                  <a:pt x="218" y="308"/>
                </a:lnTo>
                <a:lnTo>
                  <a:pt x="218" y="318"/>
                </a:lnTo>
                <a:lnTo>
                  <a:pt x="222" y="324"/>
                </a:lnTo>
                <a:lnTo>
                  <a:pt x="230" y="324"/>
                </a:lnTo>
                <a:lnTo>
                  <a:pt x="236" y="328"/>
                </a:lnTo>
                <a:lnTo>
                  <a:pt x="236" y="334"/>
                </a:lnTo>
                <a:lnTo>
                  <a:pt x="230" y="338"/>
                </a:lnTo>
                <a:lnTo>
                  <a:pt x="218" y="364"/>
                </a:lnTo>
                <a:lnTo>
                  <a:pt x="208" y="374"/>
                </a:lnTo>
                <a:lnTo>
                  <a:pt x="198" y="378"/>
                </a:lnTo>
                <a:lnTo>
                  <a:pt x="188" y="388"/>
                </a:lnTo>
                <a:lnTo>
                  <a:pt x="172" y="404"/>
                </a:lnTo>
                <a:lnTo>
                  <a:pt x="166" y="406"/>
                </a:lnTo>
                <a:lnTo>
                  <a:pt x="158" y="404"/>
                </a:lnTo>
                <a:lnTo>
                  <a:pt x="158" y="390"/>
                </a:lnTo>
                <a:lnTo>
                  <a:pt x="144" y="376"/>
                </a:lnTo>
                <a:lnTo>
                  <a:pt x="146" y="366"/>
                </a:lnTo>
                <a:lnTo>
                  <a:pt x="152" y="358"/>
                </a:lnTo>
                <a:lnTo>
                  <a:pt x="152" y="354"/>
                </a:lnTo>
                <a:lnTo>
                  <a:pt x="150" y="352"/>
                </a:lnTo>
                <a:lnTo>
                  <a:pt x="140" y="350"/>
                </a:lnTo>
                <a:lnTo>
                  <a:pt x="140" y="346"/>
                </a:lnTo>
                <a:lnTo>
                  <a:pt x="142" y="338"/>
                </a:lnTo>
                <a:lnTo>
                  <a:pt x="142" y="330"/>
                </a:lnTo>
                <a:lnTo>
                  <a:pt x="152" y="326"/>
                </a:lnTo>
                <a:lnTo>
                  <a:pt x="156" y="314"/>
                </a:lnTo>
                <a:lnTo>
                  <a:pt x="166" y="302"/>
                </a:lnTo>
                <a:lnTo>
                  <a:pt x="168" y="298"/>
                </a:lnTo>
                <a:lnTo>
                  <a:pt x="158" y="292"/>
                </a:lnTo>
                <a:lnTo>
                  <a:pt x="152" y="284"/>
                </a:lnTo>
                <a:lnTo>
                  <a:pt x="152" y="274"/>
                </a:lnTo>
                <a:lnTo>
                  <a:pt x="144" y="266"/>
                </a:lnTo>
                <a:lnTo>
                  <a:pt x="138" y="266"/>
                </a:lnTo>
                <a:lnTo>
                  <a:pt x="120" y="274"/>
                </a:lnTo>
                <a:lnTo>
                  <a:pt x="112" y="274"/>
                </a:lnTo>
                <a:lnTo>
                  <a:pt x="110" y="270"/>
                </a:lnTo>
                <a:lnTo>
                  <a:pt x="112" y="268"/>
                </a:lnTo>
                <a:lnTo>
                  <a:pt x="126" y="264"/>
                </a:lnTo>
                <a:lnTo>
                  <a:pt x="130" y="258"/>
                </a:lnTo>
                <a:lnTo>
                  <a:pt x="132" y="250"/>
                </a:lnTo>
                <a:lnTo>
                  <a:pt x="130" y="248"/>
                </a:lnTo>
                <a:lnTo>
                  <a:pt x="124" y="248"/>
                </a:lnTo>
                <a:lnTo>
                  <a:pt x="120" y="250"/>
                </a:lnTo>
                <a:lnTo>
                  <a:pt x="104" y="274"/>
                </a:lnTo>
                <a:lnTo>
                  <a:pt x="100" y="274"/>
                </a:lnTo>
                <a:lnTo>
                  <a:pt x="98" y="270"/>
                </a:lnTo>
                <a:lnTo>
                  <a:pt x="104" y="264"/>
                </a:lnTo>
                <a:lnTo>
                  <a:pt x="104" y="258"/>
                </a:lnTo>
                <a:lnTo>
                  <a:pt x="100" y="254"/>
                </a:lnTo>
                <a:lnTo>
                  <a:pt x="92" y="256"/>
                </a:lnTo>
                <a:lnTo>
                  <a:pt x="88" y="262"/>
                </a:lnTo>
                <a:lnTo>
                  <a:pt x="84" y="258"/>
                </a:lnTo>
                <a:lnTo>
                  <a:pt x="84" y="252"/>
                </a:lnTo>
                <a:lnTo>
                  <a:pt x="88" y="246"/>
                </a:lnTo>
                <a:lnTo>
                  <a:pt x="88" y="244"/>
                </a:lnTo>
                <a:lnTo>
                  <a:pt x="86" y="244"/>
                </a:lnTo>
                <a:lnTo>
                  <a:pt x="82" y="246"/>
                </a:lnTo>
                <a:lnTo>
                  <a:pt x="78" y="244"/>
                </a:lnTo>
                <a:lnTo>
                  <a:pt x="76" y="242"/>
                </a:lnTo>
                <a:lnTo>
                  <a:pt x="80" y="234"/>
                </a:lnTo>
                <a:lnTo>
                  <a:pt x="78" y="232"/>
                </a:lnTo>
                <a:lnTo>
                  <a:pt x="72" y="230"/>
                </a:lnTo>
                <a:lnTo>
                  <a:pt x="70" y="230"/>
                </a:lnTo>
                <a:lnTo>
                  <a:pt x="68" y="230"/>
                </a:lnTo>
                <a:lnTo>
                  <a:pt x="68" y="222"/>
                </a:lnTo>
                <a:lnTo>
                  <a:pt x="66" y="216"/>
                </a:lnTo>
                <a:lnTo>
                  <a:pt x="68" y="204"/>
                </a:lnTo>
                <a:lnTo>
                  <a:pt x="64" y="202"/>
                </a:lnTo>
                <a:lnTo>
                  <a:pt x="58" y="202"/>
                </a:lnTo>
                <a:lnTo>
                  <a:pt x="56" y="198"/>
                </a:lnTo>
                <a:lnTo>
                  <a:pt x="56" y="194"/>
                </a:lnTo>
                <a:lnTo>
                  <a:pt x="52" y="190"/>
                </a:lnTo>
                <a:lnTo>
                  <a:pt x="58" y="186"/>
                </a:lnTo>
                <a:lnTo>
                  <a:pt x="56" y="184"/>
                </a:lnTo>
                <a:lnTo>
                  <a:pt x="50" y="184"/>
                </a:lnTo>
                <a:lnTo>
                  <a:pt x="50" y="176"/>
                </a:lnTo>
                <a:lnTo>
                  <a:pt x="48" y="182"/>
                </a:lnTo>
                <a:lnTo>
                  <a:pt x="46" y="182"/>
                </a:lnTo>
                <a:lnTo>
                  <a:pt x="46" y="176"/>
                </a:lnTo>
                <a:lnTo>
                  <a:pt x="48" y="174"/>
                </a:lnTo>
                <a:lnTo>
                  <a:pt x="44" y="174"/>
                </a:lnTo>
                <a:lnTo>
                  <a:pt x="44" y="170"/>
                </a:lnTo>
                <a:lnTo>
                  <a:pt x="42" y="170"/>
                </a:lnTo>
                <a:lnTo>
                  <a:pt x="38" y="168"/>
                </a:lnTo>
                <a:lnTo>
                  <a:pt x="38" y="164"/>
                </a:lnTo>
                <a:lnTo>
                  <a:pt x="36" y="162"/>
                </a:lnTo>
                <a:lnTo>
                  <a:pt x="32" y="162"/>
                </a:lnTo>
                <a:lnTo>
                  <a:pt x="32" y="160"/>
                </a:lnTo>
                <a:lnTo>
                  <a:pt x="30" y="162"/>
                </a:lnTo>
                <a:lnTo>
                  <a:pt x="28" y="160"/>
                </a:lnTo>
                <a:lnTo>
                  <a:pt x="28" y="156"/>
                </a:lnTo>
                <a:lnTo>
                  <a:pt x="26" y="160"/>
                </a:lnTo>
                <a:lnTo>
                  <a:pt x="20" y="150"/>
                </a:lnTo>
                <a:lnTo>
                  <a:pt x="20" y="148"/>
                </a:lnTo>
                <a:lnTo>
                  <a:pt x="16" y="148"/>
                </a:lnTo>
                <a:lnTo>
                  <a:pt x="12" y="144"/>
                </a:lnTo>
                <a:lnTo>
                  <a:pt x="16" y="142"/>
                </a:lnTo>
                <a:lnTo>
                  <a:pt x="12" y="134"/>
                </a:lnTo>
                <a:lnTo>
                  <a:pt x="10" y="134"/>
                </a:lnTo>
                <a:lnTo>
                  <a:pt x="10" y="132"/>
                </a:lnTo>
                <a:lnTo>
                  <a:pt x="16" y="132"/>
                </a:lnTo>
                <a:lnTo>
                  <a:pt x="4" y="124"/>
                </a:lnTo>
                <a:lnTo>
                  <a:pt x="2" y="116"/>
                </a:lnTo>
                <a:lnTo>
                  <a:pt x="2" y="114"/>
                </a:lnTo>
                <a:lnTo>
                  <a:pt x="0" y="11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7" name="Freeform 161"/>
          <p:cNvSpPr>
            <a:spLocks/>
          </p:cNvSpPr>
          <p:nvPr/>
        </p:nvSpPr>
        <p:spPr bwMode="auto">
          <a:xfrm>
            <a:off x="5188585" y="4249103"/>
            <a:ext cx="730250" cy="673100"/>
          </a:xfrm>
          <a:custGeom>
            <a:avLst/>
            <a:gdLst>
              <a:gd name="T0" fmla="*/ 117475 w 460"/>
              <a:gd name="T1" fmla="*/ 0 h 424"/>
              <a:gd name="T2" fmla="*/ 142875 w 460"/>
              <a:gd name="T3" fmla="*/ 6350 h 424"/>
              <a:gd name="T4" fmla="*/ 168275 w 460"/>
              <a:gd name="T5" fmla="*/ 38100 h 424"/>
              <a:gd name="T6" fmla="*/ 190500 w 460"/>
              <a:gd name="T7" fmla="*/ 50800 h 424"/>
              <a:gd name="T8" fmla="*/ 200025 w 460"/>
              <a:gd name="T9" fmla="*/ 63500 h 424"/>
              <a:gd name="T10" fmla="*/ 215900 w 460"/>
              <a:gd name="T11" fmla="*/ 79375 h 424"/>
              <a:gd name="T12" fmla="*/ 222250 w 460"/>
              <a:gd name="T13" fmla="*/ 95250 h 424"/>
              <a:gd name="T14" fmla="*/ 231775 w 460"/>
              <a:gd name="T15" fmla="*/ 114300 h 424"/>
              <a:gd name="T16" fmla="*/ 244475 w 460"/>
              <a:gd name="T17" fmla="*/ 130175 h 424"/>
              <a:gd name="T18" fmla="*/ 244475 w 460"/>
              <a:gd name="T19" fmla="*/ 142875 h 424"/>
              <a:gd name="T20" fmla="*/ 263525 w 460"/>
              <a:gd name="T21" fmla="*/ 152400 h 424"/>
              <a:gd name="T22" fmla="*/ 292100 w 460"/>
              <a:gd name="T23" fmla="*/ 165100 h 424"/>
              <a:gd name="T24" fmla="*/ 304800 w 460"/>
              <a:gd name="T25" fmla="*/ 161925 h 424"/>
              <a:gd name="T26" fmla="*/ 323850 w 460"/>
              <a:gd name="T27" fmla="*/ 168275 h 424"/>
              <a:gd name="T28" fmla="*/ 339725 w 460"/>
              <a:gd name="T29" fmla="*/ 161925 h 424"/>
              <a:gd name="T30" fmla="*/ 361950 w 460"/>
              <a:gd name="T31" fmla="*/ 158750 h 424"/>
              <a:gd name="T32" fmla="*/ 368300 w 460"/>
              <a:gd name="T33" fmla="*/ 149225 h 424"/>
              <a:gd name="T34" fmla="*/ 438150 w 460"/>
              <a:gd name="T35" fmla="*/ 187325 h 424"/>
              <a:gd name="T36" fmla="*/ 454025 w 460"/>
              <a:gd name="T37" fmla="*/ 238125 h 424"/>
              <a:gd name="T38" fmla="*/ 463550 w 460"/>
              <a:gd name="T39" fmla="*/ 269875 h 424"/>
              <a:gd name="T40" fmla="*/ 466725 w 460"/>
              <a:gd name="T41" fmla="*/ 301625 h 424"/>
              <a:gd name="T42" fmla="*/ 476250 w 460"/>
              <a:gd name="T43" fmla="*/ 317500 h 424"/>
              <a:gd name="T44" fmla="*/ 488950 w 460"/>
              <a:gd name="T45" fmla="*/ 320675 h 424"/>
              <a:gd name="T46" fmla="*/ 492125 w 460"/>
              <a:gd name="T47" fmla="*/ 327025 h 424"/>
              <a:gd name="T48" fmla="*/ 495300 w 460"/>
              <a:gd name="T49" fmla="*/ 342900 h 424"/>
              <a:gd name="T50" fmla="*/ 508000 w 460"/>
              <a:gd name="T51" fmla="*/ 333375 h 424"/>
              <a:gd name="T52" fmla="*/ 504825 w 460"/>
              <a:gd name="T53" fmla="*/ 323850 h 424"/>
              <a:gd name="T54" fmla="*/ 523875 w 460"/>
              <a:gd name="T55" fmla="*/ 320675 h 424"/>
              <a:gd name="T56" fmla="*/ 530225 w 460"/>
              <a:gd name="T57" fmla="*/ 355600 h 424"/>
              <a:gd name="T58" fmla="*/ 577850 w 460"/>
              <a:gd name="T59" fmla="*/ 374650 h 424"/>
              <a:gd name="T60" fmla="*/ 590550 w 460"/>
              <a:gd name="T61" fmla="*/ 422275 h 424"/>
              <a:gd name="T62" fmla="*/ 676275 w 460"/>
              <a:gd name="T63" fmla="*/ 469900 h 424"/>
              <a:gd name="T64" fmla="*/ 730250 w 460"/>
              <a:gd name="T65" fmla="*/ 498475 h 424"/>
              <a:gd name="T66" fmla="*/ 692150 w 460"/>
              <a:gd name="T67" fmla="*/ 666750 h 424"/>
              <a:gd name="T68" fmla="*/ 663575 w 460"/>
              <a:gd name="T69" fmla="*/ 660400 h 424"/>
              <a:gd name="T70" fmla="*/ 657225 w 460"/>
              <a:gd name="T71" fmla="*/ 603250 h 424"/>
              <a:gd name="T72" fmla="*/ 603250 w 460"/>
              <a:gd name="T73" fmla="*/ 565150 h 424"/>
              <a:gd name="T74" fmla="*/ 533400 w 460"/>
              <a:gd name="T75" fmla="*/ 542925 h 424"/>
              <a:gd name="T76" fmla="*/ 492125 w 460"/>
              <a:gd name="T77" fmla="*/ 549275 h 424"/>
              <a:gd name="T78" fmla="*/ 476250 w 460"/>
              <a:gd name="T79" fmla="*/ 558800 h 424"/>
              <a:gd name="T80" fmla="*/ 469900 w 460"/>
              <a:gd name="T81" fmla="*/ 546100 h 424"/>
              <a:gd name="T82" fmla="*/ 460375 w 460"/>
              <a:gd name="T83" fmla="*/ 558800 h 424"/>
              <a:gd name="T84" fmla="*/ 454025 w 460"/>
              <a:gd name="T85" fmla="*/ 565150 h 424"/>
              <a:gd name="T86" fmla="*/ 438150 w 460"/>
              <a:gd name="T87" fmla="*/ 558800 h 424"/>
              <a:gd name="T88" fmla="*/ 412750 w 460"/>
              <a:gd name="T89" fmla="*/ 568325 h 424"/>
              <a:gd name="T90" fmla="*/ 381000 w 460"/>
              <a:gd name="T91" fmla="*/ 527050 h 424"/>
              <a:gd name="T92" fmla="*/ 368300 w 460"/>
              <a:gd name="T93" fmla="*/ 495300 h 424"/>
              <a:gd name="T94" fmla="*/ 190500 w 460"/>
              <a:gd name="T95" fmla="*/ 384175 h 424"/>
              <a:gd name="T96" fmla="*/ 120650 w 460"/>
              <a:gd name="T97" fmla="*/ 327025 h 424"/>
              <a:gd name="T98" fmla="*/ 63500 w 460"/>
              <a:gd name="T99" fmla="*/ 276225 h 424"/>
              <a:gd name="T100" fmla="*/ 76200 w 460"/>
              <a:gd name="T101" fmla="*/ 222250 h 424"/>
              <a:gd name="T102" fmla="*/ 82550 w 460"/>
              <a:gd name="T103" fmla="*/ 155575 h 424"/>
              <a:gd name="T104" fmla="*/ 31750 w 460"/>
              <a:gd name="T105" fmla="*/ 146050 h 424"/>
              <a:gd name="T106" fmla="*/ 22225 w 460"/>
              <a:gd name="T107" fmla="*/ 127000 h 424"/>
              <a:gd name="T108" fmla="*/ 12700 w 460"/>
              <a:gd name="T109" fmla="*/ 98425 h 424"/>
              <a:gd name="T110" fmla="*/ 69850 w 460"/>
              <a:gd name="T111" fmla="*/ 57150 h 4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460" h="424">
                <a:moveTo>
                  <a:pt x="44" y="36"/>
                </a:moveTo>
                <a:lnTo>
                  <a:pt x="72" y="4"/>
                </a:lnTo>
                <a:lnTo>
                  <a:pt x="74" y="0"/>
                </a:lnTo>
                <a:lnTo>
                  <a:pt x="78" y="4"/>
                </a:lnTo>
                <a:lnTo>
                  <a:pt x="84" y="2"/>
                </a:lnTo>
                <a:lnTo>
                  <a:pt x="86" y="4"/>
                </a:lnTo>
                <a:lnTo>
                  <a:pt x="90" y="4"/>
                </a:lnTo>
                <a:lnTo>
                  <a:pt x="94" y="14"/>
                </a:lnTo>
                <a:lnTo>
                  <a:pt x="98" y="16"/>
                </a:lnTo>
                <a:lnTo>
                  <a:pt x="100" y="24"/>
                </a:lnTo>
                <a:lnTo>
                  <a:pt x="106" y="24"/>
                </a:lnTo>
                <a:lnTo>
                  <a:pt x="110" y="30"/>
                </a:lnTo>
                <a:lnTo>
                  <a:pt x="116" y="30"/>
                </a:lnTo>
                <a:lnTo>
                  <a:pt x="118" y="32"/>
                </a:lnTo>
                <a:lnTo>
                  <a:pt x="120" y="32"/>
                </a:lnTo>
                <a:lnTo>
                  <a:pt x="120" y="34"/>
                </a:lnTo>
                <a:lnTo>
                  <a:pt x="124" y="36"/>
                </a:lnTo>
                <a:lnTo>
                  <a:pt x="126" y="40"/>
                </a:lnTo>
                <a:lnTo>
                  <a:pt x="126" y="42"/>
                </a:lnTo>
                <a:lnTo>
                  <a:pt x="130" y="42"/>
                </a:lnTo>
                <a:lnTo>
                  <a:pt x="134" y="50"/>
                </a:lnTo>
                <a:lnTo>
                  <a:pt x="136" y="50"/>
                </a:lnTo>
                <a:lnTo>
                  <a:pt x="138" y="54"/>
                </a:lnTo>
                <a:lnTo>
                  <a:pt x="140" y="54"/>
                </a:lnTo>
                <a:lnTo>
                  <a:pt x="136" y="56"/>
                </a:lnTo>
                <a:lnTo>
                  <a:pt x="140" y="60"/>
                </a:lnTo>
                <a:lnTo>
                  <a:pt x="144" y="60"/>
                </a:lnTo>
                <a:lnTo>
                  <a:pt x="146" y="64"/>
                </a:lnTo>
                <a:lnTo>
                  <a:pt x="148" y="64"/>
                </a:lnTo>
                <a:lnTo>
                  <a:pt x="146" y="72"/>
                </a:lnTo>
                <a:lnTo>
                  <a:pt x="148" y="72"/>
                </a:lnTo>
                <a:lnTo>
                  <a:pt x="152" y="78"/>
                </a:lnTo>
                <a:lnTo>
                  <a:pt x="148" y="78"/>
                </a:lnTo>
                <a:lnTo>
                  <a:pt x="154" y="82"/>
                </a:lnTo>
                <a:lnTo>
                  <a:pt x="154" y="84"/>
                </a:lnTo>
                <a:lnTo>
                  <a:pt x="154" y="86"/>
                </a:lnTo>
                <a:lnTo>
                  <a:pt x="154" y="90"/>
                </a:lnTo>
                <a:lnTo>
                  <a:pt x="156" y="90"/>
                </a:lnTo>
                <a:lnTo>
                  <a:pt x="154" y="96"/>
                </a:lnTo>
                <a:lnTo>
                  <a:pt x="158" y="98"/>
                </a:lnTo>
                <a:lnTo>
                  <a:pt x="166" y="96"/>
                </a:lnTo>
                <a:lnTo>
                  <a:pt x="172" y="100"/>
                </a:lnTo>
                <a:lnTo>
                  <a:pt x="172" y="104"/>
                </a:lnTo>
                <a:lnTo>
                  <a:pt x="180" y="106"/>
                </a:lnTo>
                <a:lnTo>
                  <a:pt x="184" y="104"/>
                </a:lnTo>
                <a:lnTo>
                  <a:pt x="186" y="106"/>
                </a:lnTo>
                <a:lnTo>
                  <a:pt x="192" y="104"/>
                </a:lnTo>
                <a:lnTo>
                  <a:pt x="192" y="102"/>
                </a:lnTo>
                <a:lnTo>
                  <a:pt x="194" y="102"/>
                </a:lnTo>
                <a:lnTo>
                  <a:pt x="196" y="104"/>
                </a:lnTo>
                <a:lnTo>
                  <a:pt x="198" y="104"/>
                </a:lnTo>
                <a:lnTo>
                  <a:pt x="204" y="106"/>
                </a:lnTo>
                <a:lnTo>
                  <a:pt x="206" y="104"/>
                </a:lnTo>
                <a:lnTo>
                  <a:pt x="206" y="100"/>
                </a:lnTo>
                <a:lnTo>
                  <a:pt x="208" y="98"/>
                </a:lnTo>
                <a:lnTo>
                  <a:pt x="214" y="102"/>
                </a:lnTo>
                <a:lnTo>
                  <a:pt x="218" y="98"/>
                </a:lnTo>
                <a:lnTo>
                  <a:pt x="226" y="100"/>
                </a:lnTo>
                <a:lnTo>
                  <a:pt x="226" y="102"/>
                </a:lnTo>
                <a:lnTo>
                  <a:pt x="228" y="100"/>
                </a:lnTo>
                <a:lnTo>
                  <a:pt x="226" y="98"/>
                </a:lnTo>
                <a:lnTo>
                  <a:pt x="230" y="98"/>
                </a:lnTo>
                <a:lnTo>
                  <a:pt x="228" y="96"/>
                </a:lnTo>
                <a:lnTo>
                  <a:pt x="232" y="94"/>
                </a:lnTo>
                <a:lnTo>
                  <a:pt x="234" y="96"/>
                </a:lnTo>
                <a:lnTo>
                  <a:pt x="240" y="114"/>
                </a:lnTo>
                <a:lnTo>
                  <a:pt x="266" y="122"/>
                </a:lnTo>
                <a:lnTo>
                  <a:pt x="276" y="118"/>
                </a:lnTo>
                <a:lnTo>
                  <a:pt x="278" y="122"/>
                </a:lnTo>
                <a:lnTo>
                  <a:pt x="284" y="130"/>
                </a:lnTo>
                <a:lnTo>
                  <a:pt x="280" y="140"/>
                </a:lnTo>
                <a:lnTo>
                  <a:pt x="286" y="150"/>
                </a:lnTo>
                <a:lnTo>
                  <a:pt x="288" y="158"/>
                </a:lnTo>
                <a:lnTo>
                  <a:pt x="286" y="166"/>
                </a:lnTo>
                <a:lnTo>
                  <a:pt x="288" y="170"/>
                </a:lnTo>
                <a:lnTo>
                  <a:pt x="292" y="170"/>
                </a:lnTo>
                <a:lnTo>
                  <a:pt x="294" y="172"/>
                </a:lnTo>
                <a:lnTo>
                  <a:pt x="294" y="178"/>
                </a:lnTo>
                <a:lnTo>
                  <a:pt x="292" y="184"/>
                </a:lnTo>
                <a:lnTo>
                  <a:pt x="294" y="190"/>
                </a:lnTo>
                <a:lnTo>
                  <a:pt x="296" y="190"/>
                </a:lnTo>
                <a:lnTo>
                  <a:pt x="296" y="194"/>
                </a:lnTo>
                <a:lnTo>
                  <a:pt x="300" y="194"/>
                </a:lnTo>
                <a:lnTo>
                  <a:pt x="300" y="200"/>
                </a:lnTo>
                <a:lnTo>
                  <a:pt x="304" y="200"/>
                </a:lnTo>
                <a:lnTo>
                  <a:pt x="304" y="196"/>
                </a:lnTo>
                <a:lnTo>
                  <a:pt x="306" y="196"/>
                </a:lnTo>
                <a:lnTo>
                  <a:pt x="308" y="202"/>
                </a:lnTo>
                <a:lnTo>
                  <a:pt x="312" y="202"/>
                </a:lnTo>
                <a:lnTo>
                  <a:pt x="314" y="202"/>
                </a:lnTo>
                <a:lnTo>
                  <a:pt x="310" y="204"/>
                </a:lnTo>
                <a:lnTo>
                  <a:pt x="310" y="206"/>
                </a:lnTo>
                <a:lnTo>
                  <a:pt x="314" y="212"/>
                </a:lnTo>
                <a:lnTo>
                  <a:pt x="318" y="212"/>
                </a:lnTo>
                <a:lnTo>
                  <a:pt x="318" y="218"/>
                </a:lnTo>
                <a:lnTo>
                  <a:pt x="312" y="216"/>
                </a:lnTo>
                <a:lnTo>
                  <a:pt x="312" y="220"/>
                </a:lnTo>
                <a:lnTo>
                  <a:pt x="316" y="220"/>
                </a:lnTo>
                <a:lnTo>
                  <a:pt x="324" y="216"/>
                </a:lnTo>
                <a:lnTo>
                  <a:pt x="320" y="210"/>
                </a:lnTo>
                <a:lnTo>
                  <a:pt x="326" y="206"/>
                </a:lnTo>
                <a:lnTo>
                  <a:pt x="328" y="204"/>
                </a:lnTo>
                <a:lnTo>
                  <a:pt x="326" y="202"/>
                </a:lnTo>
                <a:lnTo>
                  <a:pt x="318" y="204"/>
                </a:lnTo>
                <a:lnTo>
                  <a:pt x="318" y="202"/>
                </a:lnTo>
                <a:lnTo>
                  <a:pt x="324" y="200"/>
                </a:lnTo>
                <a:lnTo>
                  <a:pt x="328" y="200"/>
                </a:lnTo>
                <a:lnTo>
                  <a:pt x="330" y="202"/>
                </a:lnTo>
                <a:lnTo>
                  <a:pt x="332" y="206"/>
                </a:lnTo>
                <a:lnTo>
                  <a:pt x="330" y="214"/>
                </a:lnTo>
                <a:lnTo>
                  <a:pt x="338" y="218"/>
                </a:lnTo>
                <a:lnTo>
                  <a:pt x="334" y="224"/>
                </a:lnTo>
                <a:lnTo>
                  <a:pt x="340" y="232"/>
                </a:lnTo>
                <a:lnTo>
                  <a:pt x="340" y="240"/>
                </a:lnTo>
                <a:lnTo>
                  <a:pt x="348" y="240"/>
                </a:lnTo>
                <a:lnTo>
                  <a:pt x="364" y="236"/>
                </a:lnTo>
                <a:lnTo>
                  <a:pt x="368" y="238"/>
                </a:lnTo>
                <a:lnTo>
                  <a:pt x="370" y="244"/>
                </a:lnTo>
                <a:lnTo>
                  <a:pt x="368" y="258"/>
                </a:lnTo>
                <a:lnTo>
                  <a:pt x="372" y="266"/>
                </a:lnTo>
                <a:lnTo>
                  <a:pt x="400" y="276"/>
                </a:lnTo>
                <a:lnTo>
                  <a:pt x="406" y="278"/>
                </a:lnTo>
                <a:lnTo>
                  <a:pt x="412" y="288"/>
                </a:lnTo>
                <a:lnTo>
                  <a:pt x="426" y="296"/>
                </a:lnTo>
                <a:lnTo>
                  <a:pt x="420" y="304"/>
                </a:lnTo>
                <a:lnTo>
                  <a:pt x="428" y="320"/>
                </a:lnTo>
                <a:lnTo>
                  <a:pt x="452" y="308"/>
                </a:lnTo>
                <a:lnTo>
                  <a:pt x="460" y="314"/>
                </a:lnTo>
                <a:lnTo>
                  <a:pt x="456" y="322"/>
                </a:lnTo>
                <a:lnTo>
                  <a:pt x="460" y="366"/>
                </a:lnTo>
                <a:lnTo>
                  <a:pt x="444" y="408"/>
                </a:lnTo>
                <a:lnTo>
                  <a:pt x="436" y="420"/>
                </a:lnTo>
                <a:lnTo>
                  <a:pt x="432" y="424"/>
                </a:lnTo>
                <a:lnTo>
                  <a:pt x="430" y="424"/>
                </a:lnTo>
                <a:lnTo>
                  <a:pt x="420" y="416"/>
                </a:lnTo>
                <a:lnTo>
                  <a:pt x="418" y="416"/>
                </a:lnTo>
                <a:lnTo>
                  <a:pt x="418" y="412"/>
                </a:lnTo>
                <a:lnTo>
                  <a:pt x="420" y="392"/>
                </a:lnTo>
                <a:lnTo>
                  <a:pt x="418" y="386"/>
                </a:lnTo>
                <a:lnTo>
                  <a:pt x="414" y="380"/>
                </a:lnTo>
                <a:lnTo>
                  <a:pt x="404" y="374"/>
                </a:lnTo>
                <a:lnTo>
                  <a:pt x="400" y="364"/>
                </a:lnTo>
                <a:lnTo>
                  <a:pt x="390" y="358"/>
                </a:lnTo>
                <a:lnTo>
                  <a:pt x="380" y="356"/>
                </a:lnTo>
                <a:lnTo>
                  <a:pt x="374" y="348"/>
                </a:lnTo>
                <a:lnTo>
                  <a:pt x="364" y="346"/>
                </a:lnTo>
                <a:lnTo>
                  <a:pt x="350" y="348"/>
                </a:lnTo>
                <a:lnTo>
                  <a:pt x="336" y="342"/>
                </a:lnTo>
                <a:lnTo>
                  <a:pt x="324" y="352"/>
                </a:lnTo>
                <a:lnTo>
                  <a:pt x="318" y="348"/>
                </a:lnTo>
                <a:lnTo>
                  <a:pt x="312" y="346"/>
                </a:lnTo>
                <a:lnTo>
                  <a:pt x="310" y="346"/>
                </a:lnTo>
                <a:lnTo>
                  <a:pt x="306" y="346"/>
                </a:lnTo>
                <a:lnTo>
                  <a:pt x="306" y="352"/>
                </a:lnTo>
                <a:lnTo>
                  <a:pt x="300" y="348"/>
                </a:lnTo>
                <a:lnTo>
                  <a:pt x="300" y="352"/>
                </a:lnTo>
                <a:lnTo>
                  <a:pt x="298" y="352"/>
                </a:lnTo>
                <a:lnTo>
                  <a:pt x="300" y="348"/>
                </a:lnTo>
                <a:lnTo>
                  <a:pt x="296" y="344"/>
                </a:lnTo>
                <a:lnTo>
                  <a:pt x="296" y="348"/>
                </a:lnTo>
                <a:lnTo>
                  <a:pt x="294" y="348"/>
                </a:lnTo>
                <a:lnTo>
                  <a:pt x="292" y="352"/>
                </a:lnTo>
                <a:lnTo>
                  <a:pt x="290" y="352"/>
                </a:lnTo>
                <a:lnTo>
                  <a:pt x="290" y="354"/>
                </a:lnTo>
                <a:lnTo>
                  <a:pt x="288" y="354"/>
                </a:lnTo>
                <a:lnTo>
                  <a:pt x="286" y="356"/>
                </a:lnTo>
                <a:lnTo>
                  <a:pt x="280" y="352"/>
                </a:lnTo>
                <a:lnTo>
                  <a:pt x="280" y="354"/>
                </a:lnTo>
                <a:lnTo>
                  <a:pt x="276" y="352"/>
                </a:lnTo>
                <a:lnTo>
                  <a:pt x="270" y="346"/>
                </a:lnTo>
                <a:lnTo>
                  <a:pt x="266" y="352"/>
                </a:lnTo>
                <a:lnTo>
                  <a:pt x="264" y="356"/>
                </a:lnTo>
                <a:lnTo>
                  <a:pt x="260" y="358"/>
                </a:lnTo>
                <a:lnTo>
                  <a:pt x="256" y="354"/>
                </a:lnTo>
                <a:lnTo>
                  <a:pt x="254" y="344"/>
                </a:lnTo>
                <a:lnTo>
                  <a:pt x="246" y="340"/>
                </a:lnTo>
                <a:lnTo>
                  <a:pt x="240" y="332"/>
                </a:lnTo>
                <a:lnTo>
                  <a:pt x="236" y="326"/>
                </a:lnTo>
                <a:lnTo>
                  <a:pt x="240" y="322"/>
                </a:lnTo>
                <a:lnTo>
                  <a:pt x="238" y="316"/>
                </a:lnTo>
                <a:lnTo>
                  <a:pt x="232" y="312"/>
                </a:lnTo>
                <a:lnTo>
                  <a:pt x="220" y="312"/>
                </a:lnTo>
                <a:lnTo>
                  <a:pt x="216" y="312"/>
                </a:lnTo>
                <a:lnTo>
                  <a:pt x="120" y="258"/>
                </a:lnTo>
                <a:lnTo>
                  <a:pt x="120" y="242"/>
                </a:lnTo>
                <a:lnTo>
                  <a:pt x="110" y="232"/>
                </a:lnTo>
                <a:lnTo>
                  <a:pt x="88" y="222"/>
                </a:lnTo>
                <a:lnTo>
                  <a:pt x="84" y="216"/>
                </a:lnTo>
                <a:lnTo>
                  <a:pt x="76" y="206"/>
                </a:lnTo>
                <a:lnTo>
                  <a:pt x="66" y="198"/>
                </a:lnTo>
                <a:lnTo>
                  <a:pt x="58" y="190"/>
                </a:lnTo>
                <a:lnTo>
                  <a:pt x="50" y="182"/>
                </a:lnTo>
                <a:lnTo>
                  <a:pt x="40" y="174"/>
                </a:lnTo>
                <a:lnTo>
                  <a:pt x="38" y="162"/>
                </a:lnTo>
                <a:lnTo>
                  <a:pt x="46" y="154"/>
                </a:lnTo>
                <a:lnTo>
                  <a:pt x="44" y="146"/>
                </a:lnTo>
                <a:lnTo>
                  <a:pt x="48" y="140"/>
                </a:lnTo>
                <a:lnTo>
                  <a:pt x="54" y="124"/>
                </a:lnTo>
                <a:lnTo>
                  <a:pt x="52" y="118"/>
                </a:lnTo>
                <a:lnTo>
                  <a:pt x="54" y="110"/>
                </a:lnTo>
                <a:lnTo>
                  <a:pt x="52" y="98"/>
                </a:lnTo>
                <a:lnTo>
                  <a:pt x="50" y="96"/>
                </a:lnTo>
                <a:lnTo>
                  <a:pt x="36" y="92"/>
                </a:lnTo>
                <a:lnTo>
                  <a:pt x="34" y="90"/>
                </a:lnTo>
                <a:lnTo>
                  <a:pt x="20" y="92"/>
                </a:lnTo>
                <a:lnTo>
                  <a:pt x="20" y="90"/>
                </a:lnTo>
                <a:lnTo>
                  <a:pt x="18" y="90"/>
                </a:lnTo>
                <a:lnTo>
                  <a:pt x="14" y="84"/>
                </a:lnTo>
                <a:lnTo>
                  <a:pt x="14" y="80"/>
                </a:lnTo>
                <a:lnTo>
                  <a:pt x="12" y="76"/>
                </a:lnTo>
                <a:lnTo>
                  <a:pt x="4" y="70"/>
                </a:lnTo>
                <a:lnTo>
                  <a:pt x="0" y="62"/>
                </a:lnTo>
                <a:lnTo>
                  <a:pt x="8" y="62"/>
                </a:lnTo>
                <a:lnTo>
                  <a:pt x="44" y="3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8" name="Freeform 162"/>
          <p:cNvSpPr>
            <a:spLocks/>
          </p:cNvSpPr>
          <p:nvPr/>
        </p:nvSpPr>
        <p:spPr bwMode="auto">
          <a:xfrm>
            <a:off x="5023485" y="4347528"/>
            <a:ext cx="514350" cy="596900"/>
          </a:xfrm>
          <a:custGeom>
            <a:avLst/>
            <a:gdLst>
              <a:gd name="T0" fmla="*/ 6350 w 324"/>
              <a:gd name="T1" fmla="*/ 282575 h 376"/>
              <a:gd name="T2" fmla="*/ 12700 w 324"/>
              <a:gd name="T3" fmla="*/ 260350 h 376"/>
              <a:gd name="T4" fmla="*/ 31750 w 324"/>
              <a:gd name="T5" fmla="*/ 238125 h 376"/>
              <a:gd name="T6" fmla="*/ 50800 w 324"/>
              <a:gd name="T7" fmla="*/ 215900 h 376"/>
              <a:gd name="T8" fmla="*/ 66675 w 324"/>
              <a:gd name="T9" fmla="*/ 190500 h 376"/>
              <a:gd name="T10" fmla="*/ 76200 w 324"/>
              <a:gd name="T11" fmla="*/ 158750 h 376"/>
              <a:gd name="T12" fmla="*/ 92075 w 324"/>
              <a:gd name="T13" fmla="*/ 142875 h 376"/>
              <a:gd name="T14" fmla="*/ 107950 w 324"/>
              <a:gd name="T15" fmla="*/ 92075 h 376"/>
              <a:gd name="T16" fmla="*/ 114300 w 324"/>
              <a:gd name="T17" fmla="*/ 57150 h 376"/>
              <a:gd name="T18" fmla="*/ 146050 w 324"/>
              <a:gd name="T19" fmla="*/ 28575 h 376"/>
              <a:gd name="T20" fmla="*/ 171450 w 324"/>
              <a:gd name="T21" fmla="*/ 12700 h 376"/>
              <a:gd name="T22" fmla="*/ 187325 w 324"/>
              <a:gd name="T23" fmla="*/ 34925 h 376"/>
              <a:gd name="T24" fmla="*/ 196850 w 324"/>
              <a:gd name="T25" fmla="*/ 47625 h 376"/>
              <a:gd name="T26" fmla="*/ 244475 w 324"/>
              <a:gd name="T27" fmla="*/ 53975 h 376"/>
              <a:gd name="T28" fmla="*/ 247650 w 324"/>
              <a:gd name="T29" fmla="*/ 88900 h 376"/>
              <a:gd name="T30" fmla="*/ 234950 w 324"/>
              <a:gd name="T31" fmla="*/ 133350 h 376"/>
              <a:gd name="T32" fmla="*/ 228600 w 324"/>
              <a:gd name="T33" fmla="*/ 177800 h 376"/>
              <a:gd name="T34" fmla="*/ 269875 w 324"/>
              <a:gd name="T35" fmla="*/ 215900 h 376"/>
              <a:gd name="T36" fmla="*/ 304800 w 324"/>
              <a:gd name="T37" fmla="*/ 254000 h 376"/>
              <a:gd name="T38" fmla="*/ 355600 w 324"/>
              <a:gd name="T39" fmla="*/ 311150 h 376"/>
              <a:gd name="T40" fmla="*/ 438150 w 324"/>
              <a:gd name="T41" fmla="*/ 546100 h 376"/>
              <a:gd name="T42" fmla="*/ 330200 w 324"/>
              <a:gd name="T43" fmla="*/ 587375 h 376"/>
              <a:gd name="T44" fmla="*/ 314325 w 324"/>
              <a:gd name="T45" fmla="*/ 590550 h 376"/>
              <a:gd name="T46" fmla="*/ 307975 w 324"/>
              <a:gd name="T47" fmla="*/ 577850 h 376"/>
              <a:gd name="T48" fmla="*/ 301625 w 324"/>
              <a:gd name="T49" fmla="*/ 568325 h 376"/>
              <a:gd name="T50" fmla="*/ 298450 w 324"/>
              <a:gd name="T51" fmla="*/ 555625 h 376"/>
              <a:gd name="T52" fmla="*/ 298450 w 324"/>
              <a:gd name="T53" fmla="*/ 536575 h 376"/>
              <a:gd name="T54" fmla="*/ 282575 w 324"/>
              <a:gd name="T55" fmla="*/ 536575 h 376"/>
              <a:gd name="T56" fmla="*/ 276225 w 324"/>
              <a:gd name="T57" fmla="*/ 530225 h 376"/>
              <a:gd name="T58" fmla="*/ 273050 w 324"/>
              <a:gd name="T59" fmla="*/ 517525 h 376"/>
              <a:gd name="T60" fmla="*/ 257175 w 324"/>
              <a:gd name="T61" fmla="*/ 508000 h 376"/>
              <a:gd name="T62" fmla="*/ 247650 w 324"/>
              <a:gd name="T63" fmla="*/ 514350 h 376"/>
              <a:gd name="T64" fmla="*/ 244475 w 324"/>
              <a:gd name="T65" fmla="*/ 501650 h 376"/>
              <a:gd name="T66" fmla="*/ 234950 w 324"/>
              <a:gd name="T67" fmla="*/ 495300 h 376"/>
              <a:gd name="T68" fmla="*/ 222250 w 324"/>
              <a:gd name="T69" fmla="*/ 492125 h 376"/>
              <a:gd name="T70" fmla="*/ 222250 w 324"/>
              <a:gd name="T71" fmla="*/ 482600 h 376"/>
              <a:gd name="T72" fmla="*/ 203200 w 324"/>
              <a:gd name="T73" fmla="*/ 476250 h 376"/>
              <a:gd name="T74" fmla="*/ 206375 w 324"/>
              <a:gd name="T75" fmla="*/ 466725 h 376"/>
              <a:gd name="T76" fmla="*/ 184150 w 324"/>
              <a:gd name="T77" fmla="*/ 447675 h 376"/>
              <a:gd name="T78" fmla="*/ 180975 w 324"/>
              <a:gd name="T79" fmla="*/ 444500 h 376"/>
              <a:gd name="T80" fmla="*/ 158750 w 324"/>
              <a:gd name="T81" fmla="*/ 447675 h 376"/>
              <a:gd name="T82" fmla="*/ 155575 w 324"/>
              <a:gd name="T83" fmla="*/ 441325 h 376"/>
              <a:gd name="T84" fmla="*/ 139700 w 324"/>
              <a:gd name="T85" fmla="*/ 428625 h 376"/>
              <a:gd name="T86" fmla="*/ 130175 w 324"/>
              <a:gd name="T87" fmla="*/ 409575 h 376"/>
              <a:gd name="T88" fmla="*/ 114300 w 324"/>
              <a:gd name="T89" fmla="*/ 377825 h 376"/>
              <a:gd name="T90" fmla="*/ 69850 w 324"/>
              <a:gd name="T91" fmla="*/ 342900 h 376"/>
              <a:gd name="T92" fmla="*/ 63500 w 324"/>
              <a:gd name="T93" fmla="*/ 317500 h 376"/>
              <a:gd name="T94" fmla="*/ 53975 w 324"/>
              <a:gd name="T95" fmla="*/ 317500 h 376"/>
              <a:gd name="T96" fmla="*/ 31750 w 324"/>
              <a:gd name="T97" fmla="*/ 304800 h 376"/>
              <a:gd name="T98" fmla="*/ 15875 w 324"/>
              <a:gd name="T99" fmla="*/ 282575 h 376"/>
              <a:gd name="T100" fmla="*/ 15875 w 324"/>
              <a:gd name="T101" fmla="*/ 282575 h 3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24" h="376">
                <a:moveTo>
                  <a:pt x="10" y="178"/>
                </a:moveTo>
                <a:lnTo>
                  <a:pt x="8" y="178"/>
                </a:lnTo>
                <a:lnTo>
                  <a:pt x="4" y="178"/>
                </a:lnTo>
                <a:lnTo>
                  <a:pt x="0" y="176"/>
                </a:lnTo>
                <a:lnTo>
                  <a:pt x="0" y="168"/>
                </a:lnTo>
                <a:lnTo>
                  <a:pt x="8" y="164"/>
                </a:lnTo>
                <a:lnTo>
                  <a:pt x="12" y="162"/>
                </a:lnTo>
                <a:lnTo>
                  <a:pt x="18" y="162"/>
                </a:lnTo>
                <a:lnTo>
                  <a:pt x="20" y="150"/>
                </a:lnTo>
                <a:lnTo>
                  <a:pt x="24" y="140"/>
                </a:lnTo>
                <a:lnTo>
                  <a:pt x="28" y="138"/>
                </a:lnTo>
                <a:lnTo>
                  <a:pt x="32" y="136"/>
                </a:lnTo>
                <a:lnTo>
                  <a:pt x="36" y="132"/>
                </a:lnTo>
                <a:lnTo>
                  <a:pt x="40" y="130"/>
                </a:lnTo>
                <a:lnTo>
                  <a:pt x="42" y="120"/>
                </a:lnTo>
                <a:lnTo>
                  <a:pt x="40" y="116"/>
                </a:lnTo>
                <a:lnTo>
                  <a:pt x="42" y="110"/>
                </a:lnTo>
                <a:lnTo>
                  <a:pt x="48" y="100"/>
                </a:lnTo>
                <a:lnTo>
                  <a:pt x="54" y="100"/>
                </a:lnTo>
                <a:lnTo>
                  <a:pt x="60" y="94"/>
                </a:lnTo>
                <a:lnTo>
                  <a:pt x="58" y="90"/>
                </a:lnTo>
                <a:lnTo>
                  <a:pt x="68" y="78"/>
                </a:lnTo>
                <a:lnTo>
                  <a:pt x="68" y="72"/>
                </a:lnTo>
                <a:lnTo>
                  <a:pt x="68" y="58"/>
                </a:lnTo>
                <a:lnTo>
                  <a:pt x="62" y="52"/>
                </a:lnTo>
                <a:lnTo>
                  <a:pt x="72" y="40"/>
                </a:lnTo>
                <a:lnTo>
                  <a:pt x="72" y="36"/>
                </a:lnTo>
                <a:lnTo>
                  <a:pt x="80" y="34"/>
                </a:lnTo>
                <a:lnTo>
                  <a:pt x="84" y="20"/>
                </a:lnTo>
                <a:lnTo>
                  <a:pt x="92" y="18"/>
                </a:lnTo>
                <a:lnTo>
                  <a:pt x="94" y="12"/>
                </a:lnTo>
                <a:lnTo>
                  <a:pt x="104" y="0"/>
                </a:lnTo>
                <a:lnTo>
                  <a:pt x="108" y="8"/>
                </a:lnTo>
                <a:lnTo>
                  <a:pt x="116" y="14"/>
                </a:lnTo>
                <a:lnTo>
                  <a:pt x="118" y="18"/>
                </a:lnTo>
                <a:lnTo>
                  <a:pt x="118" y="22"/>
                </a:lnTo>
                <a:lnTo>
                  <a:pt x="122" y="28"/>
                </a:lnTo>
                <a:lnTo>
                  <a:pt x="124" y="28"/>
                </a:lnTo>
                <a:lnTo>
                  <a:pt x="124" y="30"/>
                </a:lnTo>
                <a:lnTo>
                  <a:pt x="138" y="28"/>
                </a:lnTo>
                <a:lnTo>
                  <a:pt x="140" y="30"/>
                </a:lnTo>
                <a:lnTo>
                  <a:pt x="154" y="34"/>
                </a:lnTo>
                <a:lnTo>
                  <a:pt x="156" y="36"/>
                </a:lnTo>
                <a:lnTo>
                  <a:pt x="158" y="48"/>
                </a:lnTo>
                <a:lnTo>
                  <a:pt x="156" y="56"/>
                </a:lnTo>
                <a:lnTo>
                  <a:pt x="158" y="62"/>
                </a:lnTo>
                <a:lnTo>
                  <a:pt x="152" y="78"/>
                </a:lnTo>
                <a:lnTo>
                  <a:pt x="148" y="84"/>
                </a:lnTo>
                <a:lnTo>
                  <a:pt x="150" y="92"/>
                </a:lnTo>
                <a:lnTo>
                  <a:pt x="142" y="100"/>
                </a:lnTo>
                <a:lnTo>
                  <a:pt x="144" y="112"/>
                </a:lnTo>
                <a:lnTo>
                  <a:pt x="154" y="120"/>
                </a:lnTo>
                <a:lnTo>
                  <a:pt x="162" y="128"/>
                </a:lnTo>
                <a:lnTo>
                  <a:pt x="170" y="136"/>
                </a:lnTo>
                <a:lnTo>
                  <a:pt x="180" y="144"/>
                </a:lnTo>
                <a:lnTo>
                  <a:pt x="188" y="154"/>
                </a:lnTo>
                <a:lnTo>
                  <a:pt x="192" y="160"/>
                </a:lnTo>
                <a:lnTo>
                  <a:pt x="214" y="170"/>
                </a:lnTo>
                <a:lnTo>
                  <a:pt x="224" y="180"/>
                </a:lnTo>
                <a:lnTo>
                  <a:pt x="224" y="196"/>
                </a:lnTo>
                <a:lnTo>
                  <a:pt x="320" y="250"/>
                </a:lnTo>
                <a:lnTo>
                  <a:pt x="324" y="250"/>
                </a:lnTo>
                <a:lnTo>
                  <a:pt x="276" y="344"/>
                </a:lnTo>
                <a:lnTo>
                  <a:pt x="238" y="364"/>
                </a:lnTo>
                <a:lnTo>
                  <a:pt x="212" y="376"/>
                </a:lnTo>
                <a:lnTo>
                  <a:pt x="208" y="370"/>
                </a:lnTo>
                <a:lnTo>
                  <a:pt x="204" y="370"/>
                </a:lnTo>
                <a:lnTo>
                  <a:pt x="202" y="372"/>
                </a:lnTo>
                <a:lnTo>
                  <a:pt x="198" y="372"/>
                </a:lnTo>
                <a:lnTo>
                  <a:pt x="200" y="366"/>
                </a:lnTo>
                <a:lnTo>
                  <a:pt x="198" y="364"/>
                </a:lnTo>
                <a:lnTo>
                  <a:pt x="194" y="364"/>
                </a:lnTo>
                <a:lnTo>
                  <a:pt x="192" y="362"/>
                </a:lnTo>
                <a:lnTo>
                  <a:pt x="190" y="362"/>
                </a:lnTo>
                <a:lnTo>
                  <a:pt x="190" y="358"/>
                </a:lnTo>
                <a:lnTo>
                  <a:pt x="188" y="356"/>
                </a:lnTo>
                <a:lnTo>
                  <a:pt x="190" y="354"/>
                </a:lnTo>
                <a:lnTo>
                  <a:pt x="188" y="350"/>
                </a:lnTo>
                <a:lnTo>
                  <a:pt x="190" y="344"/>
                </a:lnTo>
                <a:lnTo>
                  <a:pt x="188" y="342"/>
                </a:lnTo>
                <a:lnTo>
                  <a:pt x="188" y="338"/>
                </a:lnTo>
                <a:lnTo>
                  <a:pt x="182" y="340"/>
                </a:lnTo>
                <a:lnTo>
                  <a:pt x="182" y="336"/>
                </a:lnTo>
                <a:lnTo>
                  <a:pt x="178" y="338"/>
                </a:lnTo>
                <a:lnTo>
                  <a:pt x="178" y="334"/>
                </a:lnTo>
                <a:lnTo>
                  <a:pt x="176" y="336"/>
                </a:lnTo>
                <a:lnTo>
                  <a:pt x="174" y="334"/>
                </a:lnTo>
                <a:lnTo>
                  <a:pt x="172" y="334"/>
                </a:lnTo>
                <a:lnTo>
                  <a:pt x="170" y="332"/>
                </a:lnTo>
                <a:lnTo>
                  <a:pt x="172" y="326"/>
                </a:lnTo>
                <a:lnTo>
                  <a:pt x="168" y="326"/>
                </a:lnTo>
                <a:lnTo>
                  <a:pt x="168" y="322"/>
                </a:lnTo>
                <a:lnTo>
                  <a:pt x="162" y="320"/>
                </a:lnTo>
                <a:lnTo>
                  <a:pt x="160" y="320"/>
                </a:lnTo>
                <a:lnTo>
                  <a:pt x="158" y="324"/>
                </a:lnTo>
                <a:lnTo>
                  <a:pt x="156" y="324"/>
                </a:lnTo>
                <a:lnTo>
                  <a:pt x="156" y="322"/>
                </a:lnTo>
                <a:lnTo>
                  <a:pt x="158" y="318"/>
                </a:lnTo>
                <a:lnTo>
                  <a:pt x="154" y="316"/>
                </a:lnTo>
                <a:lnTo>
                  <a:pt x="154" y="314"/>
                </a:lnTo>
                <a:lnTo>
                  <a:pt x="150" y="314"/>
                </a:lnTo>
                <a:lnTo>
                  <a:pt x="148" y="312"/>
                </a:lnTo>
                <a:lnTo>
                  <a:pt x="144" y="316"/>
                </a:lnTo>
                <a:lnTo>
                  <a:pt x="142" y="316"/>
                </a:lnTo>
                <a:lnTo>
                  <a:pt x="140" y="310"/>
                </a:lnTo>
                <a:lnTo>
                  <a:pt x="144" y="306"/>
                </a:lnTo>
                <a:lnTo>
                  <a:pt x="140" y="306"/>
                </a:lnTo>
                <a:lnTo>
                  <a:pt x="140" y="304"/>
                </a:lnTo>
                <a:lnTo>
                  <a:pt x="136" y="302"/>
                </a:lnTo>
                <a:lnTo>
                  <a:pt x="132" y="302"/>
                </a:lnTo>
                <a:lnTo>
                  <a:pt x="128" y="300"/>
                </a:lnTo>
                <a:lnTo>
                  <a:pt x="130" y="296"/>
                </a:lnTo>
                <a:lnTo>
                  <a:pt x="130" y="294"/>
                </a:lnTo>
                <a:lnTo>
                  <a:pt x="122" y="292"/>
                </a:lnTo>
                <a:lnTo>
                  <a:pt x="122" y="284"/>
                </a:lnTo>
                <a:lnTo>
                  <a:pt x="116" y="282"/>
                </a:lnTo>
                <a:lnTo>
                  <a:pt x="114" y="276"/>
                </a:lnTo>
                <a:lnTo>
                  <a:pt x="110" y="276"/>
                </a:lnTo>
                <a:lnTo>
                  <a:pt x="114" y="280"/>
                </a:lnTo>
                <a:lnTo>
                  <a:pt x="114" y="284"/>
                </a:lnTo>
                <a:lnTo>
                  <a:pt x="104" y="286"/>
                </a:lnTo>
                <a:lnTo>
                  <a:pt x="100" y="282"/>
                </a:lnTo>
                <a:lnTo>
                  <a:pt x="102" y="278"/>
                </a:lnTo>
                <a:lnTo>
                  <a:pt x="102" y="276"/>
                </a:lnTo>
                <a:lnTo>
                  <a:pt x="98" y="278"/>
                </a:lnTo>
                <a:lnTo>
                  <a:pt x="94" y="274"/>
                </a:lnTo>
                <a:lnTo>
                  <a:pt x="88" y="274"/>
                </a:lnTo>
                <a:lnTo>
                  <a:pt x="88" y="270"/>
                </a:lnTo>
                <a:lnTo>
                  <a:pt x="90" y="264"/>
                </a:lnTo>
                <a:lnTo>
                  <a:pt x="84" y="262"/>
                </a:lnTo>
                <a:lnTo>
                  <a:pt x="82" y="258"/>
                </a:lnTo>
                <a:lnTo>
                  <a:pt x="76" y="256"/>
                </a:lnTo>
                <a:lnTo>
                  <a:pt x="72" y="244"/>
                </a:lnTo>
                <a:lnTo>
                  <a:pt x="72" y="238"/>
                </a:lnTo>
                <a:lnTo>
                  <a:pt x="64" y="236"/>
                </a:lnTo>
                <a:lnTo>
                  <a:pt x="50" y="226"/>
                </a:lnTo>
                <a:lnTo>
                  <a:pt x="44" y="216"/>
                </a:lnTo>
                <a:lnTo>
                  <a:pt x="50" y="210"/>
                </a:lnTo>
                <a:lnTo>
                  <a:pt x="48" y="204"/>
                </a:lnTo>
                <a:lnTo>
                  <a:pt x="40" y="200"/>
                </a:lnTo>
                <a:lnTo>
                  <a:pt x="40" y="208"/>
                </a:lnTo>
                <a:lnTo>
                  <a:pt x="38" y="208"/>
                </a:lnTo>
                <a:lnTo>
                  <a:pt x="34" y="200"/>
                </a:lnTo>
                <a:lnTo>
                  <a:pt x="24" y="200"/>
                </a:lnTo>
                <a:lnTo>
                  <a:pt x="24" y="196"/>
                </a:lnTo>
                <a:lnTo>
                  <a:pt x="20" y="192"/>
                </a:lnTo>
                <a:lnTo>
                  <a:pt x="20" y="178"/>
                </a:lnTo>
                <a:lnTo>
                  <a:pt x="18" y="178"/>
                </a:lnTo>
                <a:lnTo>
                  <a:pt x="10" y="178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9" name="Freeform 163"/>
          <p:cNvSpPr>
            <a:spLocks/>
          </p:cNvSpPr>
          <p:nvPr/>
        </p:nvSpPr>
        <p:spPr bwMode="auto">
          <a:xfrm>
            <a:off x="5356860" y="4744403"/>
            <a:ext cx="514350" cy="511175"/>
          </a:xfrm>
          <a:custGeom>
            <a:avLst/>
            <a:gdLst>
              <a:gd name="T0" fmla="*/ 476250 w 324"/>
              <a:gd name="T1" fmla="*/ 174625 h 322"/>
              <a:gd name="T2" fmla="*/ 428625 w 324"/>
              <a:gd name="T3" fmla="*/ 209550 h 322"/>
              <a:gd name="T4" fmla="*/ 485775 w 324"/>
              <a:gd name="T5" fmla="*/ 200025 h 322"/>
              <a:gd name="T6" fmla="*/ 514350 w 324"/>
              <a:gd name="T7" fmla="*/ 228600 h 322"/>
              <a:gd name="T8" fmla="*/ 441325 w 324"/>
              <a:gd name="T9" fmla="*/ 346075 h 322"/>
              <a:gd name="T10" fmla="*/ 409575 w 324"/>
              <a:gd name="T11" fmla="*/ 466725 h 322"/>
              <a:gd name="T12" fmla="*/ 390525 w 324"/>
              <a:gd name="T13" fmla="*/ 504825 h 322"/>
              <a:gd name="T14" fmla="*/ 352425 w 324"/>
              <a:gd name="T15" fmla="*/ 488950 h 322"/>
              <a:gd name="T16" fmla="*/ 307975 w 324"/>
              <a:gd name="T17" fmla="*/ 473075 h 322"/>
              <a:gd name="T18" fmla="*/ 276225 w 324"/>
              <a:gd name="T19" fmla="*/ 501650 h 322"/>
              <a:gd name="T20" fmla="*/ 273050 w 324"/>
              <a:gd name="T21" fmla="*/ 488950 h 322"/>
              <a:gd name="T22" fmla="*/ 263525 w 324"/>
              <a:gd name="T23" fmla="*/ 488950 h 322"/>
              <a:gd name="T24" fmla="*/ 241300 w 324"/>
              <a:gd name="T25" fmla="*/ 457200 h 322"/>
              <a:gd name="T26" fmla="*/ 206375 w 324"/>
              <a:gd name="T27" fmla="*/ 447675 h 322"/>
              <a:gd name="T28" fmla="*/ 200025 w 324"/>
              <a:gd name="T29" fmla="*/ 454025 h 322"/>
              <a:gd name="T30" fmla="*/ 196850 w 324"/>
              <a:gd name="T31" fmla="*/ 450850 h 322"/>
              <a:gd name="T32" fmla="*/ 187325 w 324"/>
              <a:gd name="T33" fmla="*/ 441325 h 322"/>
              <a:gd name="T34" fmla="*/ 180975 w 324"/>
              <a:gd name="T35" fmla="*/ 434975 h 322"/>
              <a:gd name="T36" fmla="*/ 146050 w 324"/>
              <a:gd name="T37" fmla="*/ 415925 h 322"/>
              <a:gd name="T38" fmla="*/ 133350 w 324"/>
              <a:gd name="T39" fmla="*/ 400050 h 322"/>
              <a:gd name="T40" fmla="*/ 127000 w 324"/>
              <a:gd name="T41" fmla="*/ 390525 h 322"/>
              <a:gd name="T42" fmla="*/ 92075 w 324"/>
              <a:gd name="T43" fmla="*/ 361950 h 322"/>
              <a:gd name="T44" fmla="*/ 76200 w 324"/>
              <a:gd name="T45" fmla="*/ 352425 h 322"/>
              <a:gd name="T46" fmla="*/ 60325 w 324"/>
              <a:gd name="T47" fmla="*/ 327025 h 322"/>
              <a:gd name="T48" fmla="*/ 44450 w 324"/>
              <a:gd name="T49" fmla="*/ 307975 h 322"/>
              <a:gd name="T50" fmla="*/ 53975 w 324"/>
              <a:gd name="T51" fmla="*/ 282575 h 322"/>
              <a:gd name="T52" fmla="*/ 19050 w 324"/>
              <a:gd name="T53" fmla="*/ 254000 h 322"/>
              <a:gd name="T54" fmla="*/ 6350 w 324"/>
              <a:gd name="T55" fmla="*/ 231775 h 322"/>
              <a:gd name="T56" fmla="*/ 12700 w 324"/>
              <a:gd name="T57" fmla="*/ 209550 h 322"/>
              <a:gd name="T58" fmla="*/ 0 w 324"/>
              <a:gd name="T59" fmla="*/ 200025 h 322"/>
              <a:gd name="T60" fmla="*/ 104775 w 324"/>
              <a:gd name="T61" fmla="*/ 149225 h 322"/>
              <a:gd name="T62" fmla="*/ 209550 w 324"/>
              <a:gd name="T63" fmla="*/ 6350 h 322"/>
              <a:gd name="T64" fmla="*/ 212725 w 324"/>
              <a:gd name="T65" fmla="*/ 31750 h 322"/>
              <a:gd name="T66" fmla="*/ 238125 w 324"/>
              <a:gd name="T67" fmla="*/ 66675 h 322"/>
              <a:gd name="T68" fmla="*/ 254000 w 324"/>
              <a:gd name="T69" fmla="*/ 63500 h 322"/>
              <a:gd name="T70" fmla="*/ 269875 w 324"/>
              <a:gd name="T71" fmla="*/ 63500 h 322"/>
              <a:gd name="T72" fmla="*/ 285750 w 324"/>
              <a:gd name="T73" fmla="*/ 69850 h 322"/>
              <a:gd name="T74" fmla="*/ 292100 w 324"/>
              <a:gd name="T75" fmla="*/ 66675 h 322"/>
              <a:gd name="T76" fmla="*/ 298450 w 324"/>
              <a:gd name="T77" fmla="*/ 57150 h 322"/>
              <a:gd name="T78" fmla="*/ 307975 w 324"/>
              <a:gd name="T79" fmla="*/ 57150 h 322"/>
              <a:gd name="T80" fmla="*/ 307975 w 324"/>
              <a:gd name="T81" fmla="*/ 63500 h 322"/>
              <a:gd name="T82" fmla="*/ 317500 w 324"/>
              <a:gd name="T83" fmla="*/ 53975 h 322"/>
              <a:gd name="T84" fmla="*/ 336550 w 324"/>
              <a:gd name="T85" fmla="*/ 57150 h 322"/>
              <a:gd name="T86" fmla="*/ 387350 w 324"/>
              <a:gd name="T87" fmla="*/ 57150 h 322"/>
              <a:gd name="T88" fmla="*/ 434975 w 324"/>
              <a:gd name="T89" fmla="*/ 69850 h 322"/>
              <a:gd name="T90" fmla="*/ 473075 w 324"/>
              <a:gd name="T91" fmla="*/ 98425 h 322"/>
              <a:gd name="T92" fmla="*/ 498475 w 324"/>
              <a:gd name="T93" fmla="*/ 127000 h 322"/>
              <a:gd name="T94" fmla="*/ 495300 w 324"/>
              <a:gd name="T95" fmla="*/ 165100 h 32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24" h="322">
                <a:moveTo>
                  <a:pt x="312" y="104"/>
                </a:moveTo>
                <a:lnTo>
                  <a:pt x="306" y="104"/>
                </a:lnTo>
                <a:lnTo>
                  <a:pt x="300" y="110"/>
                </a:lnTo>
                <a:lnTo>
                  <a:pt x="270" y="116"/>
                </a:lnTo>
                <a:lnTo>
                  <a:pt x="266" y="124"/>
                </a:lnTo>
                <a:lnTo>
                  <a:pt x="270" y="132"/>
                </a:lnTo>
                <a:lnTo>
                  <a:pt x="288" y="130"/>
                </a:lnTo>
                <a:lnTo>
                  <a:pt x="302" y="132"/>
                </a:lnTo>
                <a:lnTo>
                  <a:pt x="306" y="126"/>
                </a:lnTo>
                <a:lnTo>
                  <a:pt x="312" y="126"/>
                </a:lnTo>
                <a:lnTo>
                  <a:pt x="322" y="136"/>
                </a:lnTo>
                <a:lnTo>
                  <a:pt x="324" y="144"/>
                </a:lnTo>
                <a:lnTo>
                  <a:pt x="320" y="146"/>
                </a:lnTo>
                <a:lnTo>
                  <a:pt x="306" y="176"/>
                </a:lnTo>
                <a:lnTo>
                  <a:pt x="278" y="218"/>
                </a:lnTo>
                <a:lnTo>
                  <a:pt x="266" y="244"/>
                </a:lnTo>
                <a:lnTo>
                  <a:pt x="260" y="272"/>
                </a:lnTo>
                <a:lnTo>
                  <a:pt x="258" y="294"/>
                </a:lnTo>
                <a:lnTo>
                  <a:pt x="260" y="316"/>
                </a:lnTo>
                <a:lnTo>
                  <a:pt x="258" y="316"/>
                </a:lnTo>
                <a:lnTo>
                  <a:pt x="246" y="318"/>
                </a:lnTo>
                <a:lnTo>
                  <a:pt x="242" y="316"/>
                </a:lnTo>
                <a:lnTo>
                  <a:pt x="232" y="306"/>
                </a:lnTo>
                <a:lnTo>
                  <a:pt x="222" y="308"/>
                </a:lnTo>
                <a:lnTo>
                  <a:pt x="218" y="304"/>
                </a:lnTo>
                <a:lnTo>
                  <a:pt x="204" y="302"/>
                </a:lnTo>
                <a:lnTo>
                  <a:pt x="194" y="298"/>
                </a:lnTo>
                <a:lnTo>
                  <a:pt x="184" y="302"/>
                </a:lnTo>
                <a:lnTo>
                  <a:pt x="180" y="308"/>
                </a:lnTo>
                <a:lnTo>
                  <a:pt x="174" y="316"/>
                </a:lnTo>
                <a:lnTo>
                  <a:pt x="172" y="322"/>
                </a:lnTo>
                <a:lnTo>
                  <a:pt x="168" y="316"/>
                </a:lnTo>
                <a:lnTo>
                  <a:pt x="172" y="308"/>
                </a:lnTo>
                <a:lnTo>
                  <a:pt x="172" y="306"/>
                </a:lnTo>
                <a:lnTo>
                  <a:pt x="170" y="304"/>
                </a:lnTo>
                <a:lnTo>
                  <a:pt x="166" y="308"/>
                </a:lnTo>
                <a:lnTo>
                  <a:pt x="152" y="302"/>
                </a:lnTo>
                <a:lnTo>
                  <a:pt x="150" y="298"/>
                </a:lnTo>
                <a:lnTo>
                  <a:pt x="152" y="288"/>
                </a:lnTo>
                <a:lnTo>
                  <a:pt x="148" y="288"/>
                </a:lnTo>
                <a:lnTo>
                  <a:pt x="142" y="292"/>
                </a:lnTo>
                <a:lnTo>
                  <a:pt x="130" y="282"/>
                </a:lnTo>
                <a:lnTo>
                  <a:pt x="128" y="284"/>
                </a:lnTo>
                <a:lnTo>
                  <a:pt x="128" y="288"/>
                </a:lnTo>
                <a:lnTo>
                  <a:pt x="126" y="286"/>
                </a:lnTo>
                <a:lnTo>
                  <a:pt x="126" y="282"/>
                </a:lnTo>
                <a:lnTo>
                  <a:pt x="124" y="286"/>
                </a:lnTo>
                <a:lnTo>
                  <a:pt x="124" y="284"/>
                </a:lnTo>
                <a:lnTo>
                  <a:pt x="122" y="284"/>
                </a:lnTo>
                <a:lnTo>
                  <a:pt x="122" y="282"/>
                </a:lnTo>
                <a:lnTo>
                  <a:pt x="118" y="278"/>
                </a:lnTo>
                <a:lnTo>
                  <a:pt x="118" y="276"/>
                </a:lnTo>
                <a:lnTo>
                  <a:pt x="114" y="278"/>
                </a:lnTo>
                <a:lnTo>
                  <a:pt x="114" y="274"/>
                </a:lnTo>
                <a:lnTo>
                  <a:pt x="108" y="270"/>
                </a:lnTo>
                <a:lnTo>
                  <a:pt x="100" y="268"/>
                </a:lnTo>
                <a:lnTo>
                  <a:pt x="92" y="262"/>
                </a:lnTo>
                <a:lnTo>
                  <a:pt x="88" y="258"/>
                </a:lnTo>
                <a:lnTo>
                  <a:pt x="86" y="252"/>
                </a:lnTo>
                <a:lnTo>
                  <a:pt x="84" y="252"/>
                </a:lnTo>
                <a:lnTo>
                  <a:pt x="74" y="252"/>
                </a:lnTo>
                <a:lnTo>
                  <a:pt x="80" y="248"/>
                </a:lnTo>
                <a:lnTo>
                  <a:pt x="80" y="246"/>
                </a:lnTo>
                <a:lnTo>
                  <a:pt x="70" y="244"/>
                </a:lnTo>
                <a:lnTo>
                  <a:pt x="58" y="234"/>
                </a:lnTo>
                <a:lnTo>
                  <a:pt x="58" y="228"/>
                </a:lnTo>
                <a:lnTo>
                  <a:pt x="50" y="226"/>
                </a:lnTo>
                <a:lnTo>
                  <a:pt x="52" y="222"/>
                </a:lnTo>
                <a:lnTo>
                  <a:pt x="48" y="222"/>
                </a:lnTo>
                <a:lnTo>
                  <a:pt x="40" y="214"/>
                </a:lnTo>
                <a:lnTo>
                  <a:pt x="40" y="210"/>
                </a:lnTo>
                <a:lnTo>
                  <a:pt x="38" y="206"/>
                </a:lnTo>
                <a:lnTo>
                  <a:pt x="40" y="204"/>
                </a:lnTo>
                <a:lnTo>
                  <a:pt x="38" y="196"/>
                </a:lnTo>
                <a:lnTo>
                  <a:pt x="28" y="194"/>
                </a:lnTo>
                <a:lnTo>
                  <a:pt x="28" y="192"/>
                </a:lnTo>
                <a:lnTo>
                  <a:pt x="32" y="188"/>
                </a:lnTo>
                <a:lnTo>
                  <a:pt x="34" y="178"/>
                </a:lnTo>
                <a:lnTo>
                  <a:pt x="28" y="168"/>
                </a:lnTo>
                <a:lnTo>
                  <a:pt x="22" y="168"/>
                </a:lnTo>
                <a:lnTo>
                  <a:pt x="12" y="160"/>
                </a:lnTo>
                <a:lnTo>
                  <a:pt x="12" y="154"/>
                </a:lnTo>
                <a:lnTo>
                  <a:pt x="8" y="152"/>
                </a:lnTo>
                <a:lnTo>
                  <a:pt x="4" y="146"/>
                </a:lnTo>
                <a:lnTo>
                  <a:pt x="8" y="142"/>
                </a:lnTo>
                <a:lnTo>
                  <a:pt x="6" y="136"/>
                </a:lnTo>
                <a:lnTo>
                  <a:pt x="8" y="132"/>
                </a:lnTo>
                <a:lnTo>
                  <a:pt x="4" y="132"/>
                </a:lnTo>
                <a:lnTo>
                  <a:pt x="0" y="130"/>
                </a:lnTo>
                <a:lnTo>
                  <a:pt x="0" y="126"/>
                </a:lnTo>
                <a:lnTo>
                  <a:pt x="2" y="126"/>
                </a:lnTo>
                <a:lnTo>
                  <a:pt x="28" y="114"/>
                </a:lnTo>
                <a:lnTo>
                  <a:pt x="66" y="94"/>
                </a:lnTo>
                <a:lnTo>
                  <a:pt x="114" y="0"/>
                </a:lnTo>
                <a:lnTo>
                  <a:pt x="126" y="0"/>
                </a:lnTo>
                <a:lnTo>
                  <a:pt x="132" y="4"/>
                </a:lnTo>
                <a:lnTo>
                  <a:pt x="134" y="10"/>
                </a:lnTo>
                <a:lnTo>
                  <a:pt x="130" y="14"/>
                </a:lnTo>
                <a:lnTo>
                  <a:pt x="134" y="20"/>
                </a:lnTo>
                <a:lnTo>
                  <a:pt x="140" y="28"/>
                </a:lnTo>
                <a:lnTo>
                  <a:pt x="148" y="32"/>
                </a:lnTo>
                <a:lnTo>
                  <a:pt x="150" y="42"/>
                </a:lnTo>
                <a:lnTo>
                  <a:pt x="154" y="46"/>
                </a:lnTo>
                <a:lnTo>
                  <a:pt x="158" y="44"/>
                </a:lnTo>
                <a:lnTo>
                  <a:pt x="160" y="40"/>
                </a:lnTo>
                <a:lnTo>
                  <a:pt x="164" y="34"/>
                </a:lnTo>
                <a:lnTo>
                  <a:pt x="170" y="40"/>
                </a:lnTo>
                <a:lnTo>
                  <a:pt x="174" y="42"/>
                </a:lnTo>
                <a:lnTo>
                  <a:pt x="174" y="40"/>
                </a:lnTo>
                <a:lnTo>
                  <a:pt x="180" y="44"/>
                </a:lnTo>
                <a:lnTo>
                  <a:pt x="182" y="42"/>
                </a:lnTo>
                <a:lnTo>
                  <a:pt x="184" y="42"/>
                </a:lnTo>
                <a:lnTo>
                  <a:pt x="184" y="40"/>
                </a:lnTo>
                <a:lnTo>
                  <a:pt x="186" y="40"/>
                </a:lnTo>
                <a:lnTo>
                  <a:pt x="188" y="36"/>
                </a:lnTo>
                <a:lnTo>
                  <a:pt x="190" y="36"/>
                </a:lnTo>
                <a:lnTo>
                  <a:pt x="190" y="32"/>
                </a:lnTo>
                <a:lnTo>
                  <a:pt x="194" y="36"/>
                </a:lnTo>
                <a:lnTo>
                  <a:pt x="192" y="40"/>
                </a:lnTo>
                <a:lnTo>
                  <a:pt x="194" y="40"/>
                </a:lnTo>
                <a:lnTo>
                  <a:pt x="194" y="36"/>
                </a:lnTo>
                <a:lnTo>
                  <a:pt x="200" y="40"/>
                </a:lnTo>
                <a:lnTo>
                  <a:pt x="200" y="34"/>
                </a:lnTo>
                <a:lnTo>
                  <a:pt x="204" y="34"/>
                </a:lnTo>
                <a:lnTo>
                  <a:pt x="206" y="34"/>
                </a:lnTo>
                <a:lnTo>
                  <a:pt x="212" y="36"/>
                </a:lnTo>
                <a:lnTo>
                  <a:pt x="218" y="40"/>
                </a:lnTo>
                <a:lnTo>
                  <a:pt x="230" y="30"/>
                </a:lnTo>
                <a:lnTo>
                  <a:pt x="244" y="36"/>
                </a:lnTo>
                <a:lnTo>
                  <a:pt x="258" y="34"/>
                </a:lnTo>
                <a:lnTo>
                  <a:pt x="268" y="36"/>
                </a:lnTo>
                <a:lnTo>
                  <a:pt x="274" y="44"/>
                </a:lnTo>
                <a:lnTo>
                  <a:pt x="284" y="46"/>
                </a:lnTo>
                <a:lnTo>
                  <a:pt x="294" y="52"/>
                </a:lnTo>
                <a:lnTo>
                  <a:pt x="298" y="62"/>
                </a:lnTo>
                <a:lnTo>
                  <a:pt x="308" y="68"/>
                </a:lnTo>
                <a:lnTo>
                  <a:pt x="312" y="74"/>
                </a:lnTo>
                <a:lnTo>
                  <a:pt x="314" y="80"/>
                </a:lnTo>
                <a:lnTo>
                  <a:pt x="312" y="100"/>
                </a:lnTo>
                <a:lnTo>
                  <a:pt x="312" y="10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0" name="Freeform 164"/>
          <p:cNvSpPr>
            <a:spLocks/>
          </p:cNvSpPr>
          <p:nvPr/>
        </p:nvSpPr>
        <p:spPr bwMode="auto">
          <a:xfrm>
            <a:off x="5236210" y="5049203"/>
            <a:ext cx="549275" cy="552450"/>
          </a:xfrm>
          <a:custGeom>
            <a:avLst/>
            <a:gdLst>
              <a:gd name="T0" fmla="*/ 76200 w 346"/>
              <a:gd name="T1" fmla="*/ 130175 h 348"/>
              <a:gd name="T2" fmla="*/ 79375 w 346"/>
              <a:gd name="T3" fmla="*/ 98425 h 348"/>
              <a:gd name="T4" fmla="*/ 165100 w 346"/>
              <a:gd name="T5" fmla="*/ 0 h 348"/>
              <a:gd name="T6" fmla="*/ 184150 w 346"/>
              <a:gd name="T7" fmla="*/ 19050 h 348"/>
              <a:gd name="T8" fmla="*/ 184150 w 346"/>
              <a:gd name="T9" fmla="*/ 34925 h 348"/>
              <a:gd name="T10" fmla="*/ 200025 w 346"/>
              <a:gd name="T11" fmla="*/ 53975 h 348"/>
              <a:gd name="T12" fmla="*/ 231775 w 346"/>
              <a:gd name="T13" fmla="*/ 82550 h 348"/>
              <a:gd name="T14" fmla="*/ 238125 w 346"/>
              <a:gd name="T15" fmla="*/ 95250 h 348"/>
              <a:gd name="T16" fmla="*/ 260350 w 346"/>
              <a:gd name="T17" fmla="*/ 104775 h 348"/>
              <a:gd name="T18" fmla="*/ 292100 w 346"/>
              <a:gd name="T19" fmla="*/ 123825 h 348"/>
              <a:gd name="T20" fmla="*/ 307975 w 346"/>
              <a:gd name="T21" fmla="*/ 133350 h 348"/>
              <a:gd name="T22" fmla="*/ 314325 w 346"/>
              <a:gd name="T23" fmla="*/ 146050 h 348"/>
              <a:gd name="T24" fmla="*/ 320675 w 346"/>
              <a:gd name="T25" fmla="*/ 142875 h 348"/>
              <a:gd name="T26" fmla="*/ 323850 w 346"/>
              <a:gd name="T27" fmla="*/ 146050 h 348"/>
              <a:gd name="T28" fmla="*/ 355600 w 346"/>
              <a:gd name="T29" fmla="*/ 152400 h 348"/>
              <a:gd name="T30" fmla="*/ 361950 w 346"/>
              <a:gd name="T31" fmla="*/ 174625 h 348"/>
              <a:gd name="T32" fmla="*/ 393700 w 346"/>
              <a:gd name="T33" fmla="*/ 180975 h 348"/>
              <a:gd name="T34" fmla="*/ 393700 w 346"/>
              <a:gd name="T35" fmla="*/ 206375 h 348"/>
              <a:gd name="T36" fmla="*/ 412750 w 346"/>
              <a:gd name="T37" fmla="*/ 174625 h 348"/>
              <a:gd name="T38" fmla="*/ 466725 w 346"/>
              <a:gd name="T39" fmla="*/ 177800 h 348"/>
              <a:gd name="T40" fmla="*/ 504825 w 346"/>
              <a:gd name="T41" fmla="*/ 196850 h 348"/>
              <a:gd name="T42" fmla="*/ 533400 w 346"/>
              <a:gd name="T43" fmla="*/ 196850 h 348"/>
              <a:gd name="T44" fmla="*/ 523875 w 346"/>
              <a:gd name="T45" fmla="*/ 288925 h 348"/>
              <a:gd name="T46" fmla="*/ 488950 w 346"/>
              <a:gd name="T47" fmla="*/ 307975 h 348"/>
              <a:gd name="T48" fmla="*/ 444500 w 346"/>
              <a:gd name="T49" fmla="*/ 371475 h 348"/>
              <a:gd name="T50" fmla="*/ 393700 w 346"/>
              <a:gd name="T51" fmla="*/ 422275 h 348"/>
              <a:gd name="T52" fmla="*/ 381000 w 346"/>
              <a:gd name="T53" fmla="*/ 542925 h 348"/>
              <a:gd name="T54" fmla="*/ 355600 w 346"/>
              <a:gd name="T55" fmla="*/ 552450 h 348"/>
              <a:gd name="T56" fmla="*/ 346075 w 346"/>
              <a:gd name="T57" fmla="*/ 517525 h 348"/>
              <a:gd name="T58" fmla="*/ 307975 w 346"/>
              <a:gd name="T59" fmla="*/ 501650 h 348"/>
              <a:gd name="T60" fmla="*/ 263525 w 346"/>
              <a:gd name="T61" fmla="*/ 482600 h 348"/>
              <a:gd name="T62" fmla="*/ 234950 w 346"/>
              <a:gd name="T63" fmla="*/ 466725 h 348"/>
              <a:gd name="T64" fmla="*/ 219075 w 346"/>
              <a:gd name="T65" fmla="*/ 444500 h 348"/>
              <a:gd name="T66" fmla="*/ 228600 w 346"/>
              <a:gd name="T67" fmla="*/ 406400 h 348"/>
              <a:gd name="T68" fmla="*/ 215900 w 346"/>
              <a:gd name="T69" fmla="*/ 419100 h 348"/>
              <a:gd name="T70" fmla="*/ 180975 w 346"/>
              <a:gd name="T71" fmla="*/ 425450 h 348"/>
              <a:gd name="T72" fmla="*/ 155575 w 346"/>
              <a:gd name="T73" fmla="*/ 431800 h 348"/>
              <a:gd name="T74" fmla="*/ 133350 w 346"/>
              <a:gd name="T75" fmla="*/ 415925 h 348"/>
              <a:gd name="T76" fmla="*/ 123825 w 346"/>
              <a:gd name="T77" fmla="*/ 409575 h 348"/>
              <a:gd name="T78" fmla="*/ 73025 w 346"/>
              <a:gd name="T79" fmla="*/ 393700 h 348"/>
              <a:gd name="T80" fmla="*/ 28575 w 346"/>
              <a:gd name="T81" fmla="*/ 377825 h 348"/>
              <a:gd name="T82" fmla="*/ 15875 w 346"/>
              <a:gd name="T83" fmla="*/ 358775 h 348"/>
              <a:gd name="T84" fmla="*/ 0 w 346"/>
              <a:gd name="T85" fmla="*/ 358775 h 348"/>
              <a:gd name="T86" fmla="*/ 12700 w 346"/>
              <a:gd name="T87" fmla="*/ 314325 h 348"/>
              <a:gd name="T88" fmla="*/ 34925 w 346"/>
              <a:gd name="T89" fmla="*/ 215900 h 348"/>
              <a:gd name="T90" fmla="*/ 53975 w 346"/>
              <a:gd name="T91" fmla="*/ 155575 h 348"/>
              <a:gd name="T92" fmla="*/ 53975 w 346"/>
              <a:gd name="T93" fmla="*/ 155575 h 3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46" h="348">
                <a:moveTo>
                  <a:pt x="34" y="98"/>
                </a:moveTo>
                <a:lnTo>
                  <a:pt x="38" y="100"/>
                </a:lnTo>
                <a:lnTo>
                  <a:pt x="48" y="82"/>
                </a:lnTo>
                <a:lnTo>
                  <a:pt x="54" y="72"/>
                </a:lnTo>
                <a:lnTo>
                  <a:pt x="56" y="66"/>
                </a:lnTo>
                <a:lnTo>
                  <a:pt x="50" y="62"/>
                </a:lnTo>
                <a:lnTo>
                  <a:pt x="58" y="42"/>
                </a:lnTo>
                <a:lnTo>
                  <a:pt x="78" y="42"/>
                </a:lnTo>
                <a:lnTo>
                  <a:pt x="104" y="0"/>
                </a:lnTo>
                <a:lnTo>
                  <a:pt x="104" y="2"/>
                </a:lnTo>
                <a:lnTo>
                  <a:pt x="114" y="4"/>
                </a:lnTo>
                <a:lnTo>
                  <a:pt x="116" y="12"/>
                </a:lnTo>
                <a:lnTo>
                  <a:pt x="114" y="14"/>
                </a:lnTo>
                <a:lnTo>
                  <a:pt x="116" y="18"/>
                </a:lnTo>
                <a:lnTo>
                  <a:pt x="116" y="22"/>
                </a:lnTo>
                <a:lnTo>
                  <a:pt x="124" y="30"/>
                </a:lnTo>
                <a:lnTo>
                  <a:pt x="128" y="30"/>
                </a:lnTo>
                <a:lnTo>
                  <a:pt x="126" y="34"/>
                </a:lnTo>
                <a:lnTo>
                  <a:pt x="134" y="36"/>
                </a:lnTo>
                <a:lnTo>
                  <a:pt x="134" y="42"/>
                </a:lnTo>
                <a:lnTo>
                  <a:pt x="146" y="52"/>
                </a:lnTo>
                <a:lnTo>
                  <a:pt x="156" y="54"/>
                </a:lnTo>
                <a:lnTo>
                  <a:pt x="156" y="56"/>
                </a:lnTo>
                <a:lnTo>
                  <a:pt x="150" y="60"/>
                </a:lnTo>
                <a:lnTo>
                  <a:pt x="160" y="60"/>
                </a:lnTo>
                <a:lnTo>
                  <a:pt x="162" y="60"/>
                </a:lnTo>
                <a:lnTo>
                  <a:pt x="164" y="66"/>
                </a:lnTo>
                <a:lnTo>
                  <a:pt x="168" y="70"/>
                </a:lnTo>
                <a:lnTo>
                  <a:pt x="176" y="76"/>
                </a:lnTo>
                <a:lnTo>
                  <a:pt x="184" y="78"/>
                </a:lnTo>
                <a:lnTo>
                  <a:pt x="190" y="82"/>
                </a:lnTo>
                <a:lnTo>
                  <a:pt x="190" y="86"/>
                </a:lnTo>
                <a:lnTo>
                  <a:pt x="194" y="84"/>
                </a:lnTo>
                <a:lnTo>
                  <a:pt x="194" y="86"/>
                </a:lnTo>
                <a:lnTo>
                  <a:pt x="198" y="90"/>
                </a:lnTo>
                <a:lnTo>
                  <a:pt x="198" y="92"/>
                </a:lnTo>
                <a:lnTo>
                  <a:pt x="200" y="92"/>
                </a:lnTo>
                <a:lnTo>
                  <a:pt x="200" y="94"/>
                </a:lnTo>
                <a:lnTo>
                  <a:pt x="202" y="90"/>
                </a:lnTo>
                <a:lnTo>
                  <a:pt x="202" y="94"/>
                </a:lnTo>
                <a:lnTo>
                  <a:pt x="204" y="96"/>
                </a:lnTo>
                <a:lnTo>
                  <a:pt x="204" y="92"/>
                </a:lnTo>
                <a:lnTo>
                  <a:pt x="206" y="90"/>
                </a:lnTo>
                <a:lnTo>
                  <a:pt x="218" y="100"/>
                </a:lnTo>
                <a:lnTo>
                  <a:pt x="224" y="96"/>
                </a:lnTo>
                <a:lnTo>
                  <a:pt x="228" y="96"/>
                </a:lnTo>
                <a:lnTo>
                  <a:pt x="226" y="106"/>
                </a:lnTo>
                <a:lnTo>
                  <a:pt x="228" y="110"/>
                </a:lnTo>
                <a:lnTo>
                  <a:pt x="242" y="116"/>
                </a:lnTo>
                <a:lnTo>
                  <a:pt x="246" y="112"/>
                </a:lnTo>
                <a:lnTo>
                  <a:pt x="248" y="114"/>
                </a:lnTo>
                <a:lnTo>
                  <a:pt x="248" y="116"/>
                </a:lnTo>
                <a:lnTo>
                  <a:pt x="244" y="124"/>
                </a:lnTo>
                <a:lnTo>
                  <a:pt x="248" y="130"/>
                </a:lnTo>
                <a:lnTo>
                  <a:pt x="250" y="124"/>
                </a:lnTo>
                <a:lnTo>
                  <a:pt x="256" y="116"/>
                </a:lnTo>
                <a:lnTo>
                  <a:pt x="260" y="110"/>
                </a:lnTo>
                <a:lnTo>
                  <a:pt x="270" y="106"/>
                </a:lnTo>
                <a:lnTo>
                  <a:pt x="280" y="110"/>
                </a:lnTo>
                <a:lnTo>
                  <a:pt x="294" y="112"/>
                </a:lnTo>
                <a:lnTo>
                  <a:pt x="298" y="116"/>
                </a:lnTo>
                <a:lnTo>
                  <a:pt x="308" y="114"/>
                </a:lnTo>
                <a:lnTo>
                  <a:pt x="318" y="124"/>
                </a:lnTo>
                <a:lnTo>
                  <a:pt x="322" y="126"/>
                </a:lnTo>
                <a:lnTo>
                  <a:pt x="334" y="124"/>
                </a:lnTo>
                <a:lnTo>
                  <a:pt x="336" y="124"/>
                </a:lnTo>
                <a:lnTo>
                  <a:pt x="338" y="144"/>
                </a:lnTo>
                <a:lnTo>
                  <a:pt x="346" y="154"/>
                </a:lnTo>
                <a:lnTo>
                  <a:pt x="330" y="182"/>
                </a:lnTo>
                <a:lnTo>
                  <a:pt x="330" y="192"/>
                </a:lnTo>
                <a:lnTo>
                  <a:pt x="324" y="196"/>
                </a:lnTo>
                <a:lnTo>
                  <a:pt x="308" y="194"/>
                </a:lnTo>
                <a:lnTo>
                  <a:pt x="300" y="202"/>
                </a:lnTo>
                <a:lnTo>
                  <a:pt x="282" y="224"/>
                </a:lnTo>
                <a:lnTo>
                  <a:pt x="280" y="234"/>
                </a:lnTo>
                <a:lnTo>
                  <a:pt x="280" y="242"/>
                </a:lnTo>
                <a:lnTo>
                  <a:pt x="260" y="254"/>
                </a:lnTo>
                <a:lnTo>
                  <a:pt x="248" y="266"/>
                </a:lnTo>
                <a:lnTo>
                  <a:pt x="250" y="294"/>
                </a:lnTo>
                <a:lnTo>
                  <a:pt x="248" y="308"/>
                </a:lnTo>
                <a:lnTo>
                  <a:pt x="240" y="342"/>
                </a:lnTo>
                <a:lnTo>
                  <a:pt x="236" y="344"/>
                </a:lnTo>
                <a:lnTo>
                  <a:pt x="228" y="346"/>
                </a:lnTo>
                <a:lnTo>
                  <a:pt x="224" y="348"/>
                </a:lnTo>
                <a:lnTo>
                  <a:pt x="224" y="346"/>
                </a:lnTo>
                <a:lnTo>
                  <a:pt x="222" y="334"/>
                </a:lnTo>
                <a:lnTo>
                  <a:pt x="218" y="326"/>
                </a:lnTo>
                <a:lnTo>
                  <a:pt x="198" y="332"/>
                </a:lnTo>
                <a:lnTo>
                  <a:pt x="194" y="324"/>
                </a:lnTo>
                <a:lnTo>
                  <a:pt x="194" y="316"/>
                </a:lnTo>
                <a:lnTo>
                  <a:pt x="188" y="314"/>
                </a:lnTo>
                <a:lnTo>
                  <a:pt x="168" y="308"/>
                </a:lnTo>
                <a:lnTo>
                  <a:pt x="166" y="304"/>
                </a:lnTo>
                <a:lnTo>
                  <a:pt x="164" y="294"/>
                </a:lnTo>
                <a:lnTo>
                  <a:pt x="158" y="292"/>
                </a:lnTo>
                <a:lnTo>
                  <a:pt x="148" y="294"/>
                </a:lnTo>
                <a:lnTo>
                  <a:pt x="142" y="284"/>
                </a:lnTo>
                <a:lnTo>
                  <a:pt x="138" y="282"/>
                </a:lnTo>
                <a:lnTo>
                  <a:pt x="138" y="280"/>
                </a:lnTo>
                <a:lnTo>
                  <a:pt x="144" y="274"/>
                </a:lnTo>
                <a:lnTo>
                  <a:pt x="146" y="260"/>
                </a:lnTo>
                <a:lnTo>
                  <a:pt x="144" y="256"/>
                </a:lnTo>
                <a:lnTo>
                  <a:pt x="142" y="254"/>
                </a:lnTo>
                <a:lnTo>
                  <a:pt x="138" y="256"/>
                </a:lnTo>
                <a:lnTo>
                  <a:pt x="136" y="264"/>
                </a:lnTo>
                <a:lnTo>
                  <a:pt x="134" y="266"/>
                </a:lnTo>
                <a:lnTo>
                  <a:pt x="126" y="264"/>
                </a:lnTo>
                <a:lnTo>
                  <a:pt x="114" y="268"/>
                </a:lnTo>
                <a:lnTo>
                  <a:pt x="106" y="264"/>
                </a:lnTo>
                <a:lnTo>
                  <a:pt x="104" y="264"/>
                </a:lnTo>
                <a:lnTo>
                  <a:pt x="98" y="272"/>
                </a:lnTo>
                <a:lnTo>
                  <a:pt x="90" y="264"/>
                </a:lnTo>
                <a:lnTo>
                  <a:pt x="88" y="266"/>
                </a:lnTo>
                <a:lnTo>
                  <a:pt x="84" y="262"/>
                </a:lnTo>
                <a:lnTo>
                  <a:pt x="82" y="262"/>
                </a:lnTo>
                <a:lnTo>
                  <a:pt x="82" y="260"/>
                </a:lnTo>
                <a:lnTo>
                  <a:pt x="78" y="258"/>
                </a:lnTo>
                <a:lnTo>
                  <a:pt x="62" y="260"/>
                </a:lnTo>
                <a:lnTo>
                  <a:pt x="50" y="252"/>
                </a:lnTo>
                <a:lnTo>
                  <a:pt x="46" y="248"/>
                </a:lnTo>
                <a:lnTo>
                  <a:pt x="38" y="240"/>
                </a:lnTo>
                <a:lnTo>
                  <a:pt x="28" y="238"/>
                </a:lnTo>
                <a:lnTo>
                  <a:pt x="18" y="238"/>
                </a:lnTo>
                <a:lnTo>
                  <a:pt x="14" y="236"/>
                </a:lnTo>
                <a:lnTo>
                  <a:pt x="10" y="232"/>
                </a:lnTo>
                <a:lnTo>
                  <a:pt x="10" y="226"/>
                </a:lnTo>
                <a:lnTo>
                  <a:pt x="8" y="222"/>
                </a:lnTo>
                <a:lnTo>
                  <a:pt x="2" y="226"/>
                </a:lnTo>
                <a:lnTo>
                  <a:pt x="0" y="226"/>
                </a:lnTo>
                <a:lnTo>
                  <a:pt x="0" y="220"/>
                </a:lnTo>
                <a:lnTo>
                  <a:pt x="2" y="218"/>
                </a:lnTo>
                <a:lnTo>
                  <a:pt x="8" y="198"/>
                </a:lnTo>
                <a:lnTo>
                  <a:pt x="10" y="180"/>
                </a:lnTo>
                <a:lnTo>
                  <a:pt x="14" y="174"/>
                </a:lnTo>
                <a:lnTo>
                  <a:pt x="22" y="136"/>
                </a:lnTo>
                <a:lnTo>
                  <a:pt x="28" y="130"/>
                </a:lnTo>
                <a:lnTo>
                  <a:pt x="30" y="122"/>
                </a:lnTo>
                <a:lnTo>
                  <a:pt x="34" y="9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1" name="Freeform 165"/>
          <p:cNvSpPr>
            <a:spLocks/>
          </p:cNvSpPr>
          <p:nvPr/>
        </p:nvSpPr>
        <p:spPr bwMode="auto">
          <a:xfrm>
            <a:off x="5071110" y="5401628"/>
            <a:ext cx="561975" cy="577850"/>
          </a:xfrm>
          <a:custGeom>
            <a:avLst/>
            <a:gdLst>
              <a:gd name="T0" fmla="*/ 6350 w 354"/>
              <a:gd name="T1" fmla="*/ 146050 h 364"/>
              <a:gd name="T2" fmla="*/ 12700 w 354"/>
              <a:gd name="T3" fmla="*/ 136525 h 364"/>
              <a:gd name="T4" fmla="*/ 19050 w 354"/>
              <a:gd name="T5" fmla="*/ 101600 h 364"/>
              <a:gd name="T6" fmla="*/ 28575 w 354"/>
              <a:gd name="T7" fmla="*/ 95250 h 364"/>
              <a:gd name="T8" fmla="*/ 60325 w 354"/>
              <a:gd name="T9" fmla="*/ 92075 h 364"/>
              <a:gd name="T10" fmla="*/ 127000 w 354"/>
              <a:gd name="T11" fmla="*/ 41275 h 364"/>
              <a:gd name="T12" fmla="*/ 177800 w 354"/>
              <a:gd name="T13" fmla="*/ 0 h 364"/>
              <a:gd name="T14" fmla="*/ 193675 w 354"/>
              <a:gd name="T15" fmla="*/ 25400 h 364"/>
              <a:gd name="T16" fmla="*/ 244475 w 354"/>
              <a:gd name="T17" fmla="*/ 47625 h 364"/>
              <a:gd name="T18" fmla="*/ 295275 w 354"/>
              <a:gd name="T19" fmla="*/ 63500 h 364"/>
              <a:gd name="T20" fmla="*/ 320675 w 354"/>
              <a:gd name="T21" fmla="*/ 79375 h 364"/>
              <a:gd name="T22" fmla="*/ 365125 w 354"/>
              <a:gd name="T23" fmla="*/ 66675 h 364"/>
              <a:gd name="T24" fmla="*/ 390525 w 354"/>
              <a:gd name="T25" fmla="*/ 50800 h 364"/>
              <a:gd name="T26" fmla="*/ 384175 w 354"/>
              <a:gd name="T27" fmla="*/ 92075 h 364"/>
              <a:gd name="T28" fmla="*/ 415925 w 354"/>
              <a:gd name="T29" fmla="*/ 111125 h 364"/>
              <a:gd name="T30" fmla="*/ 463550 w 354"/>
              <a:gd name="T31" fmla="*/ 146050 h 364"/>
              <a:gd name="T32" fmla="*/ 511175 w 354"/>
              <a:gd name="T33" fmla="*/ 165100 h 364"/>
              <a:gd name="T34" fmla="*/ 482600 w 354"/>
              <a:gd name="T35" fmla="*/ 222250 h 364"/>
              <a:gd name="T36" fmla="*/ 504825 w 354"/>
              <a:gd name="T37" fmla="*/ 254000 h 364"/>
              <a:gd name="T38" fmla="*/ 539750 w 354"/>
              <a:gd name="T39" fmla="*/ 269875 h 364"/>
              <a:gd name="T40" fmla="*/ 561975 w 354"/>
              <a:gd name="T41" fmla="*/ 263525 h 364"/>
              <a:gd name="T42" fmla="*/ 504825 w 354"/>
              <a:gd name="T43" fmla="*/ 501650 h 364"/>
              <a:gd name="T44" fmla="*/ 527050 w 354"/>
              <a:gd name="T45" fmla="*/ 574675 h 364"/>
              <a:gd name="T46" fmla="*/ 473075 w 354"/>
              <a:gd name="T47" fmla="*/ 558800 h 364"/>
              <a:gd name="T48" fmla="*/ 425450 w 354"/>
              <a:gd name="T49" fmla="*/ 574675 h 364"/>
              <a:gd name="T50" fmla="*/ 400050 w 354"/>
              <a:gd name="T51" fmla="*/ 571500 h 364"/>
              <a:gd name="T52" fmla="*/ 368300 w 354"/>
              <a:gd name="T53" fmla="*/ 558800 h 364"/>
              <a:gd name="T54" fmla="*/ 355600 w 354"/>
              <a:gd name="T55" fmla="*/ 549275 h 364"/>
              <a:gd name="T56" fmla="*/ 339725 w 354"/>
              <a:gd name="T57" fmla="*/ 561975 h 364"/>
              <a:gd name="T58" fmla="*/ 323850 w 354"/>
              <a:gd name="T59" fmla="*/ 542925 h 364"/>
              <a:gd name="T60" fmla="*/ 307975 w 354"/>
              <a:gd name="T61" fmla="*/ 552450 h 364"/>
              <a:gd name="T62" fmla="*/ 298450 w 354"/>
              <a:gd name="T63" fmla="*/ 533400 h 364"/>
              <a:gd name="T64" fmla="*/ 266700 w 354"/>
              <a:gd name="T65" fmla="*/ 530225 h 364"/>
              <a:gd name="T66" fmla="*/ 282575 w 354"/>
              <a:gd name="T67" fmla="*/ 536575 h 364"/>
              <a:gd name="T68" fmla="*/ 257175 w 354"/>
              <a:gd name="T69" fmla="*/ 530225 h 364"/>
              <a:gd name="T70" fmla="*/ 219075 w 354"/>
              <a:gd name="T71" fmla="*/ 527050 h 364"/>
              <a:gd name="T72" fmla="*/ 193675 w 354"/>
              <a:gd name="T73" fmla="*/ 504825 h 364"/>
              <a:gd name="T74" fmla="*/ 174625 w 354"/>
              <a:gd name="T75" fmla="*/ 508000 h 364"/>
              <a:gd name="T76" fmla="*/ 161925 w 354"/>
              <a:gd name="T77" fmla="*/ 498475 h 364"/>
              <a:gd name="T78" fmla="*/ 136525 w 354"/>
              <a:gd name="T79" fmla="*/ 476250 h 364"/>
              <a:gd name="T80" fmla="*/ 101600 w 354"/>
              <a:gd name="T81" fmla="*/ 479425 h 364"/>
              <a:gd name="T82" fmla="*/ 92075 w 354"/>
              <a:gd name="T83" fmla="*/ 469900 h 364"/>
              <a:gd name="T84" fmla="*/ 60325 w 354"/>
              <a:gd name="T85" fmla="*/ 457200 h 364"/>
              <a:gd name="T86" fmla="*/ 38100 w 354"/>
              <a:gd name="T87" fmla="*/ 425450 h 364"/>
              <a:gd name="T88" fmla="*/ 41275 w 354"/>
              <a:gd name="T89" fmla="*/ 330200 h 364"/>
              <a:gd name="T90" fmla="*/ 38100 w 354"/>
              <a:gd name="T91" fmla="*/ 320675 h 364"/>
              <a:gd name="T92" fmla="*/ 38100 w 354"/>
              <a:gd name="T93" fmla="*/ 282575 h 364"/>
              <a:gd name="T94" fmla="*/ 38100 w 354"/>
              <a:gd name="T95" fmla="*/ 250825 h 364"/>
              <a:gd name="T96" fmla="*/ 22225 w 354"/>
              <a:gd name="T97" fmla="*/ 244475 h 364"/>
              <a:gd name="T98" fmla="*/ 28575 w 354"/>
              <a:gd name="T99" fmla="*/ 222250 h 364"/>
              <a:gd name="T100" fmla="*/ 31750 w 354"/>
              <a:gd name="T101" fmla="*/ 212725 h 364"/>
              <a:gd name="T102" fmla="*/ 31750 w 354"/>
              <a:gd name="T103" fmla="*/ 200025 h 364"/>
              <a:gd name="T104" fmla="*/ 31750 w 354"/>
              <a:gd name="T105" fmla="*/ 193675 h 364"/>
              <a:gd name="T106" fmla="*/ 31750 w 354"/>
              <a:gd name="T107" fmla="*/ 184150 h 364"/>
              <a:gd name="T108" fmla="*/ 34925 w 354"/>
              <a:gd name="T109" fmla="*/ 165100 h 364"/>
              <a:gd name="T110" fmla="*/ 19050 w 354"/>
              <a:gd name="T111" fmla="*/ 158750 h 364"/>
              <a:gd name="T112" fmla="*/ 3175 w 354"/>
              <a:gd name="T113" fmla="*/ 152400 h 3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54" h="364">
                <a:moveTo>
                  <a:pt x="2" y="96"/>
                </a:moveTo>
                <a:lnTo>
                  <a:pt x="4" y="96"/>
                </a:lnTo>
                <a:lnTo>
                  <a:pt x="0" y="94"/>
                </a:lnTo>
                <a:lnTo>
                  <a:pt x="4" y="92"/>
                </a:lnTo>
                <a:lnTo>
                  <a:pt x="0" y="86"/>
                </a:lnTo>
                <a:lnTo>
                  <a:pt x="4" y="84"/>
                </a:lnTo>
                <a:lnTo>
                  <a:pt x="6" y="86"/>
                </a:lnTo>
                <a:lnTo>
                  <a:pt x="8" y="86"/>
                </a:lnTo>
                <a:lnTo>
                  <a:pt x="6" y="72"/>
                </a:lnTo>
                <a:lnTo>
                  <a:pt x="8" y="72"/>
                </a:lnTo>
                <a:lnTo>
                  <a:pt x="8" y="64"/>
                </a:lnTo>
                <a:lnTo>
                  <a:pt x="12" y="64"/>
                </a:lnTo>
                <a:lnTo>
                  <a:pt x="10" y="62"/>
                </a:lnTo>
                <a:lnTo>
                  <a:pt x="12" y="62"/>
                </a:lnTo>
                <a:lnTo>
                  <a:pt x="14" y="60"/>
                </a:lnTo>
                <a:lnTo>
                  <a:pt x="18" y="60"/>
                </a:lnTo>
                <a:lnTo>
                  <a:pt x="14" y="60"/>
                </a:lnTo>
                <a:lnTo>
                  <a:pt x="18" y="58"/>
                </a:lnTo>
                <a:lnTo>
                  <a:pt x="32" y="56"/>
                </a:lnTo>
                <a:lnTo>
                  <a:pt x="38" y="58"/>
                </a:lnTo>
                <a:lnTo>
                  <a:pt x="64" y="58"/>
                </a:lnTo>
                <a:lnTo>
                  <a:pt x="70" y="50"/>
                </a:lnTo>
                <a:lnTo>
                  <a:pt x="70" y="42"/>
                </a:lnTo>
                <a:lnTo>
                  <a:pt x="80" y="26"/>
                </a:lnTo>
                <a:lnTo>
                  <a:pt x="90" y="16"/>
                </a:lnTo>
                <a:lnTo>
                  <a:pt x="98" y="20"/>
                </a:lnTo>
                <a:lnTo>
                  <a:pt x="100" y="16"/>
                </a:lnTo>
                <a:lnTo>
                  <a:pt x="112" y="0"/>
                </a:lnTo>
                <a:lnTo>
                  <a:pt x="114" y="4"/>
                </a:lnTo>
                <a:lnTo>
                  <a:pt x="114" y="10"/>
                </a:lnTo>
                <a:lnTo>
                  <a:pt x="118" y="14"/>
                </a:lnTo>
                <a:lnTo>
                  <a:pt x="122" y="16"/>
                </a:lnTo>
                <a:lnTo>
                  <a:pt x="132" y="16"/>
                </a:lnTo>
                <a:lnTo>
                  <a:pt x="142" y="18"/>
                </a:lnTo>
                <a:lnTo>
                  <a:pt x="150" y="26"/>
                </a:lnTo>
                <a:lnTo>
                  <a:pt x="154" y="30"/>
                </a:lnTo>
                <a:lnTo>
                  <a:pt x="166" y="38"/>
                </a:lnTo>
                <a:lnTo>
                  <a:pt x="182" y="36"/>
                </a:lnTo>
                <a:lnTo>
                  <a:pt x="186" y="38"/>
                </a:lnTo>
                <a:lnTo>
                  <a:pt x="186" y="40"/>
                </a:lnTo>
                <a:lnTo>
                  <a:pt x="188" y="40"/>
                </a:lnTo>
                <a:lnTo>
                  <a:pt x="192" y="44"/>
                </a:lnTo>
                <a:lnTo>
                  <a:pt x="194" y="42"/>
                </a:lnTo>
                <a:lnTo>
                  <a:pt x="202" y="50"/>
                </a:lnTo>
                <a:lnTo>
                  <a:pt x="208" y="42"/>
                </a:lnTo>
                <a:lnTo>
                  <a:pt x="210" y="42"/>
                </a:lnTo>
                <a:lnTo>
                  <a:pt x="218" y="46"/>
                </a:lnTo>
                <a:lnTo>
                  <a:pt x="230" y="42"/>
                </a:lnTo>
                <a:lnTo>
                  <a:pt x="238" y="44"/>
                </a:lnTo>
                <a:lnTo>
                  <a:pt x="240" y="42"/>
                </a:lnTo>
                <a:lnTo>
                  <a:pt x="242" y="34"/>
                </a:lnTo>
                <a:lnTo>
                  <a:pt x="246" y="32"/>
                </a:lnTo>
                <a:lnTo>
                  <a:pt x="248" y="34"/>
                </a:lnTo>
                <a:lnTo>
                  <a:pt x="250" y="38"/>
                </a:lnTo>
                <a:lnTo>
                  <a:pt x="248" y="52"/>
                </a:lnTo>
                <a:lnTo>
                  <a:pt x="242" y="58"/>
                </a:lnTo>
                <a:lnTo>
                  <a:pt x="242" y="60"/>
                </a:lnTo>
                <a:lnTo>
                  <a:pt x="246" y="62"/>
                </a:lnTo>
                <a:lnTo>
                  <a:pt x="252" y="72"/>
                </a:lnTo>
                <a:lnTo>
                  <a:pt x="262" y="70"/>
                </a:lnTo>
                <a:lnTo>
                  <a:pt x="268" y="72"/>
                </a:lnTo>
                <a:lnTo>
                  <a:pt x="270" y="82"/>
                </a:lnTo>
                <a:lnTo>
                  <a:pt x="272" y="86"/>
                </a:lnTo>
                <a:lnTo>
                  <a:pt x="292" y="92"/>
                </a:lnTo>
                <a:lnTo>
                  <a:pt x="298" y="94"/>
                </a:lnTo>
                <a:lnTo>
                  <a:pt x="298" y="102"/>
                </a:lnTo>
                <a:lnTo>
                  <a:pt x="302" y="110"/>
                </a:lnTo>
                <a:lnTo>
                  <a:pt x="322" y="104"/>
                </a:lnTo>
                <a:lnTo>
                  <a:pt x="326" y="112"/>
                </a:lnTo>
                <a:lnTo>
                  <a:pt x="328" y="124"/>
                </a:lnTo>
                <a:lnTo>
                  <a:pt x="328" y="126"/>
                </a:lnTo>
                <a:lnTo>
                  <a:pt x="304" y="140"/>
                </a:lnTo>
                <a:lnTo>
                  <a:pt x="294" y="150"/>
                </a:lnTo>
                <a:lnTo>
                  <a:pt x="298" y="158"/>
                </a:lnTo>
                <a:lnTo>
                  <a:pt x="312" y="158"/>
                </a:lnTo>
                <a:lnTo>
                  <a:pt x="318" y="160"/>
                </a:lnTo>
                <a:lnTo>
                  <a:pt x="324" y="162"/>
                </a:lnTo>
                <a:lnTo>
                  <a:pt x="326" y="172"/>
                </a:lnTo>
                <a:lnTo>
                  <a:pt x="332" y="172"/>
                </a:lnTo>
                <a:lnTo>
                  <a:pt x="340" y="170"/>
                </a:lnTo>
                <a:lnTo>
                  <a:pt x="344" y="154"/>
                </a:lnTo>
                <a:lnTo>
                  <a:pt x="346" y="152"/>
                </a:lnTo>
                <a:lnTo>
                  <a:pt x="350" y="152"/>
                </a:lnTo>
                <a:lnTo>
                  <a:pt x="354" y="166"/>
                </a:lnTo>
                <a:lnTo>
                  <a:pt x="352" y="206"/>
                </a:lnTo>
                <a:lnTo>
                  <a:pt x="338" y="266"/>
                </a:lnTo>
                <a:lnTo>
                  <a:pt x="324" y="288"/>
                </a:lnTo>
                <a:lnTo>
                  <a:pt x="318" y="316"/>
                </a:lnTo>
                <a:lnTo>
                  <a:pt x="318" y="334"/>
                </a:lnTo>
                <a:lnTo>
                  <a:pt x="324" y="356"/>
                </a:lnTo>
                <a:lnTo>
                  <a:pt x="332" y="362"/>
                </a:lnTo>
                <a:lnTo>
                  <a:pt x="322" y="362"/>
                </a:lnTo>
                <a:lnTo>
                  <a:pt x="308" y="360"/>
                </a:lnTo>
                <a:lnTo>
                  <a:pt x="300" y="352"/>
                </a:lnTo>
                <a:lnTo>
                  <a:pt x="298" y="352"/>
                </a:lnTo>
                <a:lnTo>
                  <a:pt x="280" y="354"/>
                </a:lnTo>
                <a:lnTo>
                  <a:pt x="268" y="352"/>
                </a:lnTo>
                <a:lnTo>
                  <a:pt x="266" y="356"/>
                </a:lnTo>
                <a:lnTo>
                  <a:pt x="268" y="362"/>
                </a:lnTo>
                <a:lnTo>
                  <a:pt x="264" y="364"/>
                </a:lnTo>
                <a:lnTo>
                  <a:pt x="262" y="362"/>
                </a:lnTo>
                <a:lnTo>
                  <a:pt x="258" y="356"/>
                </a:lnTo>
                <a:lnTo>
                  <a:pt x="252" y="360"/>
                </a:lnTo>
                <a:lnTo>
                  <a:pt x="248" y="362"/>
                </a:lnTo>
                <a:lnTo>
                  <a:pt x="248" y="358"/>
                </a:lnTo>
                <a:lnTo>
                  <a:pt x="242" y="354"/>
                </a:lnTo>
                <a:lnTo>
                  <a:pt x="232" y="352"/>
                </a:lnTo>
                <a:lnTo>
                  <a:pt x="226" y="356"/>
                </a:lnTo>
                <a:lnTo>
                  <a:pt x="226" y="348"/>
                </a:lnTo>
                <a:lnTo>
                  <a:pt x="224" y="346"/>
                </a:lnTo>
                <a:lnTo>
                  <a:pt x="220" y="348"/>
                </a:lnTo>
                <a:lnTo>
                  <a:pt x="220" y="356"/>
                </a:lnTo>
                <a:lnTo>
                  <a:pt x="218" y="358"/>
                </a:lnTo>
                <a:lnTo>
                  <a:pt x="214" y="354"/>
                </a:lnTo>
                <a:lnTo>
                  <a:pt x="208" y="354"/>
                </a:lnTo>
                <a:lnTo>
                  <a:pt x="210" y="346"/>
                </a:lnTo>
                <a:lnTo>
                  <a:pt x="208" y="342"/>
                </a:lnTo>
                <a:lnTo>
                  <a:pt x="204" y="342"/>
                </a:lnTo>
                <a:lnTo>
                  <a:pt x="204" y="348"/>
                </a:lnTo>
                <a:lnTo>
                  <a:pt x="202" y="348"/>
                </a:lnTo>
                <a:lnTo>
                  <a:pt x="200" y="344"/>
                </a:lnTo>
                <a:lnTo>
                  <a:pt x="194" y="348"/>
                </a:lnTo>
                <a:lnTo>
                  <a:pt x="188" y="348"/>
                </a:lnTo>
                <a:lnTo>
                  <a:pt x="188" y="344"/>
                </a:lnTo>
                <a:lnTo>
                  <a:pt x="190" y="338"/>
                </a:lnTo>
                <a:lnTo>
                  <a:pt x="188" y="336"/>
                </a:lnTo>
                <a:lnTo>
                  <a:pt x="182" y="336"/>
                </a:lnTo>
                <a:lnTo>
                  <a:pt x="184" y="332"/>
                </a:lnTo>
                <a:lnTo>
                  <a:pt x="182" y="328"/>
                </a:lnTo>
                <a:lnTo>
                  <a:pt x="168" y="334"/>
                </a:lnTo>
                <a:lnTo>
                  <a:pt x="170" y="336"/>
                </a:lnTo>
                <a:lnTo>
                  <a:pt x="174" y="334"/>
                </a:lnTo>
                <a:lnTo>
                  <a:pt x="178" y="334"/>
                </a:lnTo>
                <a:lnTo>
                  <a:pt x="178" y="338"/>
                </a:lnTo>
                <a:lnTo>
                  <a:pt x="174" y="340"/>
                </a:lnTo>
                <a:lnTo>
                  <a:pt x="170" y="338"/>
                </a:lnTo>
                <a:lnTo>
                  <a:pt x="164" y="338"/>
                </a:lnTo>
                <a:lnTo>
                  <a:pt x="162" y="334"/>
                </a:lnTo>
                <a:lnTo>
                  <a:pt x="158" y="336"/>
                </a:lnTo>
                <a:lnTo>
                  <a:pt x="150" y="334"/>
                </a:lnTo>
                <a:lnTo>
                  <a:pt x="144" y="336"/>
                </a:lnTo>
                <a:lnTo>
                  <a:pt x="138" y="332"/>
                </a:lnTo>
                <a:lnTo>
                  <a:pt x="138" y="326"/>
                </a:lnTo>
                <a:lnTo>
                  <a:pt x="128" y="324"/>
                </a:lnTo>
                <a:lnTo>
                  <a:pt x="130" y="320"/>
                </a:lnTo>
                <a:lnTo>
                  <a:pt x="122" y="318"/>
                </a:lnTo>
                <a:lnTo>
                  <a:pt x="118" y="312"/>
                </a:lnTo>
                <a:lnTo>
                  <a:pt x="110" y="312"/>
                </a:lnTo>
                <a:lnTo>
                  <a:pt x="108" y="318"/>
                </a:lnTo>
                <a:lnTo>
                  <a:pt x="110" y="320"/>
                </a:lnTo>
                <a:lnTo>
                  <a:pt x="104" y="322"/>
                </a:lnTo>
                <a:lnTo>
                  <a:pt x="102" y="318"/>
                </a:lnTo>
                <a:lnTo>
                  <a:pt x="100" y="316"/>
                </a:lnTo>
                <a:lnTo>
                  <a:pt x="102" y="314"/>
                </a:lnTo>
                <a:lnTo>
                  <a:pt x="94" y="302"/>
                </a:lnTo>
                <a:lnTo>
                  <a:pt x="92" y="304"/>
                </a:lnTo>
                <a:lnTo>
                  <a:pt x="92" y="306"/>
                </a:lnTo>
                <a:lnTo>
                  <a:pt x="86" y="300"/>
                </a:lnTo>
                <a:lnTo>
                  <a:pt x="78" y="300"/>
                </a:lnTo>
                <a:lnTo>
                  <a:pt x="74" y="302"/>
                </a:lnTo>
                <a:lnTo>
                  <a:pt x="72" y="300"/>
                </a:lnTo>
                <a:lnTo>
                  <a:pt x="64" y="302"/>
                </a:lnTo>
                <a:lnTo>
                  <a:pt x="64" y="298"/>
                </a:lnTo>
                <a:lnTo>
                  <a:pt x="60" y="300"/>
                </a:lnTo>
                <a:lnTo>
                  <a:pt x="58" y="296"/>
                </a:lnTo>
                <a:lnTo>
                  <a:pt x="46" y="298"/>
                </a:lnTo>
                <a:lnTo>
                  <a:pt x="44" y="294"/>
                </a:lnTo>
                <a:lnTo>
                  <a:pt x="34" y="292"/>
                </a:lnTo>
                <a:lnTo>
                  <a:pt x="38" y="288"/>
                </a:lnTo>
                <a:lnTo>
                  <a:pt x="34" y="282"/>
                </a:lnTo>
                <a:lnTo>
                  <a:pt x="30" y="280"/>
                </a:lnTo>
                <a:lnTo>
                  <a:pt x="30" y="274"/>
                </a:lnTo>
                <a:lnTo>
                  <a:pt x="24" y="268"/>
                </a:lnTo>
                <a:lnTo>
                  <a:pt x="22" y="268"/>
                </a:lnTo>
                <a:lnTo>
                  <a:pt x="30" y="204"/>
                </a:lnTo>
                <a:lnTo>
                  <a:pt x="28" y="208"/>
                </a:lnTo>
                <a:lnTo>
                  <a:pt x="26" y="208"/>
                </a:lnTo>
                <a:lnTo>
                  <a:pt x="26" y="206"/>
                </a:lnTo>
                <a:lnTo>
                  <a:pt x="22" y="206"/>
                </a:lnTo>
                <a:lnTo>
                  <a:pt x="24" y="202"/>
                </a:lnTo>
                <a:lnTo>
                  <a:pt x="20" y="202"/>
                </a:lnTo>
                <a:lnTo>
                  <a:pt x="18" y="204"/>
                </a:lnTo>
                <a:lnTo>
                  <a:pt x="14" y="202"/>
                </a:lnTo>
                <a:lnTo>
                  <a:pt x="24" y="178"/>
                </a:lnTo>
                <a:lnTo>
                  <a:pt x="30" y="172"/>
                </a:lnTo>
                <a:lnTo>
                  <a:pt x="30" y="164"/>
                </a:lnTo>
                <a:lnTo>
                  <a:pt x="24" y="162"/>
                </a:lnTo>
                <a:lnTo>
                  <a:pt x="24" y="158"/>
                </a:lnTo>
                <a:lnTo>
                  <a:pt x="20" y="156"/>
                </a:lnTo>
                <a:lnTo>
                  <a:pt x="20" y="154"/>
                </a:lnTo>
                <a:lnTo>
                  <a:pt x="18" y="156"/>
                </a:lnTo>
                <a:lnTo>
                  <a:pt x="14" y="154"/>
                </a:lnTo>
                <a:lnTo>
                  <a:pt x="12" y="146"/>
                </a:lnTo>
                <a:lnTo>
                  <a:pt x="14" y="144"/>
                </a:lnTo>
                <a:lnTo>
                  <a:pt x="14" y="142"/>
                </a:lnTo>
                <a:lnTo>
                  <a:pt x="18" y="140"/>
                </a:lnTo>
                <a:lnTo>
                  <a:pt x="14" y="138"/>
                </a:lnTo>
                <a:lnTo>
                  <a:pt x="18" y="140"/>
                </a:lnTo>
                <a:lnTo>
                  <a:pt x="20" y="138"/>
                </a:lnTo>
                <a:lnTo>
                  <a:pt x="20" y="134"/>
                </a:lnTo>
                <a:lnTo>
                  <a:pt x="18" y="132"/>
                </a:lnTo>
                <a:lnTo>
                  <a:pt x="20" y="132"/>
                </a:lnTo>
                <a:lnTo>
                  <a:pt x="18" y="130"/>
                </a:lnTo>
                <a:lnTo>
                  <a:pt x="20" y="126"/>
                </a:lnTo>
                <a:lnTo>
                  <a:pt x="18" y="126"/>
                </a:lnTo>
                <a:lnTo>
                  <a:pt x="20" y="124"/>
                </a:lnTo>
                <a:lnTo>
                  <a:pt x="18" y="122"/>
                </a:lnTo>
                <a:lnTo>
                  <a:pt x="20" y="122"/>
                </a:lnTo>
                <a:lnTo>
                  <a:pt x="20" y="118"/>
                </a:lnTo>
                <a:lnTo>
                  <a:pt x="22" y="118"/>
                </a:lnTo>
                <a:lnTo>
                  <a:pt x="22" y="116"/>
                </a:lnTo>
                <a:lnTo>
                  <a:pt x="20" y="116"/>
                </a:lnTo>
                <a:lnTo>
                  <a:pt x="22" y="112"/>
                </a:lnTo>
                <a:lnTo>
                  <a:pt x="24" y="112"/>
                </a:lnTo>
                <a:lnTo>
                  <a:pt x="22" y="112"/>
                </a:lnTo>
                <a:lnTo>
                  <a:pt x="22" y="104"/>
                </a:lnTo>
                <a:lnTo>
                  <a:pt x="18" y="100"/>
                </a:lnTo>
                <a:lnTo>
                  <a:pt x="14" y="102"/>
                </a:lnTo>
                <a:lnTo>
                  <a:pt x="12" y="100"/>
                </a:lnTo>
                <a:lnTo>
                  <a:pt x="8" y="100"/>
                </a:lnTo>
                <a:lnTo>
                  <a:pt x="6" y="98"/>
                </a:lnTo>
                <a:lnTo>
                  <a:pt x="2" y="9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2" name="Rectangle 167"/>
          <p:cNvSpPr>
            <a:spLocks noChangeArrowheads="1"/>
          </p:cNvSpPr>
          <p:nvPr/>
        </p:nvSpPr>
        <p:spPr bwMode="auto">
          <a:xfrm>
            <a:off x="1546860" y="1534478"/>
            <a:ext cx="1873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Floyd</a:t>
            </a:r>
            <a:endParaRPr lang="en-US" altLang="en-US" sz="600" dirty="0"/>
          </a:p>
        </p:txBody>
      </p:sp>
      <p:sp>
        <p:nvSpPr>
          <p:cNvPr id="5283" name="Rectangle 168"/>
          <p:cNvSpPr>
            <a:spLocks noChangeArrowheads="1"/>
          </p:cNvSpPr>
          <p:nvPr/>
        </p:nvSpPr>
        <p:spPr bwMode="auto">
          <a:xfrm>
            <a:off x="1813560" y="1972628"/>
            <a:ext cx="30003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Paulding</a:t>
            </a:r>
            <a:endParaRPr lang="en-US" altLang="en-US" sz="600"/>
          </a:p>
        </p:txBody>
      </p:sp>
      <p:sp>
        <p:nvSpPr>
          <p:cNvPr id="5284" name="Rectangle 169"/>
          <p:cNvSpPr>
            <a:spLocks noChangeArrowheads="1"/>
          </p:cNvSpPr>
          <p:nvPr/>
        </p:nvSpPr>
        <p:spPr bwMode="auto">
          <a:xfrm>
            <a:off x="2188210" y="1899603"/>
            <a:ext cx="1841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Cobb</a:t>
            </a:r>
            <a:endParaRPr lang="en-US" altLang="en-US" sz="600"/>
          </a:p>
        </p:txBody>
      </p:sp>
      <p:sp>
        <p:nvSpPr>
          <p:cNvPr id="5285" name="Rectangle 170"/>
          <p:cNvSpPr>
            <a:spLocks noChangeArrowheads="1"/>
          </p:cNvSpPr>
          <p:nvPr/>
        </p:nvSpPr>
        <p:spPr bwMode="auto">
          <a:xfrm>
            <a:off x="1940560" y="2191703"/>
            <a:ext cx="2825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Douglas</a:t>
            </a:r>
            <a:endParaRPr lang="en-US" altLang="en-US" sz="600"/>
          </a:p>
        </p:txBody>
      </p:sp>
      <p:sp>
        <p:nvSpPr>
          <p:cNvPr id="5286" name="Rectangle 171"/>
          <p:cNvSpPr>
            <a:spLocks noChangeArrowheads="1"/>
          </p:cNvSpPr>
          <p:nvPr/>
        </p:nvSpPr>
        <p:spPr bwMode="auto">
          <a:xfrm>
            <a:off x="3661410" y="1982153"/>
            <a:ext cx="3794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Oglethorpe</a:t>
            </a:r>
            <a:endParaRPr lang="en-US" altLang="en-US" sz="600"/>
          </a:p>
        </p:txBody>
      </p:sp>
      <p:sp>
        <p:nvSpPr>
          <p:cNvPr id="5287" name="Rectangle 172"/>
          <p:cNvSpPr>
            <a:spLocks noChangeArrowheads="1"/>
          </p:cNvSpPr>
          <p:nvPr/>
        </p:nvSpPr>
        <p:spPr bwMode="auto">
          <a:xfrm>
            <a:off x="2693035" y="2283778"/>
            <a:ext cx="3206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Rockdale</a:t>
            </a:r>
            <a:endParaRPr lang="en-US" altLang="en-US" sz="600"/>
          </a:p>
        </p:txBody>
      </p:sp>
      <p:sp>
        <p:nvSpPr>
          <p:cNvPr id="5288" name="Rectangle 173"/>
          <p:cNvSpPr>
            <a:spLocks noChangeArrowheads="1"/>
          </p:cNvSpPr>
          <p:nvPr/>
        </p:nvSpPr>
        <p:spPr bwMode="auto">
          <a:xfrm>
            <a:off x="2534285" y="2156778"/>
            <a:ext cx="2524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DeKalb</a:t>
            </a:r>
            <a:endParaRPr lang="en-US" altLang="en-US" sz="600"/>
          </a:p>
        </p:txBody>
      </p:sp>
      <p:sp>
        <p:nvSpPr>
          <p:cNvPr id="5289" name="Rectangle 174"/>
          <p:cNvSpPr>
            <a:spLocks noChangeArrowheads="1"/>
          </p:cNvSpPr>
          <p:nvPr/>
        </p:nvSpPr>
        <p:spPr bwMode="auto">
          <a:xfrm>
            <a:off x="2134235" y="2344103"/>
            <a:ext cx="2127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Fulton</a:t>
            </a:r>
            <a:endParaRPr lang="en-US" altLang="en-US" sz="600"/>
          </a:p>
        </p:txBody>
      </p:sp>
      <p:sp>
        <p:nvSpPr>
          <p:cNvPr id="5290" name="Rectangle 175"/>
          <p:cNvSpPr>
            <a:spLocks noChangeArrowheads="1"/>
          </p:cNvSpPr>
          <p:nvPr/>
        </p:nvSpPr>
        <p:spPr bwMode="auto">
          <a:xfrm>
            <a:off x="2908935" y="2407603"/>
            <a:ext cx="260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Newton</a:t>
            </a:r>
            <a:endParaRPr lang="en-US" altLang="en-US" sz="600"/>
          </a:p>
        </p:txBody>
      </p:sp>
      <p:sp>
        <p:nvSpPr>
          <p:cNvPr id="5291" name="Rectangle 176"/>
          <p:cNvSpPr>
            <a:spLocks noChangeArrowheads="1"/>
          </p:cNvSpPr>
          <p:nvPr/>
        </p:nvSpPr>
        <p:spPr bwMode="auto">
          <a:xfrm>
            <a:off x="2359660" y="2391728"/>
            <a:ext cx="260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Clayton</a:t>
            </a:r>
            <a:endParaRPr lang="en-US" altLang="en-US" sz="600"/>
          </a:p>
        </p:txBody>
      </p:sp>
      <p:sp>
        <p:nvSpPr>
          <p:cNvPr id="5292" name="Rectangle 177"/>
          <p:cNvSpPr>
            <a:spLocks noChangeArrowheads="1"/>
          </p:cNvSpPr>
          <p:nvPr/>
        </p:nvSpPr>
        <p:spPr bwMode="auto">
          <a:xfrm>
            <a:off x="2864485" y="3071178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Monroe</a:t>
            </a:r>
            <a:endParaRPr lang="en-US" altLang="en-US" sz="600"/>
          </a:p>
        </p:txBody>
      </p:sp>
      <p:sp>
        <p:nvSpPr>
          <p:cNvPr id="5293" name="Rectangle 178"/>
          <p:cNvSpPr>
            <a:spLocks noChangeArrowheads="1"/>
          </p:cNvSpPr>
          <p:nvPr/>
        </p:nvSpPr>
        <p:spPr bwMode="auto">
          <a:xfrm>
            <a:off x="3280410" y="3068003"/>
            <a:ext cx="2047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Jones</a:t>
            </a:r>
            <a:endParaRPr lang="en-US" altLang="en-US" sz="600"/>
          </a:p>
        </p:txBody>
      </p:sp>
      <p:sp>
        <p:nvSpPr>
          <p:cNvPr id="5294" name="Rectangle 179"/>
          <p:cNvSpPr>
            <a:spLocks noChangeArrowheads="1"/>
          </p:cNvSpPr>
          <p:nvPr/>
        </p:nvSpPr>
        <p:spPr bwMode="auto">
          <a:xfrm>
            <a:off x="2473960" y="3226753"/>
            <a:ext cx="2222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Upson</a:t>
            </a:r>
            <a:endParaRPr lang="en-US" altLang="en-US" sz="600"/>
          </a:p>
        </p:txBody>
      </p:sp>
      <p:sp>
        <p:nvSpPr>
          <p:cNvPr id="5295" name="Rectangle 180"/>
          <p:cNvSpPr>
            <a:spLocks noChangeArrowheads="1"/>
          </p:cNvSpPr>
          <p:nvPr/>
        </p:nvSpPr>
        <p:spPr bwMode="auto">
          <a:xfrm>
            <a:off x="4156710" y="2591753"/>
            <a:ext cx="2508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Warren</a:t>
            </a:r>
            <a:endParaRPr lang="en-US" altLang="en-US" sz="600"/>
          </a:p>
        </p:txBody>
      </p:sp>
      <p:sp>
        <p:nvSpPr>
          <p:cNvPr id="5296" name="Rectangle 181"/>
          <p:cNvSpPr>
            <a:spLocks noChangeArrowheads="1"/>
          </p:cNvSpPr>
          <p:nvPr/>
        </p:nvSpPr>
        <p:spPr bwMode="auto">
          <a:xfrm>
            <a:off x="4598035" y="2391728"/>
            <a:ext cx="32543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Columbia</a:t>
            </a:r>
            <a:endParaRPr lang="en-US" altLang="en-US" sz="600"/>
          </a:p>
        </p:txBody>
      </p:sp>
      <p:sp>
        <p:nvSpPr>
          <p:cNvPr id="5297" name="Rectangle 182"/>
          <p:cNvSpPr>
            <a:spLocks noChangeArrowheads="1"/>
          </p:cNvSpPr>
          <p:nvPr/>
        </p:nvSpPr>
        <p:spPr bwMode="auto">
          <a:xfrm>
            <a:off x="4359910" y="2966403"/>
            <a:ext cx="3143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Jefferson</a:t>
            </a:r>
            <a:endParaRPr lang="en-US" altLang="en-US" sz="600"/>
          </a:p>
        </p:txBody>
      </p:sp>
      <p:sp>
        <p:nvSpPr>
          <p:cNvPr id="5298" name="Rectangle 183"/>
          <p:cNvSpPr>
            <a:spLocks noChangeArrowheads="1"/>
          </p:cNvSpPr>
          <p:nvPr/>
        </p:nvSpPr>
        <p:spPr bwMode="auto">
          <a:xfrm>
            <a:off x="1804035" y="3633153"/>
            <a:ext cx="354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Muscogee</a:t>
            </a:r>
            <a:endParaRPr lang="en-US" altLang="en-US" sz="600"/>
          </a:p>
        </p:txBody>
      </p:sp>
      <p:sp>
        <p:nvSpPr>
          <p:cNvPr id="5299" name="Rectangle 184"/>
          <p:cNvSpPr>
            <a:spLocks noChangeArrowheads="1"/>
          </p:cNvSpPr>
          <p:nvPr/>
        </p:nvSpPr>
        <p:spPr bwMode="auto">
          <a:xfrm>
            <a:off x="2207260" y="3979228"/>
            <a:ext cx="2349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Marion</a:t>
            </a:r>
            <a:endParaRPr lang="en-US" altLang="en-US" sz="600"/>
          </a:p>
        </p:txBody>
      </p:sp>
      <p:sp>
        <p:nvSpPr>
          <p:cNvPr id="5300" name="Rectangle 185"/>
          <p:cNvSpPr>
            <a:spLocks noChangeArrowheads="1"/>
          </p:cNvSpPr>
          <p:nvPr/>
        </p:nvSpPr>
        <p:spPr bwMode="auto">
          <a:xfrm>
            <a:off x="1943735" y="4668203"/>
            <a:ext cx="3302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Randolph</a:t>
            </a:r>
            <a:endParaRPr lang="en-US" altLang="en-US" sz="600"/>
          </a:p>
        </p:txBody>
      </p:sp>
      <p:sp>
        <p:nvSpPr>
          <p:cNvPr id="5301" name="Rectangle 186"/>
          <p:cNvSpPr>
            <a:spLocks noChangeArrowheads="1"/>
          </p:cNvSpPr>
          <p:nvPr/>
        </p:nvSpPr>
        <p:spPr bwMode="auto">
          <a:xfrm>
            <a:off x="1838960" y="4871403"/>
            <a:ext cx="153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Clay</a:t>
            </a:r>
            <a:endParaRPr lang="en-US" altLang="en-US" sz="600"/>
          </a:p>
        </p:txBody>
      </p:sp>
      <p:sp>
        <p:nvSpPr>
          <p:cNvPr id="5302" name="Rectangle 187"/>
          <p:cNvSpPr>
            <a:spLocks noChangeArrowheads="1"/>
          </p:cNvSpPr>
          <p:nvPr/>
        </p:nvSpPr>
        <p:spPr bwMode="auto">
          <a:xfrm>
            <a:off x="3651885" y="4639628"/>
            <a:ext cx="2651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Ben Hill</a:t>
            </a:r>
            <a:endParaRPr lang="en-US" altLang="en-US" sz="600"/>
          </a:p>
        </p:txBody>
      </p:sp>
      <p:sp>
        <p:nvSpPr>
          <p:cNvPr id="5303" name="Rectangle 188"/>
          <p:cNvSpPr>
            <a:spLocks noChangeArrowheads="1"/>
          </p:cNvSpPr>
          <p:nvPr/>
        </p:nvSpPr>
        <p:spPr bwMode="auto">
          <a:xfrm>
            <a:off x="3994785" y="4919028"/>
            <a:ext cx="2254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Coffee</a:t>
            </a:r>
            <a:endParaRPr lang="en-US" altLang="en-US" sz="600"/>
          </a:p>
        </p:txBody>
      </p:sp>
      <p:sp>
        <p:nvSpPr>
          <p:cNvPr id="5304" name="Rectangle 189"/>
          <p:cNvSpPr>
            <a:spLocks noChangeArrowheads="1"/>
          </p:cNvSpPr>
          <p:nvPr/>
        </p:nvSpPr>
        <p:spPr bwMode="auto">
          <a:xfrm>
            <a:off x="3623310" y="4858703"/>
            <a:ext cx="1619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Irwin</a:t>
            </a:r>
            <a:endParaRPr lang="en-US" altLang="en-US" sz="600"/>
          </a:p>
        </p:txBody>
      </p:sp>
      <p:sp>
        <p:nvSpPr>
          <p:cNvPr id="5305" name="Rectangle 190"/>
          <p:cNvSpPr>
            <a:spLocks noChangeArrowheads="1"/>
          </p:cNvSpPr>
          <p:nvPr/>
        </p:nvSpPr>
        <p:spPr bwMode="auto">
          <a:xfrm>
            <a:off x="3905885" y="5182553"/>
            <a:ext cx="2936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Atkinson</a:t>
            </a:r>
            <a:endParaRPr lang="en-US" altLang="en-US" sz="600"/>
          </a:p>
        </p:txBody>
      </p:sp>
      <p:sp>
        <p:nvSpPr>
          <p:cNvPr id="5306" name="Rectangle 191"/>
          <p:cNvSpPr>
            <a:spLocks noChangeArrowheads="1"/>
          </p:cNvSpPr>
          <p:nvPr/>
        </p:nvSpPr>
        <p:spPr bwMode="auto">
          <a:xfrm>
            <a:off x="4124960" y="4598353"/>
            <a:ext cx="3349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Jeff Davis</a:t>
            </a:r>
            <a:endParaRPr lang="en-US" altLang="en-US" sz="600"/>
          </a:p>
        </p:txBody>
      </p:sp>
      <p:sp>
        <p:nvSpPr>
          <p:cNvPr id="5307" name="Rectangle 192"/>
          <p:cNvSpPr>
            <a:spLocks noChangeArrowheads="1"/>
          </p:cNvSpPr>
          <p:nvPr/>
        </p:nvSpPr>
        <p:spPr bwMode="auto">
          <a:xfrm>
            <a:off x="5782310" y="4322128"/>
            <a:ext cx="3111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Chatham</a:t>
            </a:r>
            <a:endParaRPr lang="en-US" altLang="en-US" sz="600" dirty="0"/>
          </a:p>
        </p:txBody>
      </p:sp>
      <p:sp>
        <p:nvSpPr>
          <p:cNvPr id="5308" name="Rectangle 193"/>
          <p:cNvSpPr>
            <a:spLocks noChangeArrowheads="1"/>
          </p:cNvSpPr>
          <p:nvPr/>
        </p:nvSpPr>
        <p:spPr bwMode="auto">
          <a:xfrm>
            <a:off x="2658110" y="1515428"/>
            <a:ext cx="2540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Forsyth</a:t>
            </a:r>
            <a:endParaRPr lang="en-US" altLang="en-US" sz="600"/>
          </a:p>
        </p:txBody>
      </p:sp>
      <p:sp>
        <p:nvSpPr>
          <p:cNvPr id="5309" name="Rectangle 194"/>
          <p:cNvSpPr>
            <a:spLocks noChangeArrowheads="1"/>
          </p:cNvSpPr>
          <p:nvPr/>
        </p:nvSpPr>
        <p:spPr bwMode="auto">
          <a:xfrm>
            <a:off x="3042285" y="1429703"/>
            <a:ext cx="133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Hall</a:t>
            </a:r>
            <a:endParaRPr lang="en-US" altLang="en-US" sz="600" dirty="0"/>
          </a:p>
        </p:txBody>
      </p:sp>
      <p:sp>
        <p:nvSpPr>
          <p:cNvPr id="5310" name="Rectangle 195"/>
          <p:cNvSpPr>
            <a:spLocks noChangeArrowheads="1"/>
          </p:cNvSpPr>
          <p:nvPr/>
        </p:nvSpPr>
        <p:spPr bwMode="auto">
          <a:xfrm>
            <a:off x="2635885" y="1347153"/>
            <a:ext cx="2778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Dawson</a:t>
            </a:r>
            <a:endParaRPr lang="en-US" altLang="en-US" sz="600"/>
          </a:p>
        </p:txBody>
      </p:sp>
      <p:sp>
        <p:nvSpPr>
          <p:cNvPr id="5311" name="Rectangle 196"/>
          <p:cNvSpPr>
            <a:spLocks noChangeArrowheads="1"/>
          </p:cNvSpPr>
          <p:nvPr/>
        </p:nvSpPr>
        <p:spPr bwMode="auto">
          <a:xfrm>
            <a:off x="3096260" y="1858328"/>
            <a:ext cx="2428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Barrow</a:t>
            </a:r>
            <a:endParaRPr lang="en-US" altLang="en-US" sz="600"/>
          </a:p>
        </p:txBody>
      </p:sp>
      <p:sp>
        <p:nvSpPr>
          <p:cNvPr id="5312" name="Rectangle 197"/>
          <p:cNvSpPr>
            <a:spLocks noChangeArrowheads="1"/>
          </p:cNvSpPr>
          <p:nvPr/>
        </p:nvSpPr>
        <p:spPr bwMode="auto">
          <a:xfrm>
            <a:off x="3655060" y="2334578"/>
            <a:ext cx="2555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Greene</a:t>
            </a:r>
            <a:endParaRPr lang="en-US" altLang="en-US" sz="600"/>
          </a:p>
        </p:txBody>
      </p:sp>
      <p:sp>
        <p:nvSpPr>
          <p:cNvPr id="5313" name="Rectangle 198"/>
          <p:cNvSpPr>
            <a:spLocks noChangeArrowheads="1"/>
          </p:cNvSpPr>
          <p:nvPr/>
        </p:nvSpPr>
        <p:spPr bwMode="auto">
          <a:xfrm>
            <a:off x="3305810" y="2385378"/>
            <a:ext cx="260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Morgan</a:t>
            </a:r>
            <a:endParaRPr lang="en-US" altLang="en-US" sz="600"/>
          </a:p>
        </p:txBody>
      </p:sp>
      <p:sp>
        <p:nvSpPr>
          <p:cNvPr id="5314" name="Rectangle 199"/>
          <p:cNvSpPr>
            <a:spLocks noChangeArrowheads="1"/>
          </p:cNvSpPr>
          <p:nvPr/>
        </p:nvSpPr>
        <p:spPr bwMode="auto">
          <a:xfrm>
            <a:off x="3102610" y="2658428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Jasper</a:t>
            </a:r>
            <a:endParaRPr lang="en-US" altLang="en-US" sz="600"/>
          </a:p>
        </p:txBody>
      </p:sp>
      <p:sp>
        <p:nvSpPr>
          <p:cNvPr id="5315" name="Rectangle 200"/>
          <p:cNvSpPr>
            <a:spLocks noChangeArrowheads="1"/>
          </p:cNvSpPr>
          <p:nvPr/>
        </p:nvSpPr>
        <p:spPr bwMode="auto">
          <a:xfrm>
            <a:off x="3670935" y="4172903"/>
            <a:ext cx="2270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Dodge</a:t>
            </a:r>
            <a:endParaRPr lang="en-US" altLang="en-US" sz="600" dirty="0"/>
          </a:p>
        </p:txBody>
      </p:sp>
      <p:sp>
        <p:nvSpPr>
          <p:cNvPr id="5316" name="Rectangle 201"/>
          <p:cNvSpPr>
            <a:spLocks noChangeArrowheads="1"/>
          </p:cNvSpPr>
          <p:nvPr/>
        </p:nvSpPr>
        <p:spPr bwMode="auto">
          <a:xfrm>
            <a:off x="3337560" y="4090353"/>
            <a:ext cx="2476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Pulaski</a:t>
            </a:r>
            <a:endParaRPr lang="en-US" altLang="en-US" sz="600"/>
          </a:p>
        </p:txBody>
      </p:sp>
      <p:sp>
        <p:nvSpPr>
          <p:cNvPr id="5317" name="Rectangle 202"/>
          <p:cNvSpPr>
            <a:spLocks noChangeArrowheads="1"/>
          </p:cNvSpPr>
          <p:nvPr/>
        </p:nvSpPr>
        <p:spPr bwMode="auto">
          <a:xfrm>
            <a:off x="3385185" y="4376103"/>
            <a:ext cx="2254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Wilcox</a:t>
            </a:r>
            <a:endParaRPr lang="en-US" altLang="en-US" sz="600"/>
          </a:p>
        </p:txBody>
      </p:sp>
      <p:sp>
        <p:nvSpPr>
          <p:cNvPr id="5318" name="Rectangle 203"/>
          <p:cNvSpPr>
            <a:spLocks noChangeArrowheads="1"/>
          </p:cNvSpPr>
          <p:nvPr/>
        </p:nvSpPr>
        <p:spPr bwMode="auto">
          <a:xfrm>
            <a:off x="4966335" y="4903153"/>
            <a:ext cx="2381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Wayne</a:t>
            </a:r>
            <a:endParaRPr lang="en-US" altLang="en-US" sz="600"/>
          </a:p>
        </p:txBody>
      </p:sp>
      <p:sp>
        <p:nvSpPr>
          <p:cNvPr id="5319" name="Rectangle 204"/>
          <p:cNvSpPr>
            <a:spLocks noChangeArrowheads="1"/>
          </p:cNvSpPr>
          <p:nvPr/>
        </p:nvSpPr>
        <p:spPr bwMode="auto">
          <a:xfrm>
            <a:off x="5198110" y="4671378"/>
            <a:ext cx="1714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Long</a:t>
            </a:r>
            <a:endParaRPr lang="en-US" altLang="en-US" sz="600"/>
          </a:p>
        </p:txBody>
      </p:sp>
      <p:sp>
        <p:nvSpPr>
          <p:cNvPr id="5320" name="Rectangle 205"/>
          <p:cNvSpPr>
            <a:spLocks noChangeArrowheads="1"/>
          </p:cNvSpPr>
          <p:nvPr/>
        </p:nvSpPr>
        <p:spPr bwMode="auto">
          <a:xfrm>
            <a:off x="3102610" y="3798253"/>
            <a:ext cx="2857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Houston</a:t>
            </a:r>
            <a:endParaRPr lang="en-US" altLang="en-US" sz="600"/>
          </a:p>
        </p:txBody>
      </p:sp>
      <p:sp>
        <p:nvSpPr>
          <p:cNvPr id="5321" name="Rectangle 206"/>
          <p:cNvSpPr>
            <a:spLocks noChangeArrowheads="1"/>
          </p:cNvSpPr>
          <p:nvPr/>
        </p:nvSpPr>
        <p:spPr bwMode="auto">
          <a:xfrm>
            <a:off x="4147185" y="3420428"/>
            <a:ext cx="2905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Johnson</a:t>
            </a:r>
            <a:endParaRPr lang="en-US" altLang="en-US" sz="600"/>
          </a:p>
        </p:txBody>
      </p:sp>
      <p:sp>
        <p:nvSpPr>
          <p:cNvPr id="5322" name="Rectangle 207"/>
          <p:cNvSpPr>
            <a:spLocks noChangeArrowheads="1"/>
          </p:cNvSpPr>
          <p:nvPr/>
        </p:nvSpPr>
        <p:spPr bwMode="auto">
          <a:xfrm>
            <a:off x="4880610" y="3341053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Jenkins</a:t>
            </a:r>
            <a:endParaRPr lang="en-US" altLang="en-US" sz="600"/>
          </a:p>
        </p:txBody>
      </p:sp>
      <p:sp>
        <p:nvSpPr>
          <p:cNvPr id="5323" name="Rectangle 208"/>
          <p:cNvSpPr>
            <a:spLocks noChangeArrowheads="1"/>
          </p:cNvSpPr>
          <p:nvPr/>
        </p:nvSpPr>
        <p:spPr bwMode="auto">
          <a:xfrm>
            <a:off x="4813935" y="4334828"/>
            <a:ext cx="2508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Tattnall</a:t>
            </a:r>
            <a:endParaRPr lang="en-US" altLang="en-US" sz="600"/>
          </a:p>
        </p:txBody>
      </p:sp>
      <p:sp>
        <p:nvSpPr>
          <p:cNvPr id="5324" name="Rectangle 209"/>
          <p:cNvSpPr>
            <a:spLocks noChangeArrowheads="1"/>
          </p:cNvSpPr>
          <p:nvPr/>
        </p:nvSpPr>
        <p:spPr bwMode="auto">
          <a:xfrm>
            <a:off x="4518660" y="4230053"/>
            <a:ext cx="2762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Toombs</a:t>
            </a:r>
            <a:endParaRPr lang="en-US" altLang="en-US" sz="600"/>
          </a:p>
        </p:txBody>
      </p:sp>
      <p:sp>
        <p:nvSpPr>
          <p:cNvPr id="5325" name="Rectangle 210"/>
          <p:cNvSpPr>
            <a:spLocks noChangeArrowheads="1"/>
          </p:cNvSpPr>
          <p:nvPr/>
        </p:nvSpPr>
        <p:spPr bwMode="auto">
          <a:xfrm>
            <a:off x="4251960" y="4074478"/>
            <a:ext cx="4254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Montgomery</a:t>
            </a:r>
            <a:endParaRPr lang="en-US" altLang="en-US" sz="600"/>
          </a:p>
        </p:txBody>
      </p:sp>
      <p:sp>
        <p:nvSpPr>
          <p:cNvPr id="5326" name="Rectangle 211"/>
          <p:cNvSpPr>
            <a:spLocks noChangeArrowheads="1"/>
          </p:cNvSpPr>
          <p:nvPr/>
        </p:nvSpPr>
        <p:spPr bwMode="auto">
          <a:xfrm>
            <a:off x="4858385" y="5379403"/>
            <a:ext cx="2809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Brantley</a:t>
            </a:r>
            <a:endParaRPr lang="en-US" altLang="en-US" sz="600"/>
          </a:p>
        </p:txBody>
      </p:sp>
      <p:sp>
        <p:nvSpPr>
          <p:cNvPr id="5327" name="Rectangle 212"/>
          <p:cNvSpPr>
            <a:spLocks noChangeArrowheads="1"/>
          </p:cNvSpPr>
          <p:nvPr/>
        </p:nvSpPr>
        <p:spPr bwMode="auto">
          <a:xfrm>
            <a:off x="3597910" y="5201603"/>
            <a:ext cx="2476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Berrien</a:t>
            </a:r>
            <a:endParaRPr lang="en-US" altLang="en-US" sz="600"/>
          </a:p>
        </p:txBody>
      </p:sp>
      <p:sp>
        <p:nvSpPr>
          <p:cNvPr id="5328" name="Rectangle 213"/>
          <p:cNvSpPr>
            <a:spLocks noChangeArrowheads="1"/>
          </p:cNvSpPr>
          <p:nvPr/>
        </p:nvSpPr>
        <p:spPr bwMode="auto">
          <a:xfrm>
            <a:off x="4480560" y="5411153"/>
            <a:ext cx="1825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Ware</a:t>
            </a:r>
            <a:endParaRPr lang="en-US" altLang="en-US" sz="600"/>
          </a:p>
        </p:txBody>
      </p:sp>
      <p:sp>
        <p:nvSpPr>
          <p:cNvPr id="5329" name="Rectangle 214"/>
          <p:cNvSpPr>
            <a:spLocks noChangeArrowheads="1"/>
          </p:cNvSpPr>
          <p:nvPr/>
        </p:nvSpPr>
        <p:spPr bwMode="auto">
          <a:xfrm>
            <a:off x="3940810" y="5954078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Echols</a:t>
            </a:r>
            <a:endParaRPr lang="en-US" altLang="en-US" sz="600"/>
          </a:p>
        </p:txBody>
      </p:sp>
      <p:sp>
        <p:nvSpPr>
          <p:cNvPr id="5330" name="Rectangle 215"/>
          <p:cNvSpPr>
            <a:spLocks noChangeArrowheads="1"/>
          </p:cNvSpPr>
          <p:nvPr/>
        </p:nvSpPr>
        <p:spPr bwMode="auto">
          <a:xfrm>
            <a:off x="3477260" y="5893753"/>
            <a:ext cx="3079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Lowndes</a:t>
            </a:r>
            <a:endParaRPr lang="en-US" altLang="en-US" sz="600"/>
          </a:p>
        </p:txBody>
      </p:sp>
      <p:sp>
        <p:nvSpPr>
          <p:cNvPr id="5331" name="Rectangle 216"/>
          <p:cNvSpPr>
            <a:spLocks noChangeArrowheads="1"/>
          </p:cNvSpPr>
          <p:nvPr/>
        </p:nvSpPr>
        <p:spPr bwMode="auto">
          <a:xfrm>
            <a:off x="2845435" y="5773103"/>
            <a:ext cx="2762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Thomas</a:t>
            </a:r>
            <a:endParaRPr lang="en-US" altLang="en-US" sz="600"/>
          </a:p>
        </p:txBody>
      </p:sp>
      <p:sp>
        <p:nvSpPr>
          <p:cNvPr id="5332" name="Rectangle 217"/>
          <p:cNvSpPr>
            <a:spLocks noChangeArrowheads="1"/>
          </p:cNvSpPr>
          <p:nvPr/>
        </p:nvSpPr>
        <p:spPr bwMode="auto">
          <a:xfrm>
            <a:off x="3197860" y="5776278"/>
            <a:ext cx="2381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Brooks</a:t>
            </a:r>
            <a:endParaRPr lang="en-US" altLang="en-US" sz="600"/>
          </a:p>
        </p:txBody>
      </p:sp>
      <p:sp>
        <p:nvSpPr>
          <p:cNvPr id="5333" name="Rectangle 218"/>
          <p:cNvSpPr>
            <a:spLocks noChangeArrowheads="1"/>
          </p:cNvSpPr>
          <p:nvPr/>
        </p:nvSpPr>
        <p:spPr bwMode="auto">
          <a:xfrm>
            <a:off x="2975610" y="4976178"/>
            <a:ext cx="2032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Worth</a:t>
            </a:r>
            <a:endParaRPr lang="en-US" altLang="en-US" sz="600"/>
          </a:p>
        </p:txBody>
      </p:sp>
      <p:sp>
        <p:nvSpPr>
          <p:cNvPr id="5334" name="Rectangle 219"/>
          <p:cNvSpPr>
            <a:spLocks noChangeArrowheads="1"/>
          </p:cNvSpPr>
          <p:nvPr/>
        </p:nvSpPr>
        <p:spPr bwMode="auto">
          <a:xfrm>
            <a:off x="2712085" y="1931353"/>
            <a:ext cx="3016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Gwinnett</a:t>
            </a:r>
            <a:endParaRPr lang="en-US" altLang="en-US" sz="600"/>
          </a:p>
        </p:txBody>
      </p:sp>
      <p:sp>
        <p:nvSpPr>
          <p:cNvPr id="5335" name="Rectangle 220"/>
          <p:cNvSpPr>
            <a:spLocks noChangeArrowheads="1"/>
          </p:cNvSpPr>
          <p:nvPr/>
        </p:nvSpPr>
        <p:spPr bwMode="auto">
          <a:xfrm>
            <a:off x="1689735" y="889953"/>
            <a:ext cx="2936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Whitfield</a:t>
            </a:r>
            <a:endParaRPr lang="en-US" altLang="en-US" sz="600"/>
          </a:p>
        </p:txBody>
      </p:sp>
      <p:sp>
        <p:nvSpPr>
          <p:cNvPr id="5336" name="Rectangle 221"/>
          <p:cNvSpPr>
            <a:spLocks noChangeArrowheads="1"/>
          </p:cNvSpPr>
          <p:nvPr/>
        </p:nvSpPr>
        <p:spPr bwMode="auto">
          <a:xfrm>
            <a:off x="2016760" y="794703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Murray</a:t>
            </a:r>
            <a:endParaRPr lang="en-US" altLang="en-US" sz="600"/>
          </a:p>
        </p:txBody>
      </p:sp>
      <p:sp>
        <p:nvSpPr>
          <p:cNvPr id="5337" name="Rectangle 222"/>
          <p:cNvSpPr>
            <a:spLocks noChangeArrowheads="1"/>
          </p:cNvSpPr>
          <p:nvPr/>
        </p:nvSpPr>
        <p:spPr bwMode="auto">
          <a:xfrm>
            <a:off x="1410335" y="1007428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Walker</a:t>
            </a:r>
            <a:endParaRPr lang="en-US" altLang="en-US" sz="600"/>
          </a:p>
        </p:txBody>
      </p:sp>
      <p:sp>
        <p:nvSpPr>
          <p:cNvPr id="5338" name="Rectangle 223"/>
          <p:cNvSpPr>
            <a:spLocks noChangeArrowheads="1"/>
          </p:cNvSpPr>
          <p:nvPr/>
        </p:nvSpPr>
        <p:spPr bwMode="auto">
          <a:xfrm>
            <a:off x="2375535" y="702628"/>
            <a:ext cx="2349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Fannin</a:t>
            </a:r>
            <a:endParaRPr lang="en-US" altLang="en-US" sz="600"/>
          </a:p>
        </p:txBody>
      </p:sp>
      <p:sp>
        <p:nvSpPr>
          <p:cNvPr id="5339" name="Rectangle 224"/>
          <p:cNvSpPr>
            <a:spLocks noChangeArrowheads="1"/>
          </p:cNvSpPr>
          <p:nvPr/>
        </p:nvSpPr>
        <p:spPr bwMode="auto">
          <a:xfrm>
            <a:off x="3372485" y="750253"/>
            <a:ext cx="227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Rabun</a:t>
            </a:r>
            <a:endParaRPr lang="en-US" altLang="en-US" sz="600"/>
          </a:p>
        </p:txBody>
      </p:sp>
      <p:sp>
        <p:nvSpPr>
          <p:cNvPr id="5340" name="Rectangle 225"/>
          <p:cNvSpPr>
            <a:spLocks noChangeArrowheads="1"/>
          </p:cNvSpPr>
          <p:nvPr/>
        </p:nvSpPr>
        <p:spPr bwMode="auto">
          <a:xfrm>
            <a:off x="3067685" y="655003"/>
            <a:ext cx="2254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Towns</a:t>
            </a:r>
            <a:endParaRPr lang="en-US" altLang="en-US" sz="600"/>
          </a:p>
        </p:txBody>
      </p:sp>
      <p:sp>
        <p:nvSpPr>
          <p:cNvPr id="5341" name="Rectangle 226"/>
          <p:cNvSpPr>
            <a:spLocks noChangeArrowheads="1"/>
          </p:cNvSpPr>
          <p:nvPr/>
        </p:nvSpPr>
        <p:spPr bwMode="auto">
          <a:xfrm>
            <a:off x="3051810" y="975678"/>
            <a:ext cx="19526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White</a:t>
            </a:r>
            <a:endParaRPr lang="en-US" altLang="en-US" sz="600"/>
          </a:p>
        </p:txBody>
      </p:sp>
      <p:sp>
        <p:nvSpPr>
          <p:cNvPr id="5342" name="Rectangle 227"/>
          <p:cNvSpPr>
            <a:spLocks noChangeArrowheads="1"/>
          </p:cNvSpPr>
          <p:nvPr/>
        </p:nvSpPr>
        <p:spPr bwMode="auto">
          <a:xfrm>
            <a:off x="2858135" y="2747328"/>
            <a:ext cx="17303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Butts</a:t>
            </a:r>
            <a:endParaRPr lang="en-US" altLang="en-US" sz="600"/>
          </a:p>
        </p:txBody>
      </p:sp>
      <p:sp>
        <p:nvSpPr>
          <p:cNvPr id="5343" name="Rectangle 228"/>
          <p:cNvSpPr>
            <a:spLocks noChangeArrowheads="1"/>
          </p:cNvSpPr>
          <p:nvPr/>
        </p:nvSpPr>
        <p:spPr bwMode="auto">
          <a:xfrm>
            <a:off x="1626235" y="2401253"/>
            <a:ext cx="227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Carroll</a:t>
            </a:r>
            <a:endParaRPr lang="en-US" altLang="en-US" sz="600"/>
          </a:p>
        </p:txBody>
      </p:sp>
      <p:sp>
        <p:nvSpPr>
          <p:cNvPr id="5344" name="Rectangle 229"/>
          <p:cNvSpPr>
            <a:spLocks noChangeArrowheads="1"/>
          </p:cNvSpPr>
          <p:nvPr/>
        </p:nvSpPr>
        <p:spPr bwMode="auto">
          <a:xfrm>
            <a:off x="2950210" y="3639503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Peach</a:t>
            </a:r>
            <a:endParaRPr lang="en-US" altLang="en-US" sz="600"/>
          </a:p>
        </p:txBody>
      </p:sp>
      <p:sp>
        <p:nvSpPr>
          <p:cNvPr id="5345" name="Rectangle 230"/>
          <p:cNvSpPr>
            <a:spLocks noChangeArrowheads="1"/>
          </p:cNvSpPr>
          <p:nvPr/>
        </p:nvSpPr>
        <p:spPr bwMode="auto">
          <a:xfrm>
            <a:off x="2534285" y="3636328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Taylor</a:t>
            </a:r>
            <a:endParaRPr lang="en-US" altLang="en-US" sz="600" dirty="0"/>
          </a:p>
        </p:txBody>
      </p:sp>
      <p:sp>
        <p:nvSpPr>
          <p:cNvPr id="5346" name="Rectangle 231"/>
          <p:cNvSpPr>
            <a:spLocks noChangeArrowheads="1"/>
          </p:cNvSpPr>
          <p:nvPr/>
        </p:nvSpPr>
        <p:spPr bwMode="auto">
          <a:xfrm>
            <a:off x="2470785" y="4058603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Schley</a:t>
            </a:r>
            <a:endParaRPr lang="en-US" altLang="en-US" sz="600"/>
          </a:p>
        </p:txBody>
      </p:sp>
      <p:sp>
        <p:nvSpPr>
          <p:cNvPr id="5347" name="Rectangle 232"/>
          <p:cNvSpPr>
            <a:spLocks noChangeArrowheads="1"/>
          </p:cNvSpPr>
          <p:nvPr/>
        </p:nvSpPr>
        <p:spPr bwMode="auto">
          <a:xfrm>
            <a:off x="1931035" y="5153978"/>
            <a:ext cx="1746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Early</a:t>
            </a:r>
            <a:endParaRPr lang="en-US" altLang="en-US" sz="600"/>
          </a:p>
        </p:txBody>
      </p:sp>
      <p:sp>
        <p:nvSpPr>
          <p:cNvPr id="5348" name="Rectangle 233"/>
          <p:cNvSpPr>
            <a:spLocks noChangeArrowheads="1"/>
          </p:cNvSpPr>
          <p:nvPr/>
        </p:nvSpPr>
        <p:spPr bwMode="auto">
          <a:xfrm>
            <a:off x="5350510" y="4490403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Liberty</a:t>
            </a:r>
            <a:endParaRPr lang="en-US" altLang="en-US" sz="600"/>
          </a:p>
        </p:txBody>
      </p:sp>
      <p:sp>
        <p:nvSpPr>
          <p:cNvPr id="5349" name="Rectangle 234"/>
          <p:cNvSpPr>
            <a:spLocks noChangeArrowheads="1"/>
          </p:cNvSpPr>
          <p:nvPr/>
        </p:nvSpPr>
        <p:spPr bwMode="auto">
          <a:xfrm>
            <a:off x="5420360" y="4252278"/>
            <a:ext cx="2000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Bryan</a:t>
            </a:r>
            <a:endParaRPr lang="en-US" altLang="en-US" sz="600"/>
          </a:p>
        </p:txBody>
      </p:sp>
      <p:sp>
        <p:nvSpPr>
          <p:cNvPr id="5350" name="Rectangle 235"/>
          <p:cNvSpPr>
            <a:spLocks noChangeArrowheads="1"/>
          </p:cNvSpPr>
          <p:nvPr/>
        </p:nvSpPr>
        <p:spPr bwMode="auto">
          <a:xfrm>
            <a:off x="3394710" y="5436553"/>
            <a:ext cx="1793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Cook</a:t>
            </a:r>
            <a:endParaRPr lang="en-US" altLang="en-US" sz="600"/>
          </a:p>
        </p:txBody>
      </p:sp>
      <p:sp>
        <p:nvSpPr>
          <p:cNvPr id="5351" name="Rectangle 236"/>
          <p:cNvSpPr>
            <a:spLocks noChangeArrowheads="1"/>
          </p:cNvSpPr>
          <p:nvPr/>
        </p:nvSpPr>
        <p:spPr bwMode="auto">
          <a:xfrm>
            <a:off x="4674235" y="5728653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Charlton</a:t>
            </a:r>
            <a:endParaRPr lang="en-US" altLang="en-US" sz="600"/>
          </a:p>
        </p:txBody>
      </p:sp>
      <p:sp>
        <p:nvSpPr>
          <p:cNvPr id="5352" name="Rectangle 237"/>
          <p:cNvSpPr>
            <a:spLocks noChangeArrowheads="1"/>
          </p:cNvSpPr>
          <p:nvPr/>
        </p:nvSpPr>
        <p:spPr bwMode="auto">
          <a:xfrm>
            <a:off x="2540635" y="5325428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Mitchell</a:t>
            </a:r>
            <a:endParaRPr lang="en-US" altLang="en-US" sz="600"/>
          </a:p>
        </p:txBody>
      </p:sp>
      <p:sp>
        <p:nvSpPr>
          <p:cNvPr id="5353" name="Rectangle 238"/>
          <p:cNvSpPr>
            <a:spLocks noChangeArrowheads="1"/>
          </p:cNvSpPr>
          <p:nvPr/>
        </p:nvSpPr>
        <p:spPr bwMode="auto">
          <a:xfrm>
            <a:off x="2324735" y="5169853"/>
            <a:ext cx="2000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Baker</a:t>
            </a:r>
            <a:endParaRPr lang="en-US" altLang="en-US" sz="600" dirty="0"/>
          </a:p>
        </p:txBody>
      </p:sp>
      <p:sp>
        <p:nvSpPr>
          <p:cNvPr id="5354" name="Rectangle 239"/>
          <p:cNvSpPr>
            <a:spLocks noChangeArrowheads="1"/>
          </p:cNvSpPr>
          <p:nvPr/>
        </p:nvSpPr>
        <p:spPr bwMode="auto">
          <a:xfrm>
            <a:off x="2146935" y="5763578"/>
            <a:ext cx="2682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Decatur</a:t>
            </a:r>
            <a:endParaRPr lang="en-US" altLang="en-US" sz="600"/>
          </a:p>
        </p:txBody>
      </p:sp>
      <p:sp>
        <p:nvSpPr>
          <p:cNvPr id="5355" name="Rectangle 240"/>
          <p:cNvSpPr>
            <a:spLocks noChangeArrowheads="1"/>
          </p:cNvSpPr>
          <p:nvPr/>
        </p:nvSpPr>
        <p:spPr bwMode="auto">
          <a:xfrm>
            <a:off x="1562735" y="693103"/>
            <a:ext cx="2857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Catoosa</a:t>
            </a:r>
            <a:endParaRPr lang="en-US" altLang="en-US" sz="600"/>
          </a:p>
        </p:txBody>
      </p:sp>
      <p:sp>
        <p:nvSpPr>
          <p:cNvPr id="5356" name="Rectangle 241"/>
          <p:cNvSpPr>
            <a:spLocks noChangeArrowheads="1"/>
          </p:cNvSpPr>
          <p:nvPr/>
        </p:nvSpPr>
        <p:spPr bwMode="auto">
          <a:xfrm>
            <a:off x="2845435" y="829628"/>
            <a:ext cx="2016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Union</a:t>
            </a:r>
            <a:endParaRPr lang="en-US" altLang="en-US" sz="600"/>
          </a:p>
        </p:txBody>
      </p:sp>
      <p:sp>
        <p:nvSpPr>
          <p:cNvPr id="5357" name="Rectangle 242"/>
          <p:cNvSpPr>
            <a:spLocks noChangeArrowheads="1"/>
          </p:cNvSpPr>
          <p:nvPr/>
        </p:nvSpPr>
        <p:spPr bwMode="auto">
          <a:xfrm>
            <a:off x="1216660" y="753428"/>
            <a:ext cx="1841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Dade</a:t>
            </a:r>
            <a:endParaRPr lang="en-US" altLang="en-US" sz="600"/>
          </a:p>
        </p:txBody>
      </p:sp>
      <p:sp>
        <p:nvSpPr>
          <p:cNvPr id="5358" name="Rectangle 243"/>
          <p:cNvSpPr>
            <a:spLocks noChangeArrowheads="1"/>
          </p:cNvSpPr>
          <p:nvPr/>
        </p:nvSpPr>
        <p:spPr bwMode="auto">
          <a:xfrm>
            <a:off x="2334260" y="969328"/>
            <a:ext cx="2254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Gilmer</a:t>
            </a:r>
            <a:endParaRPr lang="en-US" altLang="en-US" sz="600"/>
          </a:p>
        </p:txBody>
      </p:sp>
      <p:sp>
        <p:nvSpPr>
          <p:cNvPr id="5359" name="Rectangle 244"/>
          <p:cNvSpPr>
            <a:spLocks noChangeArrowheads="1"/>
          </p:cNvSpPr>
          <p:nvPr/>
        </p:nvSpPr>
        <p:spPr bwMode="auto">
          <a:xfrm>
            <a:off x="3204210" y="1061403"/>
            <a:ext cx="3968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Habersham</a:t>
            </a:r>
            <a:endParaRPr lang="en-US" altLang="en-US" sz="600"/>
          </a:p>
        </p:txBody>
      </p:sp>
      <p:sp>
        <p:nvSpPr>
          <p:cNvPr id="5360" name="Rectangle 245"/>
          <p:cNvSpPr>
            <a:spLocks noChangeArrowheads="1"/>
          </p:cNvSpPr>
          <p:nvPr/>
        </p:nvSpPr>
        <p:spPr bwMode="auto">
          <a:xfrm>
            <a:off x="2731135" y="1121728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Lumpkin</a:t>
            </a:r>
            <a:endParaRPr lang="en-US" altLang="en-US" sz="600"/>
          </a:p>
        </p:txBody>
      </p:sp>
      <p:sp>
        <p:nvSpPr>
          <p:cNvPr id="5361" name="Rectangle 246"/>
          <p:cNvSpPr>
            <a:spLocks noChangeArrowheads="1"/>
          </p:cNvSpPr>
          <p:nvPr/>
        </p:nvSpPr>
        <p:spPr bwMode="auto">
          <a:xfrm>
            <a:off x="3489960" y="1159828"/>
            <a:ext cx="3238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Stephens</a:t>
            </a:r>
            <a:endParaRPr lang="en-US" altLang="en-US" sz="600"/>
          </a:p>
        </p:txBody>
      </p:sp>
      <p:sp>
        <p:nvSpPr>
          <p:cNvPr id="5362" name="Rectangle 247"/>
          <p:cNvSpPr>
            <a:spLocks noChangeArrowheads="1"/>
          </p:cNvSpPr>
          <p:nvPr/>
        </p:nvSpPr>
        <p:spPr bwMode="auto">
          <a:xfrm>
            <a:off x="1832610" y="1210628"/>
            <a:ext cx="2555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Gordon</a:t>
            </a:r>
            <a:endParaRPr lang="en-US" altLang="en-US" sz="600"/>
          </a:p>
        </p:txBody>
      </p:sp>
      <p:sp>
        <p:nvSpPr>
          <p:cNvPr id="5363" name="Rectangle 248"/>
          <p:cNvSpPr>
            <a:spLocks noChangeArrowheads="1"/>
          </p:cNvSpPr>
          <p:nvPr/>
        </p:nvSpPr>
        <p:spPr bwMode="auto">
          <a:xfrm>
            <a:off x="1311910" y="1204278"/>
            <a:ext cx="354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Chattooga</a:t>
            </a:r>
            <a:endParaRPr lang="en-US" altLang="en-US" sz="600"/>
          </a:p>
        </p:txBody>
      </p:sp>
      <p:sp>
        <p:nvSpPr>
          <p:cNvPr id="5364" name="Rectangle 249"/>
          <p:cNvSpPr>
            <a:spLocks noChangeArrowheads="1"/>
          </p:cNvSpPr>
          <p:nvPr/>
        </p:nvSpPr>
        <p:spPr bwMode="auto">
          <a:xfrm>
            <a:off x="2270760" y="1264603"/>
            <a:ext cx="2682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Pickens</a:t>
            </a:r>
            <a:endParaRPr lang="en-US" altLang="en-US" sz="600"/>
          </a:p>
        </p:txBody>
      </p:sp>
      <p:sp>
        <p:nvSpPr>
          <p:cNvPr id="5365" name="Rectangle 250"/>
          <p:cNvSpPr>
            <a:spLocks noChangeArrowheads="1"/>
          </p:cNvSpPr>
          <p:nvPr/>
        </p:nvSpPr>
        <p:spPr bwMode="auto">
          <a:xfrm>
            <a:off x="3556635" y="1372553"/>
            <a:ext cx="2730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Franklin</a:t>
            </a:r>
            <a:endParaRPr lang="en-US" altLang="en-US" sz="600"/>
          </a:p>
        </p:txBody>
      </p:sp>
      <p:sp>
        <p:nvSpPr>
          <p:cNvPr id="5366" name="Rectangle 251"/>
          <p:cNvSpPr>
            <a:spLocks noChangeArrowheads="1"/>
          </p:cNvSpPr>
          <p:nvPr/>
        </p:nvSpPr>
        <p:spPr bwMode="auto">
          <a:xfrm>
            <a:off x="3921760" y="1407478"/>
            <a:ext cx="14446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Hart</a:t>
            </a:r>
            <a:endParaRPr lang="en-US" altLang="en-US" sz="600"/>
          </a:p>
        </p:txBody>
      </p:sp>
      <p:sp>
        <p:nvSpPr>
          <p:cNvPr id="5367" name="Rectangle 252"/>
          <p:cNvSpPr>
            <a:spLocks noChangeArrowheads="1"/>
          </p:cNvSpPr>
          <p:nvPr/>
        </p:nvSpPr>
        <p:spPr bwMode="auto">
          <a:xfrm>
            <a:off x="3308985" y="1413828"/>
            <a:ext cx="2127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Banks</a:t>
            </a:r>
            <a:endParaRPr lang="en-US" altLang="en-US" sz="600"/>
          </a:p>
        </p:txBody>
      </p:sp>
      <p:sp>
        <p:nvSpPr>
          <p:cNvPr id="5368" name="Rectangle 253"/>
          <p:cNvSpPr>
            <a:spLocks noChangeArrowheads="1"/>
          </p:cNvSpPr>
          <p:nvPr/>
        </p:nvSpPr>
        <p:spPr bwMode="auto">
          <a:xfrm>
            <a:off x="1870710" y="1540828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Bartow</a:t>
            </a:r>
            <a:endParaRPr lang="en-US" altLang="en-US" sz="600"/>
          </a:p>
        </p:txBody>
      </p:sp>
      <p:sp>
        <p:nvSpPr>
          <p:cNvPr id="5369" name="Rectangle 254"/>
          <p:cNvSpPr>
            <a:spLocks noChangeArrowheads="1"/>
          </p:cNvSpPr>
          <p:nvPr/>
        </p:nvSpPr>
        <p:spPr bwMode="auto">
          <a:xfrm>
            <a:off x="2239010" y="1540828"/>
            <a:ext cx="3333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Cherokee</a:t>
            </a:r>
            <a:endParaRPr lang="en-US" altLang="en-US" sz="600"/>
          </a:p>
        </p:txBody>
      </p:sp>
      <p:sp>
        <p:nvSpPr>
          <p:cNvPr id="5370" name="Rectangle 255"/>
          <p:cNvSpPr>
            <a:spLocks noChangeArrowheads="1"/>
          </p:cNvSpPr>
          <p:nvPr/>
        </p:nvSpPr>
        <p:spPr bwMode="auto">
          <a:xfrm>
            <a:off x="3204210" y="1667828"/>
            <a:ext cx="2809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Jackson</a:t>
            </a:r>
            <a:endParaRPr lang="en-US" altLang="en-US" sz="600"/>
          </a:p>
        </p:txBody>
      </p:sp>
      <p:sp>
        <p:nvSpPr>
          <p:cNvPr id="5371" name="Rectangle 256"/>
          <p:cNvSpPr>
            <a:spLocks noChangeArrowheads="1"/>
          </p:cNvSpPr>
          <p:nvPr/>
        </p:nvSpPr>
        <p:spPr bwMode="auto">
          <a:xfrm>
            <a:off x="4048760" y="1693228"/>
            <a:ext cx="2000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Elbert</a:t>
            </a:r>
            <a:endParaRPr lang="en-US" altLang="en-US" sz="600"/>
          </a:p>
        </p:txBody>
      </p:sp>
      <p:sp>
        <p:nvSpPr>
          <p:cNvPr id="5372" name="Rectangle 257"/>
          <p:cNvSpPr>
            <a:spLocks noChangeArrowheads="1"/>
          </p:cNvSpPr>
          <p:nvPr/>
        </p:nvSpPr>
        <p:spPr bwMode="auto">
          <a:xfrm>
            <a:off x="3585210" y="1674178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Madison</a:t>
            </a:r>
            <a:endParaRPr lang="en-US" altLang="en-US" sz="600"/>
          </a:p>
        </p:txBody>
      </p:sp>
      <p:sp>
        <p:nvSpPr>
          <p:cNvPr id="5373" name="Rectangle 258"/>
          <p:cNvSpPr>
            <a:spLocks noChangeArrowheads="1"/>
          </p:cNvSpPr>
          <p:nvPr/>
        </p:nvSpPr>
        <p:spPr bwMode="auto">
          <a:xfrm>
            <a:off x="1569085" y="1845628"/>
            <a:ext cx="1492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Polk</a:t>
            </a:r>
            <a:endParaRPr lang="en-US" altLang="en-US" sz="600"/>
          </a:p>
        </p:txBody>
      </p:sp>
      <p:sp>
        <p:nvSpPr>
          <p:cNvPr id="5374" name="Rectangle 259"/>
          <p:cNvSpPr>
            <a:spLocks noChangeArrowheads="1"/>
          </p:cNvSpPr>
          <p:nvPr/>
        </p:nvSpPr>
        <p:spPr bwMode="auto">
          <a:xfrm>
            <a:off x="3458210" y="1823403"/>
            <a:ext cx="2222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Clarke</a:t>
            </a:r>
            <a:endParaRPr lang="en-US" altLang="en-US" sz="600"/>
          </a:p>
        </p:txBody>
      </p:sp>
      <p:sp>
        <p:nvSpPr>
          <p:cNvPr id="5375" name="Rectangle 260"/>
          <p:cNvSpPr>
            <a:spLocks noChangeArrowheads="1"/>
          </p:cNvSpPr>
          <p:nvPr/>
        </p:nvSpPr>
        <p:spPr bwMode="auto">
          <a:xfrm>
            <a:off x="4086860" y="2105978"/>
            <a:ext cx="2254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Wilkes</a:t>
            </a:r>
            <a:endParaRPr lang="en-US" altLang="en-US" sz="600"/>
          </a:p>
        </p:txBody>
      </p:sp>
      <p:sp>
        <p:nvSpPr>
          <p:cNvPr id="5376" name="Rectangle 261"/>
          <p:cNvSpPr>
            <a:spLocks noChangeArrowheads="1"/>
          </p:cNvSpPr>
          <p:nvPr/>
        </p:nvSpPr>
        <p:spPr bwMode="auto">
          <a:xfrm>
            <a:off x="4404360" y="2083753"/>
            <a:ext cx="2444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Lincoln</a:t>
            </a:r>
            <a:endParaRPr lang="en-US" altLang="en-US" sz="600"/>
          </a:p>
        </p:txBody>
      </p:sp>
      <p:sp>
        <p:nvSpPr>
          <p:cNvPr id="5377" name="Rectangle 262"/>
          <p:cNvSpPr>
            <a:spLocks noChangeArrowheads="1"/>
          </p:cNvSpPr>
          <p:nvPr/>
        </p:nvSpPr>
        <p:spPr bwMode="auto">
          <a:xfrm>
            <a:off x="3385185" y="2055178"/>
            <a:ext cx="2682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Oconee</a:t>
            </a:r>
            <a:endParaRPr lang="en-US" altLang="en-US" sz="600"/>
          </a:p>
        </p:txBody>
      </p:sp>
      <p:sp>
        <p:nvSpPr>
          <p:cNvPr id="5378" name="Rectangle 263"/>
          <p:cNvSpPr>
            <a:spLocks noChangeArrowheads="1"/>
          </p:cNvSpPr>
          <p:nvPr/>
        </p:nvSpPr>
        <p:spPr bwMode="auto">
          <a:xfrm>
            <a:off x="3058160" y="2112328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Walton</a:t>
            </a:r>
            <a:endParaRPr lang="en-US" altLang="en-US" sz="600"/>
          </a:p>
        </p:txBody>
      </p:sp>
      <p:sp>
        <p:nvSpPr>
          <p:cNvPr id="5379" name="Rectangle 264"/>
          <p:cNvSpPr>
            <a:spLocks noChangeArrowheads="1"/>
          </p:cNvSpPr>
          <p:nvPr/>
        </p:nvSpPr>
        <p:spPr bwMode="auto">
          <a:xfrm>
            <a:off x="1477010" y="2090103"/>
            <a:ext cx="3079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Haralson</a:t>
            </a:r>
            <a:endParaRPr lang="en-US" altLang="en-US" sz="600"/>
          </a:p>
        </p:txBody>
      </p:sp>
      <p:sp>
        <p:nvSpPr>
          <p:cNvPr id="5380" name="Rectangle 265"/>
          <p:cNvSpPr>
            <a:spLocks noChangeArrowheads="1"/>
          </p:cNvSpPr>
          <p:nvPr/>
        </p:nvSpPr>
        <p:spPr bwMode="auto">
          <a:xfrm>
            <a:off x="3937635" y="2363153"/>
            <a:ext cx="3238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Taliaferro</a:t>
            </a:r>
            <a:endParaRPr lang="en-US" altLang="en-US" sz="600"/>
          </a:p>
        </p:txBody>
      </p:sp>
      <p:sp>
        <p:nvSpPr>
          <p:cNvPr id="5381" name="Rectangle 266"/>
          <p:cNvSpPr>
            <a:spLocks noChangeArrowheads="1"/>
          </p:cNvSpPr>
          <p:nvPr/>
        </p:nvSpPr>
        <p:spPr bwMode="auto">
          <a:xfrm>
            <a:off x="4321810" y="2490153"/>
            <a:ext cx="3016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McDuffie</a:t>
            </a:r>
            <a:endParaRPr lang="en-US" altLang="en-US" sz="600"/>
          </a:p>
        </p:txBody>
      </p:sp>
      <p:sp>
        <p:nvSpPr>
          <p:cNvPr id="5382" name="Rectangle 267"/>
          <p:cNvSpPr>
            <a:spLocks noChangeArrowheads="1"/>
          </p:cNvSpPr>
          <p:nvPr/>
        </p:nvSpPr>
        <p:spPr bwMode="auto">
          <a:xfrm>
            <a:off x="2658110" y="2531428"/>
            <a:ext cx="2047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Henry</a:t>
            </a:r>
            <a:endParaRPr lang="en-US" altLang="en-US" sz="600"/>
          </a:p>
        </p:txBody>
      </p:sp>
      <p:sp>
        <p:nvSpPr>
          <p:cNvPr id="5383" name="Rectangle 268"/>
          <p:cNvSpPr>
            <a:spLocks noChangeArrowheads="1"/>
          </p:cNvSpPr>
          <p:nvPr/>
        </p:nvSpPr>
        <p:spPr bwMode="auto">
          <a:xfrm>
            <a:off x="2232660" y="2591753"/>
            <a:ext cx="2540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Fayette</a:t>
            </a:r>
            <a:endParaRPr lang="en-US" altLang="en-US" sz="600"/>
          </a:p>
        </p:txBody>
      </p:sp>
      <p:sp>
        <p:nvSpPr>
          <p:cNvPr id="5384" name="Rectangle 269"/>
          <p:cNvSpPr>
            <a:spLocks noChangeArrowheads="1"/>
          </p:cNvSpPr>
          <p:nvPr/>
        </p:nvSpPr>
        <p:spPr bwMode="auto">
          <a:xfrm>
            <a:off x="4718685" y="2667953"/>
            <a:ext cx="3460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Richmond</a:t>
            </a:r>
            <a:endParaRPr lang="en-US" altLang="en-US" sz="600" dirty="0"/>
          </a:p>
        </p:txBody>
      </p:sp>
      <p:sp>
        <p:nvSpPr>
          <p:cNvPr id="5385" name="Rectangle 270"/>
          <p:cNvSpPr>
            <a:spLocks noChangeArrowheads="1"/>
          </p:cNvSpPr>
          <p:nvPr/>
        </p:nvSpPr>
        <p:spPr bwMode="auto">
          <a:xfrm>
            <a:off x="1934210" y="2655253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Coweta</a:t>
            </a:r>
            <a:endParaRPr lang="en-US" altLang="en-US" sz="600"/>
          </a:p>
        </p:txBody>
      </p:sp>
      <p:sp>
        <p:nvSpPr>
          <p:cNvPr id="5386" name="Rectangle 271"/>
          <p:cNvSpPr>
            <a:spLocks noChangeArrowheads="1"/>
          </p:cNvSpPr>
          <p:nvPr/>
        </p:nvSpPr>
        <p:spPr bwMode="auto">
          <a:xfrm>
            <a:off x="3410585" y="2687003"/>
            <a:ext cx="2635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Putnam</a:t>
            </a:r>
            <a:endParaRPr lang="en-US" altLang="en-US" sz="600"/>
          </a:p>
        </p:txBody>
      </p:sp>
      <p:sp>
        <p:nvSpPr>
          <p:cNvPr id="5387" name="Rectangle 272"/>
          <p:cNvSpPr>
            <a:spLocks noChangeArrowheads="1"/>
          </p:cNvSpPr>
          <p:nvPr/>
        </p:nvSpPr>
        <p:spPr bwMode="auto">
          <a:xfrm>
            <a:off x="3782060" y="2772728"/>
            <a:ext cx="2984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Hancock</a:t>
            </a:r>
            <a:endParaRPr lang="en-US" altLang="en-US" sz="600"/>
          </a:p>
        </p:txBody>
      </p:sp>
      <p:sp>
        <p:nvSpPr>
          <p:cNvPr id="5388" name="Rectangle 273"/>
          <p:cNvSpPr>
            <a:spLocks noChangeArrowheads="1"/>
          </p:cNvSpPr>
          <p:nvPr/>
        </p:nvSpPr>
        <p:spPr bwMode="auto">
          <a:xfrm>
            <a:off x="1613535" y="2725103"/>
            <a:ext cx="2095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Heard</a:t>
            </a:r>
            <a:endParaRPr lang="en-US" altLang="en-US" sz="600"/>
          </a:p>
        </p:txBody>
      </p:sp>
      <p:sp>
        <p:nvSpPr>
          <p:cNvPr id="5389" name="Rectangle 274"/>
          <p:cNvSpPr>
            <a:spLocks noChangeArrowheads="1"/>
          </p:cNvSpPr>
          <p:nvPr/>
        </p:nvSpPr>
        <p:spPr bwMode="auto">
          <a:xfrm>
            <a:off x="2432685" y="2785428"/>
            <a:ext cx="30003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Spalding</a:t>
            </a:r>
            <a:endParaRPr lang="en-US" altLang="en-US" sz="600"/>
          </a:p>
        </p:txBody>
      </p:sp>
      <p:sp>
        <p:nvSpPr>
          <p:cNvPr id="5390" name="Rectangle 275"/>
          <p:cNvSpPr>
            <a:spLocks noChangeArrowheads="1"/>
          </p:cNvSpPr>
          <p:nvPr/>
        </p:nvSpPr>
        <p:spPr bwMode="auto">
          <a:xfrm>
            <a:off x="4163060" y="2794953"/>
            <a:ext cx="3143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Glascock</a:t>
            </a:r>
            <a:endParaRPr lang="en-US" altLang="en-US" sz="600"/>
          </a:p>
        </p:txBody>
      </p:sp>
      <p:sp>
        <p:nvSpPr>
          <p:cNvPr id="5391" name="Rectangle 276"/>
          <p:cNvSpPr>
            <a:spLocks noChangeArrowheads="1"/>
          </p:cNvSpPr>
          <p:nvPr/>
        </p:nvSpPr>
        <p:spPr bwMode="auto">
          <a:xfrm>
            <a:off x="4947285" y="3004503"/>
            <a:ext cx="2000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Burke</a:t>
            </a:r>
            <a:endParaRPr lang="en-US" altLang="en-US" sz="600"/>
          </a:p>
        </p:txBody>
      </p:sp>
      <p:sp>
        <p:nvSpPr>
          <p:cNvPr id="5392" name="Rectangle 277"/>
          <p:cNvSpPr>
            <a:spLocks noChangeArrowheads="1"/>
          </p:cNvSpPr>
          <p:nvPr/>
        </p:nvSpPr>
        <p:spPr bwMode="auto">
          <a:xfrm>
            <a:off x="3994785" y="3141028"/>
            <a:ext cx="4048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Washington</a:t>
            </a:r>
            <a:endParaRPr lang="en-US" altLang="en-US" sz="600"/>
          </a:p>
        </p:txBody>
      </p:sp>
      <p:sp>
        <p:nvSpPr>
          <p:cNvPr id="5393" name="Rectangle 278"/>
          <p:cNvSpPr>
            <a:spLocks noChangeArrowheads="1"/>
          </p:cNvSpPr>
          <p:nvPr/>
        </p:nvSpPr>
        <p:spPr bwMode="auto">
          <a:xfrm>
            <a:off x="1962785" y="3045778"/>
            <a:ext cx="3794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Meriwether</a:t>
            </a:r>
            <a:endParaRPr lang="en-US" altLang="en-US" sz="600"/>
          </a:p>
        </p:txBody>
      </p:sp>
      <p:sp>
        <p:nvSpPr>
          <p:cNvPr id="5394" name="Rectangle 279"/>
          <p:cNvSpPr>
            <a:spLocks noChangeArrowheads="1"/>
          </p:cNvSpPr>
          <p:nvPr/>
        </p:nvSpPr>
        <p:spPr bwMode="auto">
          <a:xfrm>
            <a:off x="1705610" y="3007678"/>
            <a:ext cx="2000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Troup</a:t>
            </a:r>
            <a:endParaRPr lang="en-US" altLang="en-US" sz="600"/>
          </a:p>
        </p:txBody>
      </p:sp>
      <p:sp>
        <p:nvSpPr>
          <p:cNvPr id="5395" name="Rectangle 280"/>
          <p:cNvSpPr>
            <a:spLocks noChangeArrowheads="1"/>
          </p:cNvSpPr>
          <p:nvPr/>
        </p:nvSpPr>
        <p:spPr bwMode="auto">
          <a:xfrm>
            <a:off x="2419985" y="2982278"/>
            <a:ext cx="1492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Pike</a:t>
            </a:r>
            <a:endParaRPr lang="en-US" altLang="en-US" sz="600"/>
          </a:p>
        </p:txBody>
      </p:sp>
      <p:sp>
        <p:nvSpPr>
          <p:cNvPr id="5396" name="Rectangle 281"/>
          <p:cNvSpPr>
            <a:spLocks noChangeArrowheads="1"/>
          </p:cNvSpPr>
          <p:nvPr/>
        </p:nvSpPr>
        <p:spPr bwMode="auto">
          <a:xfrm>
            <a:off x="2629535" y="3010853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Lamar</a:t>
            </a:r>
            <a:endParaRPr lang="en-US" altLang="en-US" sz="600"/>
          </a:p>
        </p:txBody>
      </p:sp>
      <p:sp>
        <p:nvSpPr>
          <p:cNvPr id="5397" name="Rectangle 282"/>
          <p:cNvSpPr>
            <a:spLocks noChangeArrowheads="1"/>
          </p:cNvSpPr>
          <p:nvPr/>
        </p:nvSpPr>
        <p:spPr bwMode="auto">
          <a:xfrm>
            <a:off x="3572510" y="3020378"/>
            <a:ext cx="2698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Baldwin</a:t>
            </a:r>
            <a:endParaRPr lang="en-US" altLang="en-US" sz="600"/>
          </a:p>
        </p:txBody>
      </p:sp>
      <p:sp>
        <p:nvSpPr>
          <p:cNvPr id="5398" name="Rectangle 283"/>
          <p:cNvSpPr>
            <a:spLocks noChangeArrowheads="1"/>
          </p:cNvSpPr>
          <p:nvPr/>
        </p:nvSpPr>
        <p:spPr bwMode="auto">
          <a:xfrm>
            <a:off x="5258435" y="3417253"/>
            <a:ext cx="280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Screven</a:t>
            </a:r>
            <a:endParaRPr lang="en-US" altLang="en-US" sz="600"/>
          </a:p>
        </p:txBody>
      </p:sp>
      <p:sp>
        <p:nvSpPr>
          <p:cNvPr id="5399" name="Rectangle 284"/>
          <p:cNvSpPr>
            <a:spLocks noChangeArrowheads="1"/>
          </p:cNvSpPr>
          <p:nvPr/>
        </p:nvSpPr>
        <p:spPr bwMode="auto">
          <a:xfrm>
            <a:off x="3613785" y="3350578"/>
            <a:ext cx="3286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Wilkinson</a:t>
            </a:r>
            <a:endParaRPr lang="en-US" altLang="en-US" sz="600"/>
          </a:p>
        </p:txBody>
      </p:sp>
      <p:sp>
        <p:nvSpPr>
          <p:cNvPr id="5400" name="Rectangle 285"/>
          <p:cNvSpPr>
            <a:spLocks noChangeArrowheads="1"/>
          </p:cNvSpPr>
          <p:nvPr/>
        </p:nvSpPr>
        <p:spPr bwMode="auto">
          <a:xfrm>
            <a:off x="3150235" y="3334703"/>
            <a:ext cx="153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Bibb</a:t>
            </a:r>
            <a:endParaRPr lang="en-US" altLang="en-US" sz="600"/>
          </a:p>
        </p:txBody>
      </p:sp>
      <p:sp>
        <p:nvSpPr>
          <p:cNvPr id="5401" name="Rectangle 286"/>
          <p:cNvSpPr>
            <a:spLocks noChangeArrowheads="1"/>
          </p:cNvSpPr>
          <p:nvPr/>
        </p:nvSpPr>
        <p:spPr bwMode="auto">
          <a:xfrm>
            <a:off x="3375660" y="3480753"/>
            <a:ext cx="2428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Twiggs</a:t>
            </a:r>
            <a:endParaRPr lang="en-US" altLang="en-US" sz="600"/>
          </a:p>
        </p:txBody>
      </p:sp>
      <p:sp>
        <p:nvSpPr>
          <p:cNvPr id="5402" name="Rectangle 287"/>
          <p:cNvSpPr>
            <a:spLocks noChangeArrowheads="1"/>
          </p:cNvSpPr>
          <p:nvPr/>
        </p:nvSpPr>
        <p:spPr bwMode="auto">
          <a:xfrm>
            <a:off x="2226310" y="3468053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Talbot</a:t>
            </a:r>
            <a:endParaRPr lang="en-US" altLang="en-US" sz="600"/>
          </a:p>
        </p:txBody>
      </p:sp>
      <p:sp>
        <p:nvSpPr>
          <p:cNvPr id="5403" name="Rectangle 288"/>
          <p:cNvSpPr>
            <a:spLocks noChangeArrowheads="1"/>
          </p:cNvSpPr>
          <p:nvPr/>
        </p:nvSpPr>
        <p:spPr bwMode="auto">
          <a:xfrm>
            <a:off x="1838960" y="3401378"/>
            <a:ext cx="2047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Harris</a:t>
            </a:r>
            <a:endParaRPr lang="en-US" altLang="en-US" sz="600"/>
          </a:p>
        </p:txBody>
      </p:sp>
      <p:sp>
        <p:nvSpPr>
          <p:cNvPr id="5404" name="Rectangle 289"/>
          <p:cNvSpPr>
            <a:spLocks noChangeArrowheads="1"/>
          </p:cNvSpPr>
          <p:nvPr/>
        </p:nvSpPr>
        <p:spPr bwMode="auto">
          <a:xfrm>
            <a:off x="2737485" y="3410903"/>
            <a:ext cx="3111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Crawford</a:t>
            </a:r>
            <a:endParaRPr lang="en-US" altLang="en-US" sz="600"/>
          </a:p>
        </p:txBody>
      </p:sp>
      <p:sp>
        <p:nvSpPr>
          <p:cNvPr id="5405" name="Rectangle 290"/>
          <p:cNvSpPr>
            <a:spLocks noChangeArrowheads="1"/>
          </p:cNvSpPr>
          <p:nvPr/>
        </p:nvSpPr>
        <p:spPr bwMode="auto">
          <a:xfrm>
            <a:off x="4493260" y="3607753"/>
            <a:ext cx="3032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Emanuel</a:t>
            </a:r>
            <a:endParaRPr lang="en-US" altLang="en-US" sz="600"/>
          </a:p>
        </p:txBody>
      </p:sp>
      <p:sp>
        <p:nvSpPr>
          <p:cNvPr id="5406" name="Rectangle 291"/>
          <p:cNvSpPr>
            <a:spLocks noChangeArrowheads="1"/>
          </p:cNvSpPr>
          <p:nvPr/>
        </p:nvSpPr>
        <p:spPr bwMode="auto">
          <a:xfrm>
            <a:off x="3890010" y="3706178"/>
            <a:ext cx="2778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Laurens</a:t>
            </a:r>
            <a:endParaRPr lang="en-US" altLang="en-US" sz="600" dirty="0"/>
          </a:p>
        </p:txBody>
      </p:sp>
      <p:sp>
        <p:nvSpPr>
          <p:cNvPr id="5407" name="Rectangle 292"/>
          <p:cNvSpPr>
            <a:spLocks noChangeArrowheads="1"/>
          </p:cNvSpPr>
          <p:nvPr/>
        </p:nvSpPr>
        <p:spPr bwMode="auto">
          <a:xfrm>
            <a:off x="5128260" y="3839528"/>
            <a:ext cx="2524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Bulloch</a:t>
            </a:r>
            <a:endParaRPr lang="en-US" altLang="en-US" sz="600"/>
          </a:p>
        </p:txBody>
      </p:sp>
      <p:sp>
        <p:nvSpPr>
          <p:cNvPr id="5408" name="Rectangle 293"/>
          <p:cNvSpPr>
            <a:spLocks noChangeArrowheads="1"/>
          </p:cNvSpPr>
          <p:nvPr/>
        </p:nvSpPr>
        <p:spPr bwMode="auto">
          <a:xfrm>
            <a:off x="5553710" y="3912553"/>
            <a:ext cx="344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Effingham</a:t>
            </a:r>
            <a:endParaRPr lang="en-US" altLang="en-US" sz="600"/>
          </a:p>
        </p:txBody>
      </p:sp>
      <p:sp>
        <p:nvSpPr>
          <p:cNvPr id="5409" name="Rectangle 294"/>
          <p:cNvSpPr>
            <a:spLocks noChangeArrowheads="1"/>
          </p:cNvSpPr>
          <p:nvPr/>
        </p:nvSpPr>
        <p:spPr bwMode="auto">
          <a:xfrm>
            <a:off x="3439160" y="3807778"/>
            <a:ext cx="2857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Bleckley</a:t>
            </a:r>
            <a:endParaRPr lang="en-US" altLang="en-US" sz="600"/>
          </a:p>
        </p:txBody>
      </p:sp>
      <p:sp>
        <p:nvSpPr>
          <p:cNvPr id="5410" name="Rectangle 295"/>
          <p:cNvSpPr>
            <a:spLocks noChangeArrowheads="1"/>
          </p:cNvSpPr>
          <p:nvPr/>
        </p:nvSpPr>
        <p:spPr bwMode="auto">
          <a:xfrm>
            <a:off x="4788535" y="3836353"/>
            <a:ext cx="2698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Candler</a:t>
            </a:r>
            <a:endParaRPr lang="en-US" altLang="en-US" sz="600" dirty="0"/>
          </a:p>
        </p:txBody>
      </p:sp>
      <p:sp>
        <p:nvSpPr>
          <p:cNvPr id="5411" name="Rectangle 296"/>
          <p:cNvSpPr>
            <a:spLocks noChangeArrowheads="1"/>
          </p:cNvSpPr>
          <p:nvPr/>
        </p:nvSpPr>
        <p:spPr bwMode="auto">
          <a:xfrm>
            <a:off x="1800860" y="3880803"/>
            <a:ext cx="5207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Chattahoochee</a:t>
            </a:r>
            <a:endParaRPr lang="en-US" altLang="en-US" sz="600"/>
          </a:p>
        </p:txBody>
      </p:sp>
      <p:sp>
        <p:nvSpPr>
          <p:cNvPr id="5412" name="Rectangle 297"/>
          <p:cNvSpPr>
            <a:spLocks noChangeArrowheads="1"/>
          </p:cNvSpPr>
          <p:nvPr/>
        </p:nvSpPr>
        <p:spPr bwMode="auto">
          <a:xfrm>
            <a:off x="2724785" y="3909378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Macon</a:t>
            </a:r>
            <a:endParaRPr lang="en-US" altLang="en-US" sz="600"/>
          </a:p>
        </p:txBody>
      </p:sp>
      <p:sp>
        <p:nvSpPr>
          <p:cNvPr id="5413" name="Rectangle 298"/>
          <p:cNvSpPr>
            <a:spLocks noChangeArrowheads="1"/>
          </p:cNvSpPr>
          <p:nvPr/>
        </p:nvSpPr>
        <p:spPr bwMode="auto">
          <a:xfrm>
            <a:off x="4280535" y="3830003"/>
            <a:ext cx="280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Treutlen</a:t>
            </a:r>
            <a:endParaRPr lang="en-US" altLang="en-US" sz="600" dirty="0"/>
          </a:p>
        </p:txBody>
      </p:sp>
      <p:sp>
        <p:nvSpPr>
          <p:cNvPr id="5414" name="Rectangle 299"/>
          <p:cNvSpPr>
            <a:spLocks noChangeArrowheads="1"/>
          </p:cNvSpPr>
          <p:nvPr/>
        </p:nvSpPr>
        <p:spPr bwMode="auto">
          <a:xfrm>
            <a:off x="4064635" y="4198303"/>
            <a:ext cx="2857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Wheeler</a:t>
            </a:r>
            <a:endParaRPr lang="en-US" altLang="en-US" sz="600"/>
          </a:p>
        </p:txBody>
      </p:sp>
      <p:sp>
        <p:nvSpPr>
          <p:cNvPr id="5415" name="Rectangle 300"/>
          <p:cNvSpPr>
            <a:spLocks noChangeArrowheads="1"/>
          </p:cNvSpPr>
          <p:nvPr/>
        </p:nvSpPr>
        <p:spPr bwMode="auto">
          <a:xfrm>
            <a:off x="3020060" y="4141153"/>
            <a:ext cx="1968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Dooly</a:t>
            </a:r>
            <a:endParaRPr lang="en-US" altLang="en-US" sz="600"/>
          </a:p>
        </p:txBody>
      </p:sp>
      <p:sp>
        <p:nvSpPr>
          <p:cNvPr id="5416" name="Rectangle 301"/>
          <p:cNvSpPr>
            <a:spLocks noChangeArrowheads="1"/>
          </p:cNvSpPr>
          <p:nvPr/>
        </p:nvSpPr>
        <p:spPr bwMode="auto">
          <a:xfrm>
            <a:off x="5017135" y="4137978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Evans</a:t>
            </a:r>
            <a:endParaRPr lang="en-US" altLang="en-US" sz="600"/>
          </a:p>
        </p:txBody>
      </p:sp>
      <p:sp>
        <p:nvSpPr>
          <p:cNvPr id="5417" name="Rectangle 302"/>
          <p:cNvSpPr>
            <a:spLocks noChangeArrowheads="1"/>
          </p:cNvSpPr>
          <p:nvPr/>
        </p:nvSpPr>
        <p:spPr bwMode="auto">
          <a:xfrm>
            <a:off x="2194560" y="4261803"/>
            <a:ext cx="2841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Webster</a:t>
            </a:r>
            <a:endParaRPr lang="en-US" altLang="en-US" sz="600"/>
          </a:p>
        </p:txBody>
      </p:sp>
      <p:sp>
        <p:nvSpPr>
          <p:cNvPr id="5418" name="Rectangle 303"/>
          <p:cNvSpPr>
            <a:spLocks noChangeArrowheads="1"/>
          </p:cNvSpPr>
          <p:nvPr/>
        </p:nvSpPr>
        <p:spPr bwMode="auto">
          <a:xfrm>
            <a:off x="1889760" y="4249103"/>
            <a:ext cx="2587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Stewart</a:t>
            </a:r>
            <a:endParaRPr lang="en-US" altLang="en-US" sz="600"/>
          </a:p>
        </p:txBody>
      </p:sp>
      <p:sp>
        <p:nvSpPr>
          <p:cNvPr id="5419" name="Rectangle 304"/>
          <p:cNvSpPr>
            <a:spLocks noChangeArrowheads="1"/>
          </p:cNvSpPr>
          <p:nvPr/>
        </p:nvSpPr>
        <p:spPr bwMode="auto">
          <a:xfrm>
            <a:off x="2559685" y="4280853"/>
            <a:ext cx="2460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Sumter</a:t>
            </a:r>
            <a:endParaRPr lang="en-US" altLang="en-US" sz="600"/>
          </a:p>
        </p:txBody>
      </p:sp>
      <p:sp>
        <p:nvSpPr>
          <p:cNvPr id="5420" name="Rectangle 305"/>
          <p:cNvSpPr>
            <a:spLocks noChangeArrowheads="1"/>
          </p:cNvSpPr>
          <p:nvPr/>
        </p:nvSpPr>
        <p:spPr bwMode="auto">
          <a:xfrm>
            <a:off x="3915410" y="4417378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Telfair</a:t>
            </a:r>
            <a:endParaRPr lang="en-US" altLang="en-US" sz="600"/>
          </a:p>
        </p:txBody>
      </p:sp>
      <p:sp>
        <p:nvSpPr>
          <p:cNvPr id="5421" name="Rectangle 306"/>
          <p:cNvSpPr>
            <a:spLocks noChangeArrowheads="1"/>
          </p:cNvSpPr>
          <p:nvPr/>
        </p:nvSpPr>
        <p:spPr bwMode="auto">
          <a:xfrm>
            <a:off x="3051810" y="4423728"/>
            <a:ext cx="1793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Crisp</a:t>
            </a:r>
            <a:endParaRPr lang="en-US" altLang="en-US" sz="600"/>
          </a:p>
        </p:txBody>
      </p:sp>
      <p:sp>
        <p:nvSpPr>
          <p:cNvPr id="5422" name="Rectangle 307"/>
          <p:cNvSpPr>
            <a:spLocks noChangeArrowheads="1"/>
          </p:cNvSpPr>
          <p:nvPr/>
        </p:nvSpPr>
        <p:spPr bwMode="auto">
          <a:xfrm>
            <a:off x="1673860" y="4493578"/>
            <a:ext cx="2889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Quitman</a:t>
            </a:r>
            <a:endParaRPr lang="en-US" altLang="en-US" sz="600" dirty="0"/>
          </a:p>
        </p:txBody>
      </p:sp>
      <p:sp>
        <p:nvSpPr>
          <p:cNvPr id="5423" name="Rectangle 308"/>
          <p:cNvSpPr>
            <a:spLocks noChangeArrowheads="1"/>
          </p:cNvSpPr>
          <p:nvPr/>
        </p:nvSpPr>
        <p:spPr bwMode="auto">
          <a:xfrm>
            <a:off x="2340610" y="4601528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Terrell</a:t>
            </a:r>
            <a:endParaRPr lang="en-US" altLang="en-US" sz="600"/>
          </a:p>
        </p:txBody>
      </p:sp>
      <p:sp>
        <p:nvSpPr>
          <p:cNvPr id="5424" name="Rectangle 309"/>
          <p:cNvSpPr>
            <a:spLocks noChangeArrowheads="1"/>
          </p:cNvSpPr>
          <p:nvPr/>
        </p:nvSpPr>
        <p:spPr bwMode="auto">
          <a:xfrm>
            <a:off x="4566285" y="4674553"/>
            <a:ext cx="2571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Appling</a:t>
            </a:r>
            <a:endParaRPr lang="en-US" altLang="en-US" sz="600" dirty="0"/>
          </a:p>
        </p:txBody>
      </p:sp>
      <p:sp>
        <p:nvSpPr>
          <p:cNvPr id="5425" name="Rectangle 310"/>
          <p:cNvSpPr>
            <a:spLocks noChangeArrowheads="1"/>
          </p:cNvSpPr>
          <p:nvPr/>
        </p:nvSpPr>
        <p:spPr bwMode="auto">
          <a:xfrm>
            <a:off x="2677160" y="4633278"/>
            <a:ext cx="1285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Lee</a:t>
            </a:r>
            <a:endParaRPr lang="en-US" altLang="en-US" sz="600"/>
          </a:p>
        </p:txBody>
      </p:sp>
      <p:sp>
        <p:nvSpPr>
          <p:cNvPr id="5426" name="Rectangle 311"/>
          <p:cNvSpPr>
            <a:spLocks noChangeArrowheads="1"/>
          </p:cNvSpPr>
          <p:nvPr/>
        </p:nvSpPr>
        <p:spPr bwMode="auto">
          <a:xfrm>
            <a:off x="3159760" y="4706303"/>
            <a:ext cx="2254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Turner</a:t>
            </a:r>
            <a:endParaRPr lang="en-US" altLang="en-US" sz="600"/>
          </a:p>
        </p:txBody>
      </p:sp>
      <p:sp>
        <p:nvSpPr>
          <p:cNvPr id="5427" name="Rectangle 312"/>
          <p:cNvSpPr>
            <a:spLocks noChangeArrowheads="1"/>
          </p:cNvSpPr>
          <p:nvPr/>
        </p:nvSpPr>
        <p:spPr bwMode="auto">
          <a:xfrm>
            <a:off x="4451985" y="4890453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Bacon</a:t>
            </a:r>
            <a:endParaRPr lang="en-US" altLang="en-US" sz="600"/>
          </a:p>
        </p:txBody>
      </p:sp>
      <p:sp>
        <p:nvSpPr>
          <p:cNvPr id="5428" name="Rectangle 313"/>
          <p:cNvSpPr>
            <a:spLocks noChangeArrowheads="1"/>
          </p:cNvSpPr>
          <p:nvPr/>
        </p:nvSpPr>
        <p:spPr bwMode="auto">
          <a:xfrm>
            <a:off x="5480685" y="4973003"/>
            <a:ext cx="3095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McIntosh</a:t>
            </a:r>
            <a:endParaRPr lang="en-US" altLang="en-US" sz="600"/>
          </a:p>
        </p:txBody>
      </p:sp>
      <p:sp>
        <p:nvSpPr>
          <p:cNvPr id="5429" name="Rectangle 314"/>
          <p:cNvSpPr>
            <a:spLocks noChangeArrowheads="1"/>
          </p:cNvSpPr>
          <p:nvPr/>
        </p:nvSpPr>
        <p:spPr bwMode="auto">
          <a:xfrm>
            <a:off x="2483485" y="4912678"/>
            <a:ext cx="3540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Dougherty</a:t>
            </a:r>
            <a:endParaRPr lang="en-US" altLang="en-US" sz="600" dirty="0"/>
          </a:p>
        </p:txBody>
      </p:sp>
      <p:sp>
        <p:nvSpPr>
          <p:cNvPr id="5430" name="Rectangle 315"/>
          <p:cNvSpPr>
            <a:spLocks noChangeArrowheads="1"/>
          </p:cNvSpPr>
          <p:nvPr/>
        </p:nvSpPr>
        <p:spPr bwMode="auto">
          <a:xfrm>
            <a:off x="2077085" y="4922203"/>
            <a:ext cx="28733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Calhoun</a:t>
            </a:r>
            <a:endParaRPr lang="en-US" altLang="en-US" sz="600" dirty="0"/>
          </a:p>
        </p:txBody>
      </p:sp>
      <p:sp>
        <p:nvSpPr>
          <p:cNvPr id="5431" name="Rectangle 316"/>
          <p:cNvSpPr>
            <a:spLocks noChangeArrowheads="1"/>
          </p:cNvSpPr>
          <p:nvPr/>
        </p:nvSpPr>
        <p:spPr bwMode="auto">
          <a:xfrm>
            <a:off x="3362960" y="5001578"/>
            <a:ext cx="1047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Tift</a:t>
            </a:r>
            <a:endParaRPr lang="en-US" altLang="en-US" sz="600"/>
          </a:p>
        </p:txBody>
      </p:sp>
      <p:sp>
        <p:nvSpPr>
          <p:cNvPr id="5432" name="Rectangle 317"/>
          <p:cNvSpPr>
            <a:spLocks noChangeArrowheads="1"/>
          </p:cNvSpPr>
          <p:nvPr/>
        </p:nvSpPr>
        <p:spPr bwMode="auto">
          <a:xfrm>
            <a:off x="4683760" y="5131753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Pierce</a:t>
            </a:r>
            <a:endParaRPr lang="en-US" altLang="en-US" sz="600"/>
          </a:p>
        </p:txBody>
      </p:sp>
      <p:sp>
        <p:nvSpPr>
          <p:cNvPr id="5433" name="Rectangle 318"/>
          <p:cNvSpPr>
            <a:spLocks noChangeArrowheads="1"/>
          </p:cNvSpPr>
          <p:nvPr/>
        </p:nvSpPr>
        <p:spPr bwMode="auto">
          <a:xfrm>
            <a:off x="5404485" y="5303203"/>
            <a:ext cx="2000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Glynn</a:t>
            </a:r>
            <a:endParaRPr lang="en-US" altLang="en-US" sz="600"/>
          </a:p>
        </p:txBody>
      </p:sp>
      <p:sp>
        <p:nvSpPr>
          <p:cNvPr id="5434" name="Rectangle 319"/>
          <p:cNvSpPr>
            <a:spLocks noChangeArrowheads="1"/>
          </p:cNvSpPr>
          <p:nvPr/>
        </p:nvSpPr>
        <p:spPr bwMode="auto">
          <a:xfrm>
            <a:off x="2981960" y="5366703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Colquitt</a:t>
            </a:r>
            <a:endParaRPr lang="en-US" altLang="en-US" sz="600"/>
          </a:p>
        </p:txBody>
      </p:sp>
      <p:sp>
        <p:nvSpPr>
          <p:cNvPr id="5435" name="Rectangle 320"/>
          <p:cNvSpPr>
            <a:spLocks noChangeArrowheads="1"/>
          </p:cNvSpPr>
          <p:nvPr/>
        </p:nvSpPr>
        <p:spPr bwMode="auto">
          <a:xfrm>
            <a:off x="2042160" y="5385753"/>
            <a:ext cx="1841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Miller</a:t>
            </a:r>
            <a:endParaRPr lang="en-US" altLang="en-US" sz="600"/>
          </a:p>
        </p:txBody>
      </p:sp>
      <p:sp>
        <p:nvSpPr>
          <p:cNvPr id="5436" name="Rectangle 321"/>
          <p:cNvSpPr>
            <a:spLocks noChangeArrowheads="1"/>
          </p:cNvSpPr>
          <p:nvPr/>
        </p:nvSpPr>
        <p:spPr bwMode="auto">
          <a:xfrm>
            <a:off x="3769360" y="5573078"/>
            <a:ext cx="2143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Lanier</a:t>
            </a:r>
            <a:endParaRPr lang="en-US" altLang="en-US" sz="600"/>
          </a:p>
        </p:txBody>
      </p:sp>
      <p:sp>
        <p:nvSpPr>
          <p:cNvPr id="5437" name="Rectangle 322"/>
          <p:cNvSpPr>
            <a:spLocks noChangeArrowheads="1"/>
          </p:cNvSpPr>
          <p:nvPr/>
        </p:nvSpPr>
        <p:spPr bwMode="auto">
          <a:xfrm>
            <a:off x="4124960" y="5706428"/>
            <a:ext cx="2143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Clinch</a:t>
            </a:r>
            <a:endParaRPr lang="en-US" altLang="en-US" sz="600"/>
          </a:p>
        </p:txBody>
      </p:sp>
      <p:sp>
        <p:nvSpPr>
          <p:cNvPr id="5438" name="Rectangle 323"/>
          <p:cNvSpPr>
            <a:spLocks noChangeArrowheads="1"/>
          </p:cNvSpPr>
          <p:nvPr/>
        </p:nvSpPr>
        <p:spPr bwMode="auto">
          <a:xfrm>
            <a:off x="5172710" y="5696903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Camden</a:t>
            </a:r>
            <a:endParaRPr lang="en-US" altLang="en-US" sz="600"/>
          </a:p>
        </p:txBody>
      </p:sp>
      <p:sp>
        <p:nvSpPr>
          <p:cNvPr id="5439" name="Rectangle 324"/>
          <p:cNvSpPr>
            <a:spLocks noChangeArrowheads="1"/>
          </p:cNvSpPr>
          <p:nvPr/>
        </p:nvSpPr>
        <p:spPr bwMode="auto">
          <a:xfrm>
            <a:off x="2559685" y="5744528"/>
            <a:ext cx="2079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Grady</a:t>
            </a:r>
            <a:endParaRPr lang="en-US" altLang="en-US" sz="600"/>
          </a:p>
        </p:txBody>
      </p:sp>
      <p:sp>
        <p:nvSpPr>
          <p:cNvPr id="5440" name="Rectangle 325"/>
          <p:cNvSpPr>
            <a:spLocks noChangeArrowheads="1"/>
          </p:cNvSpPr>
          <p:nvPr/>
        </p:nvSpPr>
        <p:spPr bwMode="auto">
          <a:xfrm>
            <a:off x="1826260" y="5681028"/>
            <a:ext cx="3206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Seminole</a:t>
            </a:r>
            <a:endParaRPr lang="en-US" altLang="en-US" sz="600"/>
          </a:p>
        </p:txBody>
      </p:sp>
      <p:grpSp>
        <p:nvGrpSpPr>
          <p:cNvPr id="5441" name="Group 326"/>
          <p:cNvGrpSpPr>
            <a:grpSpLocks/>
          </p:cNvGrpSpPr>
          <p:nvPr/>
        </p:nvGrpSpPr>
        <p:grpSpPr bwMode="auto">
          <a:xfrm>
            <a:off x="2797810" y="6316028"/>
            <a:ext cx="1470025" cy="320675"/>
            <a:chOff x="2300" y="4061"/>
            <a:chExt cx="926" cy="202"/>
          </a:xfrm>
        </p:grpSpPr>
        <p:sp>
          <p:nvSpPr>
            <p:cNvPr id="5442" name="Line 327"/>
            <p:cNvSpPr>
              <a:spLocks noChangeShapeType="1"/>
            </p:cNvSpPr>
            <p:nvPr/>
          </p:nvSpPr>
          <p:spPr bwMode="auto">
            <a:xfrm flipV="1">
              <a:off x="2316" y="4127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" name="Line 328"/>
            <p:cNvSpPr>
              <a:spLocks noChangeShapeType="1"/>
            </p:cNvSpPr>
            <p:nvPr/>
          </p:nvSpPr>
          <p:spPr bwMode="auto">
            <a:xfrm flipV="1">
              <a:off x="2316" y="4161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" name="Line 329"/>
            <p:cNvSpPr>
              <a:spLocks noChangeShapeType="1"/>
            </p:cNvSpPr>
            <p:nvPr/>
          </p:nvSpPr>
          <p:spPr bwMode="auto">
            <a:xfrm flipV="1">
              <a:off x="2814" y="4161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" name="Line 330"/>
            <p:cNvSpPr>
              <a:spLocks noChangeShapeType="1"/>
            </p:cNvSpPr>
            <p:nvPr/>
          </p:nvSpPr>
          <p:spPr bwMode="auto">
            <a:xfrm flipV="1">
              <a:off x="3120" y="4127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" name="Line 331"/>
            <p:cNvSpPr>
              <a:spLocks noChangeShapeType="1"/>
            </p:cNvSpPr>
            <p:nvPr/>
          </p:nvSpPr>
          <p:spPr bwMode="auto">
            <a:xfrm flipH="1">
              <a:off x="2316" y="4161"/>
              <a:ext cx="80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" name="Rectangle 332"/>
            <p:cNvSpPr>
              <a:spLocks noChangeArrowheads="1"/>
            </p:cNvSpPr>
            <p:nvPr/>
          </p:nvSpPr>
          <p:spPr bwMode="auto">
            <a:xfrm>
              <a:off x="2300" y="4061"/>
              <a:ext cx="3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0</a:t>
              </a:r>
              <a:endParaRPr lang="en-US" altLang="en-US" sz="700"/>
            </a:p>
          </p:txBody>
        </p:sp>
        <p:sp>
          <p:nvSpPr>
            <p:cNvPr id="5448" name="Rectangle 333"/>
            <p:cNvSpPr>
              <a:spLocks noChangeArrowheads="1"/>
            </p:cNvSpPr>
            <p:nvPr/>
          </p:nvSpPr>
          <p:spPr bwMode="auto">
            <a:xfrm>
              <a:off x="2300" y="4213"/>
              <a:ext cx="3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0</a:t>
              </a:r>
              <a:endParaRPr lang="en-US" altLang="en-US" sz="700"/>
            </a:p>
          </p:txBody>
        </p:sp>
        <p:sp>
          <p:nvSpPr>
            <p:cNvPr id="5449" name="Rectangle 334"/>
            <p:cNvSpPr>
              <a:spLocks noChangeArrowheads="1"/>
            </p:cNvSpPr>
            <p:nvPr/>
          </p:nvSpPr>
          <p:spPr bwMode="auto">
            <a:xfrm>
              <a:off x="3018" y="4061"/>
              <a:ext cx="20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75 Miles</a:t>
              </a:r>
              <a:endParaRPr lang="en-US" altLang="en-US" sz="700"/>
            </a:p>
          </p:txBody>
        </p:sp>
        <p:sp>
          <p:nvSpPr>
            <p:cNvPr id="5450" name="Rectangle 335"/>
            <p:cNvSpPr>
              <a:spLocks noChangeArrowheads="1"/>
            </p:cNvSpPr>
            <p:nvPr/>
          </p:nvSpPr>
          <p:spPr bwMode="auto">
            <a:xfrm>
              <a:off x="2736" y="4213"/>
              <a:ext cx="162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75 KM</a:t>
              </a:r>
              <a:endParaRPr lang="en-US" altLang="en-US" sz="7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774605" y="945724"/>
            <a:ext cx="1810693" cy="3303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</a:pPr>
            <a:r>
              <a:rPr lang="en-US" sz="1200" dirty="0"/>
              <a:t>1 to 1000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1001 to 2500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2501 to 5000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5000 to 10,000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10,001 to 15,000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15,001 to 20,000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20,001 to 25,000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25,000 to 30,000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30,001 to 35,000 Acres</a:t>
            </a:r>
          </a:p>
          <a:p>
            <a:pPr algn="just">
              <a:spcBef>
                <a:spcPts val="800"/>
              </a:spcBef>
            </a:pPr>
            <a:r>
              <a:rPr lang="en-US" sz="1200" dirty="0"/>
              <a:t>35,001 to 40,000 Acres</a:t>
            </a:r>
          </a:p>
          <a:p>
            <a:pPr algn="just">
              <a:spcBef>
                <a:spcPts val="800"/>
              </a:spcBef>
            </a:pPr>
            <a:r>
              <a:rPr lang="en-US" sz="1200" u="sng" dirty="0"/>
              <a:t>&gt;</a:t>
            </a:r>
            <a:r>
              <a:rPr lang="en-US" sz="1200" dirty="0"/>
              <a:t> 40,001 Acres</a:t>
            </a:r>
          </a:p>
          <a:p>
            <a:pPr algn="just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6323515" y="1534478"/>
            <a:ext cx="441325" cy="189793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ounded Rectangle 333"/>
          <p:cNvSpPr/>
          <p:nvPr/>
        </p:nvSpPr>
        <p:spPr>
          <a:xfrm>
            <a:off x="6334867" y="1260264"/>
            <a:ext cx="441325" cy="189793"/>
          </a:xfrm>
          <a:prstGeom prst="roundRect">
            <a:avLst/>
          </a:prstGeom>
          <a:solidFill>
            <a:srgbClr val="CCFF33"/>
          </a:solidFill>
          <a:ln>
            <a:solidFill>
              <a:srgbClr val="FFFF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ounded Rectangle 334"/>
          <p:cNvSpPr/>
          <p:nvPr/>
        </p:nvSpPr>
        <p:spPr>
          <a:xfrm>
            <a:off x="6323515" y="1832074"/>
            <a:ext cx="441325" cy="189793"/>
          </a:xfrm>
          <a:prstGeom prst="round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ounded Rectangle 335"/>
          <p:cNvSpPr/>
          <p:nvPr/>
        </p:nvSpPr>
        <p:spPr>
          <a:xfrm>
            <a:off x="6323515" y="2106331"/>
            <a:ext cx="441325" cy="18979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ounded Rectangle 336"/>
          <p:cNvSpPr/>
          <p:nvPr/>
        </p:nvSpPr>
        <p:spPr>
          <a:xfrm>
            <a:off x="6314781" y="2398078"/>
            <a:ext cx="441325" cy="189793"/>
          </a:xfrm>
          <a:prstGeom prst="roundRect">
            <a:avLst/>
          </a:prstGeom>
          <a:solidFill>
            <a:srgbClr val="E5CC0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ounded Rectangle 337"/>
          <p:cNvSpPr/>
          <p:nvPr/>
        </p:nvSpPr>
        <p:spPr>
          <a:xfrm>
            <a:off x="6323515" y="971784"/>
            <a:ext cx="441325" cy="189793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6959" y="71205"/>
            <a:ext cx="6168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2022 Planted Peanut Acres</a:t>
            </a:r>
          </a:p>
        </p:txBody>
      </p:sp>
      <p:sp>
        <p:nvSpPr>
          <p:cNvPr id="342" name="Rounded Rectangle 341"/>
          <p:cNvSpPr/>
          <p:nvPr/>
        </p:nvSpPr>
        <p:spPr>
          <a:xfrm>
            <a:off x="6312749" y="2672335"/>
            <a:ext cx="441325" cy="189793"/>
          </a:xfrm>
          <a:prstGeom prst="roundRect">
            <a:avLst/>
          </a:prstGeom>
          <a:solidFill>
            <a:srgbClr val="FF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ounded Rectangle 342"/>
          <p:cNvSpPr/>
          <p:nvPr/>
        </p:nvSpPr>
        <p:spPr>
          <a:xfrm>
            <a:off x="6310316" y="3251341"/>
            <a:ext cx="441325" cy="189793"/>
          </a:xfrm>
          <a:prstGeom prst="round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ounded Rectangle 343"/>
          <p:cNvSpPr/>
          <p:nvPr/>
        </p:nvSpPr>
        <p:spPr>
          <a:xfrm>
            <a:off x="6303024" y="2975695"/>
            <a:ext cx="441325" cy="189793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ounded Rectangle 344"/>
          <p:cNvSpPr/>
          <p:nvPr/>
        </p:nvSpPr>
        <p:spPr>
          <a:xfrm>
            <a:off x="6312749" y="3525397"/>
            <a:ext cx="441325" cy="189793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ounded Rectangle 345"/>
          <p:cNvSpPr/>
          <p:nvPr/>
        </p:nvSpPr>
        <p:spPr>
          <a:xfrm>
            <a:off x="6311269" y="3820478"/>
            <a:ext cx="441325" cy="189793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4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reeform 5"/>
          <p:cNvSpPr>
            <a:spLocks/>
          </p:cNvSpPr>
          <p:nvPr/>
        </p:nvSpPr>
        <p:spPr bwMode="auto">
          <a:xfrm>
            <a:off x="1818005" y="1282298"/>
            <a:ext cx="425450" cy="422275"/>
          </a:xfrm>
          <a:custGeom>
            <a:avLst/>
            <a:gdLst>
              <a:gd name="T0" fmla="*/ 419100 w 268"/>
              <a:gd name="T1" fmla="*/ 3175 h 266"/>
              <a:gd name="T2" fmla="*/ 412750 w 268"/>
              <a:gd name="T3" fmla="*/ 73025 h 266"/>
              <a:gd name="T4" fmla="*/ 425450 w 268"/>
              <a:gd name="T5" fmla="*/ 73025 h 266"/>
              <a:gd name="T6" fmla="*/ 425450 w 268"/>
              <a:gd name="T7" fmla="*/ 82550 h 266"/>
              <a:gd name="T8" fmla="*/ 412750 w 268"/>
              <a:gd name="T9" fmla="*/ 82550 h 266"/>
              <a:gd name="T10" fmla="*/ 412750 w 268"/>
              <a:gd name="T11" fmla="*/ 203200 h 266"/>
              <a:gd name="T12" fmla="*/ 409575 w 268"/>
              <a:gd name="T13" fmla="*/ 263525 h 266"/>
              <a:gd name="T14" fmla="*/ 409575 w 268"/>
              <a:gd name="T15" fmla="*/ 419100 h 266"/>
              <a:gd name="T16" fmla="*/ 327025 w 268"/>
              <a:gd name="T17" fmla="*/ 419100 h 266"/>
              <a:gd name="T18" fmla="*/ 327025 w 268"/>
              <a:gd name="T19" fmla="*/ 415925 h 266"/>
              <a:gd name="T20" fmla="*/ 158750 w 268"/>
              <a:gd name="T21" fmla="*/ 412750 h 266"/>
              <a:gd name="T22" fmla="*/ 158750 w 268"/>
              <a:gd name="T23" fmla="*/ 419100 h 266"/>
              <a:gd name="T24" fmla="*/ 146050 w 268"/>
              <a:gd name="T25" fmla="*/ 419100 h 266"/>
              <a:gd name="T26" fmla="*/ 146050 w 268"/>
              <a:gd name="T27" fmla="*/ 422275 h 266"/>
              <a:gd name="T28" fmla="*/ 142875 w 268"/>
              <a:gd name="T29" fmla="*/ 422275 h 266"/>
              <a:gd name="T30" fmla="*/ 142875 w 268"/>
              <a:gd name="T31" fmla="*/ 412750 h 266"/>
              <a:gd name="T32" fmla="*/ 133350 w 268"/>
              <a:gd name="T33" fmla="*/ 412750 h 266"/>
              <a:gd name="T34" fmla="*/ 123825 w 268"/>
              <a:gd name="T35" fmla="*/ 412750 h 266"/>
              <a:gd name="T36" fmla="*/ 123825 w 268"/>
              <a:gd name="T37" fmla="*/ 419100 h 266"/>
              <a:gd name="T38" fmla="*/ 114300 w 268"/>
              <a:gd name="T39" fmla="*/ 419100 h 266"/>
              <a:gd name="T40" fmla="*/ 114300 w 268"/>
              <a:gd name="T41" fmla="*/ 412750 h 266"/>
              <a:gd name="T42" fmla="*/ 0 w 268"/>
              <a:gd name="T43" fmla="*/ 412750 h 266"/>
              <a:gd name="T44" fmla="*/ 0 w 268"/>
              <a:gd name="T45" fmla="*/ 396875 h 266"/>
              <a:gd name="T46" fmla="*/ 6350 w 268"/>
              <a:gd name="T47" fmla="*/ 250825 h 266"/>
              <a:gd name="T48" fmla="*/ 25400 w 268"/>
              <a:gd name="T49" fmla="*/ 250825 h 266"/>
              <a:gd name="T50" fmla="*/ 25400 w 268"/>
              <a:gd name="T51" fmla="*/ 203200 h 266"/>
              <a:gd name="T52" fmla="*/ 31750 w 268"/>
              <a:gd name="T53" fmla="*/ 203200 h 266"/>
              <a:gd name="T54" fmla="*/ 31750 w 268"/>
              <a:gd name="T55" fmla="*/ 193675 h 266"/>
              <a:gd name="T56" fmla="*/ 25400 w 268"/>
              <a:gd name="T57" fmla="*/ 193675 h 266"/>
              <a:gd name="T58" fmla="*/ 25400 w 268"/>
              <a:gd name="T59" fmla="*/ 82550 h 266"/>
              <a:gd name="T60" fmla="*/ 47625 w 268"/>
              <a:gd name="T61" fmla="*/ 82550 h 266"/>
              <a:gd name="T62" fmla="*/ 44450 w 268"/>
              <a:gd name="T63" fmla="*/ 28575 h 266"/>
              <a:gd name="T64" fmla="*/ 44450 w 268"/>
              <a:gd name="T65" fmla="*/ 12700 h 266"/>
              <a:gd name="T66" fmla="*/ 50800 w 268"/>
              <a:gd name="T67" fmla="*/ 12700 h 266"/>
              <a:gd name="T68" fmla="*/ 50800 w 268"/>
              <a:gd name="T69" fmla="*/ 19050 h 266"/>
              <a:gd name="T70" fmla="*/ 60325 w 268"/>
              <a:gd name="T71" fmla="*/ 19050 h 266"/>
              <a:gd name="T72" fmla="*/ 60325 w 268"/>
              <a:gd name="T73" fmla="*/ 38100 h 266"/>
              <a:gd name="T74" fmla="*/ 73025 w 268"/>
              <a:gd name="T75" fmla="*/ 34925 h 266"/>
              <a:gd name="T76" fmla="*/ 73025 w 268"/>
              <a:gd name="T77" fmla="*/ 19050 h 266"/>
              <a:gd name="T78" fmla="*/ 82550 w 268"/>
              <a:gd name="T79" fmla="*/ 19050 h 266"/>
              <a:gd name="T80" fmla="*/ 82550 w 268"/>
              <a:gd name="T81" fmla="*/ 38100 h 266"/>
              <a:gd name="T82" fmla="*/ 101600 w 268"/>
              <a:gd name="T83" fmla="*/ 38100 h 266"/>
              <a:gd name="T84" fmla="*/ 101600 w 268"/>
              <a:gd name="T85" fmla="*/ 15875 h 266"/>
              <a:gd name="T86" fmla="*/ 158750 w 268"/>
              <a:gd name="T87" fmla="*/ 19050 h 266"/>
              <a:gd name="T88" fmla="*/ 158750 w 268"/>
              <a:gd name="T89" fmla="*/ 19050 h 266"/>
              <a:gd name="T90" fmla="*/ 330200 w 268"/>
              <a:gd name="T91" fmla="*/ 19050 h 266"/>
              <a:gd name="T92" fmla="*/ 330200 w 268"/>
              <a:gd name="T93" fmla="*/ 0 h 266"/>
              <a:gd name="T94" fmla="*/ 419100 w 268"/>
              <a:gd name="T95" fmla="*/ 3175 h 266"/>
              <a:gd name="T96" fmla="*/ 419100 w 268"/>
              <a:gd name="T97" fmla="*/ 3175 h 266"/>
              <a:gd name="T98" fmla="*/ 419100 w 268"/>
              <a:gd name="T99" fmla="*/ 3175 h 266"/>
              <a:gd name="T100" fmla="*/ 419100 w 268"/>
              <a:gd name="T101" fmla="*/ 3175 h 2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8" h="266">
                <a:moveTo>
                  <a:pt x="264" y="2"/>
                </a:moveTo>
                <a:lnTo>
                  <a:pt x="260" y="46"/>
                </a:lnTo>
                <a:lnTo>
                  <a:pt x="268" y="46"/>
                </a:lnTo>
                <a:lnTo>
                  <a:pt x="268" y="52"/>
                </a:lnTo>
                <a:lnTo>
                  <a:pt x="260" y="52"/>
                </a:lnTo>
                <a:lnTo>
                  <a:pt x="260" y="128"/>
                </a:lnTo>
                <a:lnTo>
                  <a:pt x="258" y="166"/>
                </a:lnTo>
                <a:lnTo>
                  <a:pt x="258" y="264"/>
                </a:lnTo>
                <a:lnTo>
                  <a:pt x="206" y="264"/>
                </a:lnTo>
                <a:lnTo>
                  <a:pt x="206" y="262"/>
                </a:lnTo>
                <a:lnTo>
                  <a:pt x="100" y="260"/>
                </a:lnTo>
                <a:lnTo>
                  <a:pt x="100" y="264"/>
                </a:lnTo>
                <a:lnTo>
                  <a:pt x="92" y="264"/>
                </a:lnTo>
                <a:lnTo>
                  <a:pt x="92" y="266"/>
                </a:lnTo>
                <a:lnTo>
                  <a:pt x="90" y="266"/>
                </a:lnTo>
                <a:lnTo>
                  <a:pt x="90" y="260"/>
                </a:lnTo>
                <a:lnTo>
                  <a:pt x="84" y="260"/>
                </a:lnTo>
                <a:lnTo>
                  <a:pt x="78" y="260"/>
                </a:lnTo>
                <a:lnTo>
                  <a:pt x="78" y="264"/>
                </a:lnTo>
                <a:lnTo>
                  <a:pt x="72" y="264"/>
                </a:lnTo>
                <a:lnTo>
                  <a:pt x="72" y="260"/>
                </a:lnTo>
                <a:lnTo>
                  <a:pt x="0" y="260"/>
                </a:lnTo>
                <a:lnTo>
                  <a:pt x="0" y="250"/>
                </a:lnTo>
                <a:lnTo>
                  <a:pt x="4" y="158"/>
                </a:lnTo>
                <a:lnTo>
                  <a:pt x="16" y="158"/>
                </a:lnTo>
                <a:lnTo>
                  <a:pt x="16" y="128"/>
                </a:lnTo>
                <a:lnTo>
                  <a:pt x="20" y="128"/>
                </a:lnTo>
                <a:lnTo>
                  <a:pt x="20" y="122"/>
                </a:lnTo>
                <a:lnTo>
                  <a:pt x="16" y="122"/>
                </a:lnTo>
                <a:lnTo>
                  <a:pt x="16" y="52"/>
                </a:lnTo>
                <a:lnTo>
                  <a:pt x="30" y="52"/>
                </a:lnTo>
                <a:lnTo>
                  <a:pt x="28" y="18"/>
                </a:lnTo>
                <a:lnTo>
                  <a:pt x="28" y="8"/>
                </a:lnTo>
                <a:lnTo>
                  <a:pt x="32" y="8"/>
                </a:lnTo>
                <a:lnTo>
                  <a:pt x="32" y="12"/>
                </a:lnTo>
                <a:lnTo>
                  <a:pt x="38" y="12"/>
                </a:lnTo>
                <a:lnTo>
                  <a:pt x="38" y="24"/>
                </a:lnTo>
                <a:lnTo>
                  <a:pt x="46" y="22"/>
                </a:lnTo>
                <a:lnTo>
                  <a:pt x="46" y="12"/>
                </a:lnTo>
                <a:lnTo>
                  <a:pt x="52" y="12"/>
                </a:lnTo>
                <a:lnTo>
                  <a:pt x="52" y="24"/>
                </a:lnTo>
                <a:lnTo>
                  <a:pt x="64" y="24"/>
                </a:lnTo>
                <a:lnTo>
                  <a:pt x="64" y="10"/>
                </a:lnTo>
                <a:lnTo>
                  <a:pt x="100" y="12"/>
                </a:lnTo>
                <a:lnTo>
                  <a:pt x="208" y="12"/>
                </a:lnTo>
                <a:lnTo>
                  <a:pt x="208" y="0"/>
                </a:lnTo>
                <a:lnTo>
                  <a:pt x="264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" name="Freeform 6"/>
          <p:cNvSpPr>
            <a:spLocks/>
          </p:cNvSpPr>
          <p:nvPr/>
        </p:nvSpPr>
        <p:spPr bwMode="auto">
          <a:xfrm>
            <a:off x="1691005" y="567923"/>
            <a:ext cx="377825" cy="463550"/>
          </a:xfrm>
          <a:custGeom>
            <a:avLst/>
            <a:gdLst>
              <a:gd name="T0" fmla="*/ 377825 w 238"/>
              <a:gd name="T1" fmla="*/ 0 h 292"/>
              <a:gd name="T2" fmla="*/ 374650 w 238"/>
              <a:gd name="T3" fmla="*/ 19050 h 292"/>
              <a:gd name="T4" fmla="*/ 365125 w 238"/>
              <a:gd name="T5" fmla="*/ 25400 h 292"/>
              <a:gd name="T6" fmla="*/ 361950 w 238"/>
              <a:gd name="T7" fmla="*/ 38100 h 292"/>
              <a:gd name="T8" fmla="*/ 355600 w 238"/>
              <a:gd name="T9" fmla="*/ 50800 h 292"/>
              <a:gd name="T10" fmla="*/ 349250 w 238"/>
              <a:gd name="T11" fmla="*/ 92075 h 292"/>
              <a:gd name="T12" fmla="*/ 358775 w 238"/>
              <a:gd name="T13" fmla="*/ 101600 h 292"/>
              <a:gd name="T14" fmla="*/ 358775 w 238"/>
              <a:gd name="T15" fmla="*/ 107950 h 292"/>
              <a:gd name="T16" fmla="*/ 355600 w 238"/>
              <a:gd name="T17" fmla="*/ 111125 h 292"/>
              <a:gd name="T18" fmla="*/ 361950 w 238"/>
              <a:gd name="T19" fmla="*/ 120650 h 292"/>
              <a:gd name="T20" fmla="*/ 361950 w 238"/>
              <a:gd name="T21" fmla="*/ 130175 h 292"/>
              <a:gd name="T22" fmla="*/ 368300 w 238"/>
              <a:gd name="T23" fmla="*/ 146050 h 292"/>
              <a:gd name="T24" fmla="*/ 358775 w 238"/>
              <a:gd name="T25" fmla="*/ 155575 h 292"/>
              <a:gd name="T26" fmla="*/ 346075 w 238"/>
              <a:gd name="T27" fmla="*/ 152400 h 292"/>
              <a:gd name="T28" fmla="*/ 349250 w 238"/>
              <a:gd name="T29" fmla="*/ 165100 h 292"/>
              <a:gd name="T30" fmla="*/ 336550 w 238"/>
              <a:gd name="T31" fmla="*/ 177800 h 292"/>
              <a:gd name="T32" fmla="*/ 333375 w 238"/>
              <a:gd name="T33" fmla="*/ 184150 h 292"/>
              <a:gd name="T34" fmla="*/ 333375 w 238"/>
              <a:gd name="T35" fmla="*/ 187325 h 292"/>
              <a:gd name="T36" fmla="*/ 333375 w 238"/>
              <a:gd name="T37" fmla="*/ 203200 h 292"/>
              <a:gd name="T38" fmla="*/ 330200 w 238"/>
              <a:gd name="T39" fmla="*/ 209550 h 292"/>
              <a:gd name="T40" fmla="*/ 327025 w 238"/>
              <a:gd name="T41" fmla="*/ 225425 h 292"/>
              <a:gd name="T42" fmla="*/ 346075 w 238"/>
              <a:gd name="T43" fmla="*/ 231775 h 292"/>
              <a:gd name="T44" fmla="*/ 330200 w 238"/>
              <a:gd name="T45" fmla="*/ 241300 h 292"/>
              <a:gd name="T46" fmla="*/ 314325 w 238"/>
              <a:gd name="T47" fmla="*/ 250825 h 292"/>
              <a:gd name="T48" fmla="*/ 311150 w 238"/>
              <a:gd name="T49" fmla="*/ 250825 h 292"/>
              <a:gd name="T50" fmla="*/ 307975 w 238"/>
              <a:gd name="T51" fmla="*/ 269875 h 292"/>
              <a:gd name="T52" fmla="*/ 314325 w 238"/>
              <a:gd name="T53" fmla="*/ 288925 h 292"/>
              <a:gd name="T54" fmla="*/ 333375 w 238"/>
              <a:gd name="T55" fmla="*/ 298450 h 292"/>
              <a:gd name="T56" fmla="*/ 330200 w 238"/>
              <a:gd name="T57" fmla="*/ 301625 h 292"/>
              <a:gd name="T58" fmla="*/ 323850 w 238"/>
              <a:gd name="T59" fmla="*/ 314325 h 292"/>
              <a:gd name="T60" fmla="*/ 317500 w 238"/>
              <a:gd name="T61" fmla="*/ 307975 h 292"/>
              <a:gd name="T62" fmla="*/ 311150 w 238"/>
              <a:gd name="T63" fmla="*/ 314325 h 292"/>
              <a:gd name="T64" fmla="*/ 330200 w 238"/>
              <a:gd name="T65" fmla="*/ 327025 h 292"/>
              <a:gd name="T66" fmla="*/ 301625 w 238"/>
              <a:gd name="T67" fmla="*/ 339725 h 292"/>
              <a:gd name="T68" fmla="*/ 292100 w 238"/>
              <a:gd name="T69" fmla="*/ 352425 h 292"/>
              <a:gd name="T70" fmla="*/ 244475 w 238"/>
              <a:gd name="T71" fmla="*/ 342900 h 292"/>
              <a:gd name="T72" fmla="*/ 273050 w 238"/>
              <a:gd name="T73" fmla="*/ 365125 h 292"/>
              <a:gd name="T74" fmla="*/ 298450 w 238"/>
              <a:gd name="T75" fmla="*/ 387350 h 292"/>
              <a:gd name="T76" fmla="*/ 282575 w 238"/>
              <a:gd name="T77" fmla="*/ 400050 h 292"/>
              <a:gd name="T78" fmla="*/ 263525 w 238"/>
              <a:gd name="T79" fmla="*/ 384175 h 292"/>
              <a:gd name="T80" fmla="*/ 238125 w 238"/>
              <a:gd name="T81" fmla="*/ 384175 h 292"/>
              <a:gd name="T82" fmla="*/ 244475 w 238"/>
              <a:gd name="T83" fmla="*/ 396875 h 292"/>
              <a:gd name="T84" fmla="*/ 260350 w 238"/>
              <a:gd name="T85" fmla="*/ 422275 h 292"/>
              <a:gd name="T86" fmla="*/ 269875 w 238"/>
              <a:gd name="T87" fmla="*/ 431800 h 292"/>
              <a:gd name="T88" fmla="*/ 266700 w 238"/>
              <a:gd name="T89" fmla="*/ 444500 h 292"/>
              <a:gd name="T90" fmla="*/ 254000 w 238"/>
              <a:gd name="T91" fmla="*/ 463550 h 292"/>
              <a:gd name="T92" fmla="*/ 123825 w 238"/>
              <a:gd name="T93" fmla="*/ 454025 h 292"/>
              <a:gd name="T94" fmla="*/ 0 w 238"/>
              <a:gd name="T95" fmla="*/ 333375 h 292"/>
              <a:gd name="T96" fmla="*/ 25400 w 238"/>
              <a:gd name="T97" fmla="*/ 273050 h 292"/>
              <a:gd name="T98" fmla="*/ 50800 w 238"/>
              <a:gd name="T99" fmla="*/ 209550 h 292"/>
              <a:gd name="T100" fmla="*/ 69850 w 238"/>
              <a:gd name="T101" fmla="*/ 215900 h 292"/>
              <a:gd name="T102" fmla="*/ 114300 w 238"/>
              <a:gd name="T103" fmla="*/ 206375 h 292"/>
              <a:gd name="T104" fmla="*/ 142875 w 238"/>
              <a:gd name="T105" fmla="*/ 152400 h 292"/>
              <a:gd name="T106" fmla="*/ 152400 w 238"/>
              <a:gd name="T107" fmla="*/ 142875 h 292"/>
              <a:gd name="T108" fmla="*/ 165100 w 238"/>
              <a:gd name="T109" fmla="*/ 133350 h 292"/>
              <a:gd name="T110" fmla="*/ 152400 w 238"/>
              <a:gd name="T111" fmla="*/ 114300 h 292"/>
              <a:gd name="T112" fmla="*/ 165100 w 238"/>
              <a:gd name="T113" fmla="*/ 92075 h 292"/>
              <a:gd name="T114" fmla="*/ 171450 w 238"/>
              <a:gd name="T115" fmla="*/ 73025 h 292"/>
              <a:gd name="T116" fmla="*/ 180975 w 238"/>
              <a:gd name="T117" fmla="*/ 15875 h 292"/>
              <a:gd name="T118" fmla="*/ 200025 w 238"/>
              <a:gd name="T119" fmla="*/ 0 h 292"/>
              <a:gd name="T120" fmla="*/ 203200 w 238"/>
              <a:gd name="T121" fmla="*/ 0 h 292"/>
              <a:gd name="T122" fmla="*/ 203200 w 238"/>
              <a:gd name="T123" fmla="*/ 0 h 29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8" h="292">
                <a:moveTo>
                  <a:pt x="128" y="0"/>
                </a:moveTo>
                <a:lnTo>
                  <a:pt x="238" y="0"/>
                </a:lnTo>
                <a:lnTo>
                  <a:pt x="234" y="2"/>
                </a:lnTo>
                <a:lnTo>
                  <a:pt x="236" y="12"/>
                </a:lnTo>
                <a:lnTo>
                  <a:pt x="234" y="16"/>
                </a:lnTo>
                <a:lnTo>
                  <a:pt x="230" y="16"/>
                </a:lnTo>
                <a:lnTo>
                  <a:pt x="230" y="22"/>
                </a:lnTo>
                <a:lnTo>
                  <a:pt x="228" y="24"/>
                </a:lnTo>
                <a:lnTo>
                  <a:pt x="228" y="28"/>
                </a:lnTo>
                <a:lnTo>
                  <a:pt x="224" y="32"/>
                </a:lnTo>
                <a:lnTo>
                  <a:pt x="216" y="52"/>
                </a:lnTo>
                <a:lnTo>
                  <a:pt x="220" y="58"/>
                </a:lnTo>
                <a:lnTo>
                  <a:pt x="220" y="62"/>
                </a:lnTo>
                <a:lnTo>
                  <a:pt x="226" y="64"/>
                </a:lnTo>
                <a:lnTo>
                  <a:pt x="228" y="66"/>
                </a:lnTo>
                <a:lnTo>
                  <a:pt x="226" y="68"/>
                </a:lnTo>
                <a:lnTo>
                  <a:pt x="226" y="70"/>
                </a:lnTo>
                <a:lnTo>
                  <a:pt x="224" y="70"/>
                </a:lnTo>
                <a:lnTo>
                  <a:pt x="226" y="76"/>
                </a:lnTo>
                <a:lnTo>
                  <a:pt x="228" y="76"/>
                </a:lnTo>
                <a:lnTo>
                  <a:pt x="226" y="78"/>
                </a:lnTo>
                <a:lnTo>
                  <a:pt x="228" y="82"/>
                </a:lnTo>
                <a:lnTo>
                  <a:pt x="232" y="86"/>
                </a:lnTo>
                <a:lnTo>
                  <a:pt x="232" y="92"/>
                </a:lnTo>
                <a:lnTo>
                  <a:pt x="230" y="94"/>
                </a:lnTo>
                <a:lnTo>
                  <a:pt x="226" y="98"/>
                </a:lnTo>
                <a:lnTo>
                  <a:pt x="220" y="98"/>
                </a:lnTo>
                <a:lnTo>
                  <a:pt x="218" y="96"/>
                </a:lnTo>
                <a:lnTo>
                  <a:pt x="216" y="98"/>
                </a:lnTo>
                <a:lnTo>
                  <a:pt x="220" y="104"/>
                </a:lnTo>
                <a:lnTo>
                  <a:pt x="214" y="106"/>
                </a:lnTo>
                <a:lnTo>
                  <a:pt x="212" y="112"/>
                </a:lnTo>
                <a:lnTo>
                  <a:pt x="210" y="112"/>
                </a:lnTo>
                <a:lnTo>
                  <a:pt x="210" y="116"/>
                </a:lnTo>
                <a:lnTo>
                  <a:pt x="208" y="118"/>
                </a:lnTo>
                <a:lnTo>
                  <a:pt x="210" y="118"/>
                </a:lnTo>
                <a:lnTo>
                  <a:pt x="212" y="122"/>
                </a:lnTo>
                <a:lnTo>
                  <a:pt x="210" y="128"/>
                </a:lnTo>
                <a:lnTo>
                  <a:pt x="208" y="128"/>
                </a:lnTo>
                <a:lnTo>
                  <a:pt x="208" y="132"/>
                </a:lnTo>
                <a:lnTo>
                  <a:pt x="204" y="134"/>
                </a:lnTo>
                <a:lnTo>
                  <a:pt x="206" y="142"/>
                </a:lnTo>
                <a:lnTo>
                  <a:pt x="216" y="142"/>
                </a:lnTo>
                <a:lnTo>
                  <a:pt x="218" y="146"/>
                </a:lnTo>
                <a:lnTo>
                  <a:pt x="218" y="148"/>
                </a:lnTo>
                <a:lnTo>
                  <a:pt x="208" y="152"/>
                </a:lnTo>
                <a:lnTo>
                  <a:pt x="204" y="158"/>
                </a:lnTo>
                <a:lnTo>
                  <a:pt x="198" y="158"/>
                </a:lnTo>
                <a:lnTo>
                  <a:pt x="196" y="154"/>
                </a:lnTo>
                <a:lnTo>
                  <a:pt x="196" y="158"/>
                </a:lnTo>
                <a:lnTo>
                  <a:pt x="192" y="164"/>
                </a:lnTo>
                <a:lnTo>
                  <a:pt x="194" y="170"/>
                </a:lnTo>
                <a:lnTo>
                  <a:pt x="200" y="172"/>
                </a:lnTo>
                <a:lnTo>
                  <a:pt x="198" y="182"/>
                </a:lnTo>
                <a:lnTo>
                  <a:pt x="206" y="182"/>
                </a:lnTo>
                <a:lnTo>
                  <a:pt x="210" y="188"/>
                </a:lnTo>
                <a:lnTo>
                  <a:pt x="208" y="188"/>
                </a:lnTo>
                <a:lnTo>
                  <a:pt x="208" y="190"/>
                </a:lnTo>
                <a:lnTo>
                  <a:pt x="210" y="192"/>
                </a:lnTo>
                <a:lnTo>
                  <a:pt x="204" y="198"/>
                </a:lnTo>
                <a:lnTo>
                  <a:pt x="200" y="196"/>
                </a:lnTo>
                <a:lnTo>
                  <a:pt x="200" y="194"/>
                </a:lnTo>
                <a:lnTo>
                  <a:pt x="198" y="194"/>
                </a:lnTo>
                <a:lnTo>
                  <a:pt x="196" y="198"/>
                </a:lnTo>
                <a:lnTo>
                  <a:pt x="204" y="206"/>
                </a:lnTo>
                <a:lnTo>
                  <a:pt x="208" y="206"/>
                </a:lnTo>
                <a:lnTo>
                  <a:pt x="200" y="218"/>
                </a:lnTo>
                <a:lnTo>
                  <a:pt x="190" y="214"/>
                </a:lnTo>
                <a:lnTo>
                  <a:pt x="188" y="218"/>
                </a:lnTo>
                <a:lnTo>
                  <a:pt x="184" y="222"/>
                </a:lnTo>
                <a:lnTo>
                  <a:pt x="164" y="212"/>
                </a:lnTo>
                <a:lnTo>
                  <a:pt x="154" y="216"/>
                </a:lnTo>
                <a:lnTo>
                  <a:pt x="158" y="224"/>
                </a:lnTo>
                <a:lnTo>
                  <a:pt x="172" y="230"/>
                </a:lnTo>
                <a:lnTo>
                  <a:pt x="176" y="238"/>
                </a:lnTo>
                <a:lnTo>
                  <a:pt x="188" y="244"/>
                </a:lnTo>
                <a:lnTo>
                  <a:pt x="186" y="250"/>
                </a:lnTo>
                <a:lnTo>
                  <a:pt x="178" y="252"/>
                </a:lnTo>
                <a:lnTo>
                  <a:pt x="170" y="238"/>
                </a:lnTo>
                <a:lnTo>
                  <a:pt x="166" y="242"/>
                </a:lnTo>
                <a:lnTo>
                  <a:pt x="158" y="244"/>
                </a:lnTo>
                <a:lnTo>
                  <a:pt x="150" y="242"/>
                </a:lnTo>
                <a:lnTo>
                  <a:pt x="150" y="244"/>
                </a:lnTo>
                <a:lnTo>
                  <a:pt x="154" y="250"/>
                </a:lnTo>
                <a:lnTo>
                  <a:pt x="160" y="252"/>
                </a:lnTo>
                <a:lnTo>
                  <a:pt x="164" y="266"/>
                </a:lnTo>
                <a:lnTo>
                  <a:pt x="166" y="270"/>
                </a:lnTo>
                <a:lnTo>
                  <a:pt x="170" y="272"/>
                </a:lnTo>
                <a:lnTo>
                  <a:pt x="170" y="276"/>
                </a:lnTo>
                <a:lnTo>
                  <a:pt x="168" y="280"/>
                </a:lnTo>
                <a:lnTo>
                  <a:pt x="160" y="284"/>
                </a:lnTo>
                <a:lnTo>
                  <a:pt x="160" y="292"/>
                </a:lnTo>
                <a:lnTo>
                  <a:pt x="78" y="292"/>
                </a:lnTo>
                <a:lnTo>
                  <a:pt x="78" y="286"/>
                </a:lnTo>
                <a:lnTo>
                  <a:pt x="78" y="210"/>
                </a:lnTo>
                <a:lnTo>
                  <a:pt x="0" y="210"/>
                </a:lnTo>
                <a:lnTo>
                  <a:pt x="0" y="204"/>
                </a:lnTo>
                <a:lnTo>
                  <a:pt x="16" y="172"/>
                </a:lnTo>
                <a:lnTo>
                  <a:pt x="26" y="130"/>
                </a:lnTo>
                <a:lnTo>
                  <a:pt x="32" y="132"/>
                </a:lnTo>
                <a:lnTo>
                  <a:pt x="30" y="136"/>
                </a:lnTo>
                <a:lnTo>
                  <a:pt x="44" y="136"/>
                </a:lnTo>
                <a:lnTo>
                  <a:pt x="44" y="132"/>
                </a:lnTo>
                <a:lnTo>
                  <a:pt x="72" y="130"/>
                </a:lnTo>
                <a:lnTo>
                  <a:pt x="72" y="96"/>
                </a:lnTo>
                <a:lnTo>
                  <a:pt x="90" y="96"/>
                </a:lnTo>
                <a:lnTo>
                  <a:pt x="90" y="90"/>
                </a:lnTo>
                <a:lnTo>
                  <a:pt x="96" y="90"/>
                </a:lnTo>
                <a:lnTo>
                  <a:pt x="96" y="84"/>
                </a:lnTo>
                <a:lnTo>
                  <a:pt x="104" y="84"/>
                </a:lnTo>
                <a:lnTo>
                  <a:pt x="104" y="72"/>
                </a:lnTo>
                <a:lnTo>
                  <a:pt x="96" y="72"/>
                </a:lnTo>
                <a:lnTo>
                  <a:pt x="96" y="58"/>
                </a:lnTo>
                <a:lnTo>
                  <a:pt x="104" y="58"/>
                </a:lnTo>
                <a:lnTo>
                  <a:pt x="108" y="52"/>
                </a:lnTo>
                <a:lnTo>
                  <a:pt x="108" y="46"/>
                </a:lnTo>
                <a:lnTo>
                  <a:pt x="114" y="36"/>
                </a:lnTo>
                <a:lnTo>
                  <a:pt x="114" y="10"/>
                </a:lnTo>
                <a:lnTo>
                  <a:pt x="126" y="10"/>
                </a:lnTo>
                <a:lnTo>
                  <a:pt x="126" y="0"/>
                </a:lnTo>
                <a:lnTo>
                  <a:pt x="12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Freeform 7"/>
          <p:cNvSpPr>
            <a:spLocks/>
          </p:cNvSpPr>
          <p:nvPr/>
        </p:nvSpPr>
        <p:spPr bwMode="auto">
          <a:xfrm>
            <a:off x="1589405" y="567923"/>
            <a:ext cx="301625" cy="273050"/>
          </a:xfrm>
          <a:custGeom>
            <a:avLst/>
            <a:gdLst>
              <a:gd name="T0" fmla="*/ 301625 w 190"/>
              <a:gd name="T1" fmla="*/ 0 h 172"/>
              <a:gd name="T2" fmla="*/ 301625 w 190"/>
              <a:gd name="T3" fmla="*/ 15875 h 172"/>
              <a:gd name="T4" fmla="*/ 282575 w 190"/>
              <a:gd name="T5" fmla="*/ 15875 h 172"/>
              <a:gd name="T6" fmla="*/ 282575 w 190"/>
              <a:gd name="T7" fmla="*/ 57150 h 172"/>
              <a:gd name="T8" fmla="*/ 273050 w 190"/>
              <a:gd name="T9" fmla="*/ 73025 h 172"/>
              <a:gd name="T10" fmla="*/ 273050 w 190"/>
              <a:gd name="T11" fmla="*/ 82550 h 172"/>
              <a:gd name="T12" fmla="*/ 266700 w 190"/>
              <a:gd name="T13" fmla="*/ 92075 h 172"/>
              <a:gd name="T14" fmla="*/ 254000 w 190"/>
              <a:gd name="T15" fmla="*/ 92075 h 172"/>
              <a:gd name="T16" fmla="*/ 254000 w 190"/>
              <a:gd name="T17" fmla="*/ 114300 h 172"/>
              <a:gd name="T18" fmla="*/ 266700 w 190"/>
              <a:gd name="T19" fmla="*/ 114300 h 172"/>
              <a:gd name="T20" fmla="*/ 266700 w 190"/>
              <a:gd name="T21" fmla="*/ 133350 h 172"/>
              <a:gd name="T22" fmla="*/ 254000 w 190"/>
              <a:gd name="T23" fmla="*/ 133350 h 172"/>
              <a:gd name="T24" fmla="*/ 254000 w 190"/>
              <a:gd name="T25" fmla="*/ 142875 h 172"/>
              <a:gd name="T26" fmla="*/ 244475 w 190"/>
              <a:gd name="T27" fmla="*/ 142875 h 172"/>
              <a:gd name="T28" fmla="*/ 244475 w 190"/>
              <a:gd name="T29" fmla="*/ 152400 h 172"/>
              <a:gd name="T30" fmla="*/ 215900 w 190"/>
              <a:gd name="T31" fmla="*/ 152400 h 172"/>
              <a:gd name="T32" fmla="*/ 215900 w 190"/>
              <a:gd name="T33" fmla="*/ 206375 h 172"/>
              <a:gd name="T34" fmla="*/ 171450 w 190"/>
              <a:gd name="T35" fmla="*/ 209550 h 172"/>
              <a:gd name="T36" fmla="*/ 171450 w 190"/>
              <a:gd name="T37" fmla="*/ 215900 h 172"/>
              <a:gd name="T38" fmla="*/ 149225 w 190"/>
              <a:gd name="T39" fmla="*/ 215900 h 172"/>
              <a:gd name="T40" fmla="*/ 152400 w 190"/>
              <a:gd name="T41" fmla="*/ 209550 h 172"/>
              <a:gd name="T42" fmla="*/ 142875 w 190"/>
              <a:gd name="T43" fmla="*/ 206375 h 172"/>
              <a:gd name="T44" fmla="*/ 127000 w 190"/>
              <a:gd name="T45" fmla="*/ 273050 h 172"/>
              <a:gd name="T46" fmla="*/ 111125 w 190"/>
              <a:gd name="T47" fmla="*/ 273050 h 172"/>
              <a:gd name="T48" fmla="*/ 111125 w 190"/>
              <a:gd name="T49" fmla="*/ 263525 h 172"/>
              <a:gd name="T50" fmla="*/ 66675 w 190"/>
              <a:gd name="T51" fmla="*/ 263525 h 172"/>
              <a:gd name="T52" fmla="*/ 66675 w 190"/>
              <a:gd name="T53" fmla="*/ 165100 h 172"/>
              <a:gd name="T54" fmla="*/ 0 w 190"/>
              <a:gd name="T55" fmla="*/ 165100 h 172"/>
              <a:gd name="T56" fmla="*/ 0 w 190"/>
              <a:gd name="T57" fmla="*/ 3175 h 172"/>
              <a:gd name="T58" fmla="*/ 301625 w 190"/>
              <a:gd name="T59" fmla="*/ 0 h 172"/>
              <a:gd name="T60" fmla="*/ 301625 w 190"/>
              <a:gd name="T61" fmla="*/ 0 h 172"/>
              <a:gd name="T62" fmla="*/ 301625 w 190"/>
              <a:gd name="T63" fmla="*/ 0 h 172"/>
              <a:gd name="T64" fmla="*/ 301625 w 190"/>
              <a:gd name="T65" fmla="*/ 0 h 1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0" h="172">
                <a:moveTo>
                  <a:pt x="190" y="0"/>
                </a:moveTo>
                <a:lnTo>
                  <a:pt x="190" y="10"/>
                </a:lnTo>
                <a:lnTo>
                  <a:pt x="178" y="10"/>
                </a:lnTo>
                <a:lnTo>
                  <a:pt x="178" y="36"/>
                </a:lnTo>
                <a:lnTo>
                  <a:pt x="172" y="46"/>
                </a:lnTo>
                <a:lnTo>
                  <a:pt x="172" y="52"/>
                </a:lnTo>
                <a:lnTo>
                  <a:pt x="168" y="58"/>
                </a:lnTo>
                <a:lnTo>
                  <a:pt x="160" y="58"/>
                </a:lnTo>
                <a:lnTo>
                  <a:pt x="160" y="72"/>
                </a:lnTo>
                <a:lnTo>
                  <a:pt x="168" y="72"/>
                </a:lnTo>
                <a:lnTo>
                  <a:pt x="168" y="84"/>
                </a:lnTo>
                <a:lnTo>
                  <a:pt x="160" y="84"/>
                </a:lnTo>
                <a:lnTo>
                  <a:pt x="160" y="90"/>
                </a:lnTo>
                <a:lnTo>
                  <a:pt x="154" y="90"/>
                </a:lnTo>
                <a:lnTo>
                  <a:pt x="154" y="96"/>
                </a:lnTo>
                <a:lnTo>
                  <a:pt x="136" y="96"/>
                </a:lnTo>
                <a:lnTo>
                  <a:pt x="136" y="130"/>
                </a:lnTo>
                <a:lnTo>
                  <a:pt x="108" y="132"/>
                </a:lnTo>
                <a:lnTo>
                  <a:pt x="108" y="136"/>
                </a:lnTo>
                <a:lnTo>
                  <a:pt x="94" y="136"/>
                </a:lnTo>
                <a:lnTo>
                  <a:pt x="96" y="132"/>
                </a:lnTo>
                <a:lnTo>
                  <a:pt x="90" y="130"/>
                </a:lnTo>
                <a:lnTo>
                  <a:pt x="80" y="172"/>
                </a:lnTo>
                <a:lnTo>
                  <a:pt x="70" y="172"/>
                </a:lnTo>
                <a:lnTo>
                  <a:pt x="70" y="166"/>
                </a:lnTo>
                <a:lnTo>
                  <a:pt x="42" y="166"/>
                </a:lnTo>
                <a:lnTo>
                  <a:pt x="42" y="104"/>
                </a:lnTo>
                <a:lnTo>
                  <a:pt x="0" y="104"/>
                </a:lnTo>
                <a:lnTo>
                  <a:pt x="0" y="2"/>
                </a:lnTo>
                <a:lnTo>
                  <a:pt x="19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Freeform 8"/>
          <p:cNvSpPr>
            <a:spLocks/>
          </p:cNvSpPr>
          <p:nvPr/>
        </p:nvSpPr>
        <p:spPr bwMode="auto">
          <a:xfrm>
            <a:off x="1306830" y="571098"/>
            <a:ext cx="508000" cy="495300"/>
          </a:xfrm>
          <a:custGeom>
            <a:avLst/>
            <a:gdLst>
              <a:gd name="T0" fmla="*/ 282575 w 320"/>
              <a:gd name="T1" fmla="*/ 0 h 312"/>
              <a:gd name="T2" fmla="*/ 282575 w 320"/>
              <a:gd name="T3" fmla="*/ 161925 h 312"/>
              <a:gd name="T4" fmla="*/ 349250 w 320"/>
              <a:gd name="T5" fmla="*/ 161925 h 312"/>
              <a:gd name="T6" fmla="*/ 349250 w 320"/>
              <a:gd name="T7" fmla="*/ 260350 h 312"/>
              <a:gd name="T8" fmla="*/ 393700 w 320"/>
              <a:gd name="T9" fmla="*/ 260350 h 312"/>
              <a:gd name="T10" fmla="*/ 393700 w 320"/>
              <a:gd name="T11" fmla="*/ 269875 h 312"/>
              <a:gd name="T12" fmla="*/ 409575 w 320"/>
              <a:gd name="T13" fmla="*/ 269875 h 312"/>
              <a:gd name="T14" fmla="*/ 384175 w 320"/>
              <a:gd name="T15" fmla="*/ 320675 h 312"/>
              <a:gd name="T16" fmla="*/ 384175 w 320"/>
              <a:gd name="T17" fmla="*/ 330200 h 312"/>
              <a:gd name="T18" fmla="*/ 508000 w 320"/>
              <a:gd name="T19" fmla="*/ 330200 h 312"/>
              <a:gd name="T20" fmla="*/ 508000 w 320"/>
              <a:gd name="T21" fmla="*/ 450850 h 312"/>
              <a:gd name="T22" fmla="*/ 498475 w 320"/>
              <a:gd name="T23" fmla="*/ 450850 h 312"/>
              <a:gd name="T24" fmla="*/ 498475 w 320"/>
              <a:gd name="T25" fmla="*/ 495300 h 312"/>
              <a:gd name="T26" fmla="*/ 488950 w 320"/>
              <a:gd name="T27" fmla="*/ 495300 h 312"/>
              <a:gd name="T28" fmla="*/ 447675 w 320"/>
              <a:gd name="T29" fmla="*/ 495300 h 312"/>
              <a:gd name="T30" fmla="*/ 9525 w 320"/>
              <a:gd name="T31" fmla="*/ 492125 h 312"/>
              <a:gd name="T32" fmla="*/ 0 w 320"/>
              <a:gd name="T33" fmla="*/ 450850 h 312"/>
              <a:gd name="T34" fmla="*/ 47625 w 320"/>
              <a:gd name="T35" fmla="*/ 393700 h 312"/>
              <a:gd name="T36" fmla="*/ 47625 w 320"/>
              <a:gd name="T37" fmla="*/ 355600 h 312"/>
              <a:gd name="T38" fmla="*/ 76200 w 320"/>
              <a:gd name="T39" fmla="*/ 311150 h 312"/>
              <a:gd name="T40" fmla="*/ 79375 w 320"/>
              <a:gd name="T41" fmla="*/ 288925 h 312"/>
              <a:gd name="T42" fmla="*/ 88900 w 320"/>
              <a:gd name="T43" fmla="*/ 279400 h 312"/>
              <a:gd name="T44" fmla="*/ 88900 w 320"/>
              <a:gd name="T45" fmla="*/ 190500 h 312"/>
              <a:gd name="T46" fmla="*/ 107950 w 320"/>
              <a:gd name="T47" fmla="*/ 136525 h 312"/>
              <a:gd name="T48" fmla="*/ 168275 w 320"/>
              <a:gd name="T49" fmla="*/ 28575 h 312"/>
              <a:gd name="T50" fmla="*/ 177800 w 320"/>
              <a:gd name="T51" fmla="*/ 0 h 312"/>
              <a:gd name="T52" fmla="*/ 282575 w 320"/>
              <a:gd name="T53" fmla="*/ 0 h 312"/>
              <a:gd name="T54" fmla="*/ 282575 w 320"/>
              <a:gd name="T55" fmla="*/ 0 h 312"/>
              <a:gd name="T56" fmla="*/ 282575 w 320"/>
              <a:gd name="T57" fmla="*/ 0 h 312"/>
              <a:gd name="T58" fmla="*/ 282575 w 320"/>
              <a:gd name="T59" fmla="*/ 0 h 31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20" h="312">
                <a:moveTo>
                  <a:pt x="178" y="0"/>
                </a:moveTo>
                <a:lnTo>
                  <a:pt x="178" y="102"/>
                </a:lnTo>
                <a:lnTo>
                  <a:pt x="220" y="102"/>
                </a:lnTo>
                <a:lnTo>
                  <a:pt x="220" y="164"/>
                </a:lnTo>
                <a:lnTo>
                  <a:pt x="248" y="164"/>
                </a:lnTo>
                <a:lnTo>
                  <a:pt x="248" y="170"/>
                </a:lnTo>
                <a:lnTo>
                  <a:pt x="258" y="170"/>
                </a:lnTo>
                <a:lnTo>
                  <a:pt x="242" y="202"/>
                </a:lnTo>
                <a:lnTo>
                  <a:pt x="242" y="208"/>
                </a:lnTo>
                <a:lnTo>
                  <a:pt x="320" y="208"/>
                </a:lnTo>
                <a:lnTo>
                  <a:pt x="320" y="284"/>
                </a:lnTo>
                <a:lnTo>
                  <a:pt x="314" y="284"/>
                </a:lnTo>
                <a:lnTo>
                  <a:pt x="314" y="312"/>
                </a:lnTo>
                <a:lnTo>
                  <a:pt x="308" y="312"/>
                </a:lnTo>
                <a:lnTo>
                  <a:pt x="282" y="312"/>
                </a:lnTo>
                <a:lnTo>
                  <a:pt x="6" y="310"/>
                </a:lnTo>
                <a:lnTo>
                  <a:pt x="0" y="284"/>
                </a:lnTo>
                <a:lnTo>
                  <a:pt x="30" y="248"/>
                </a:lnTo>
                <a:lnTo>
                  <a:pt x="30" y="224"/>
                </a:lnTo>
                <a:lnTo>
                  <a:pt x="48" y="196"/>
                </a:lnTo>
                <a:lnTo>
                  <a:pt x="50" y="182"/>
                </a:lnTo>
                <a:lnTo>
                  <a:pt x="56" y="176"/>
                </a:lnTo>
                <a:lnTo>
                  <a:pt x="56" y="120"/>
                </a:lnTo>
                <a:lnTo>
                  <a:pt x="68" y="86"/>
                </a:lnTo>
                <a:lnTo>
                  <a:pt x="106" y="18"/>
                </a:lnTo>
                <a:lnTo>
                  <a:pt x="112" y="0"/>
                </a:lnTo>
                <a:lnTo>
                  <a:pt x="17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Freeform 9"/>
          <p:cNvSpPr>
            <a:spLocks/>
          </p:cNvSpPr>
          <p:nvPr/>
        </p:nvSpPr>
        <p:spPr bwMode="auto">
          <a:xfrm>
            <a:off x="1233805" y="571098"/>
            <a:ext cx="250825" cy="450850"/>
          </a:xfrm>
          <a:custGeom>
            <a:avLst/>
            <a:gdLst>
              <a:gd name="T0" fmla="*/ 250825 w 158"/>
              <a:gd name="T1" fmla="*/ 0 h 284"/>
              <a:gd name="T2" fmla="*/ 241300 w 158"/>
              <a:gd name="T3" fmla="*/ 28575 h 284"/>
              <a:gd name="T4" fmla="*/ 180975 w 158"/>
              <a:gd name="T5" fmla="*/ 136525 h 284"/>
              <a:gd name="T6" fmla="*/ 161925 w 158"/>
              <a:gd name="T7" fmla="*/ 190500 h 284"/>
              <a:gd name="T8" fmla="*/ 161925 w 158"/>
              <a:gd name="T9" fmla="*/ 279400 h 284"/>
              <a:gd name="T10" fmla="*/ 152400 w 158"/>
              <a:gd name="T11" fmla="*/ 288925 h 284"/>
              <a:gd name="T12" fmla="*/ 149225 w 158"/>
              <a:gd name="T13" fmla="*/ 311150 h 284"/>
              <a:gd name="T14" fmla="*/ 120650 w 158"/>
              <a:gd name="T15" fmla="*/ 355600 h 284"/>
              <a:gd name="T16" fmla="*/ 120650 w 158"/>
              <a:gd name="T17" fmla="*/ 393700 h 284"/>
              <a:gd name="T18" fmla="*/ 73025 w 158"/>
              <a:gd name="T19" fmla="*/ 450850 h 284"/>
              <a:gd name="T20" fmla="*/ 22225 w 158"/>
              <a:gd name="T21" fmla="*/ 152400 h 284"/>
              <a:gd name="T22" fmla="*/ 0 w 158"/>
              <a:gd name="T23" fmla="*/ 0 h 284"/>
              <a:gd name="T24" fmla="*/ 136525 w 158"/>
              <a:gd name="T25" fmla="*/ 0 h 284"/>
              <a:gd name="T26" fmla="*/ 250825 w 158"/>
              <a:gd name="T27" fmla="*/ 0 h 284"/>
              <a:gd name="T28" fmla="*/ 250825 w 158"/>
              <a:gd name="T29" fmla="*/ 0 h 284"/>
              <a:gd name="T30" fmla="*/ 250825 w 158"/>
              <a:gd name="T31" fmla="*/ 0 h 284"/>
              <a:gd name="T32" fmla="*/ 250825 w 158"/>
              <a:gd name="T33" fmla="*/ 0 h 2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58" h="284">
                <a:moveTo>
                  <a:pt x="158" y="0"/>
                </a:moveTo>
                <a:lnTo>
                  <a:pt x="152" y="18"/>
                </a:lnTo>
                <a:lnTo>
                  <a:pt x="114" y="86"/>
                </a:lnTo>
                <a:lnTo>
                  <a:pt x="102" y="120"/>
                </a:lnTo>
                <a:lnTo>
                  <a:pt x="102" y="176"/>
                </a:lnTo>
                <a:lnTo>
                  <a:pt x="96" y="182"/>
                </a:lnTo>
                <a:lnTo>
                  <a:pt x="94" y="196"/>
                </a:lnTo>
                <a:lnTo>
                  <a:pt x="76" y="224"/>
                </a:lnTo>
                <a:lnTo>
                  <a:pt x="76" y="248"/>
                </a:lnTo>
                <a:lnTo>
                  <a:pt x="46" y="284"/>
                </a:lnTo>
                <a:lnTo>
                  <a:pt x="14" y="96"/>
                </a:lnTo>
                <a:lnTo>
                  <a:pt x="0" y="0"/>
                </a:lnTo>
                <a:lnTo>
                  <a:pt x="86" y="0"/>
                </a:lnTo>
                <a:lnTo>
                  <a:pt x="15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10"/>
          <p:cNvSpPr>
            <a:spLocks/>
          </p:cNvSpPr>
          <p:nvPr/>
        </p:nvSpPr>
        <p:spPr bwMode="auto">
          <a:xfrm>
            <a:off x="1751330" y="1006073"/>
            <a:ext cx="492125" cy="314325"/>
          </a:xfrm>
          <a:custGeom>
            <a:avLst/>
            <a:gdLst>
              <a:gd name="T0" fmla="*/ 212725 w 310"/>
              <a:gd name="T1" fmla="*/ 0 h 198"/>
              <a:gd name="T2" fmla="*/ 263525 w 310"/>
              <a:gd name="T3" fmla="*/ 25400 h 198"/>
              <a:gd name="T4" fmla="*/ 349250 w 310"/>
              <a:gd name="T5" fmla="*/ 31750 h 198"/>
              <a:gd name="T6" fmla="*/ 365125 w 310"/>
              <a:gd name="T7" fmla="*/ 25400 h 198"/>
              <a:gd name="T8" fmla="*/ 381000 w 310"/>
              <a:gd name="T9" fmla="*/ 31750 h 198"/>
              <a:gd name="T10" fmla="*/ 406400 w 310"/>
              <a:gd name="T11" fmla="*/ 19050 h 198"/>
              <a:gd name="T12" fmla="*/ 415925 w 310"/>
              <a:gd name="T13" fmla="*/ 34925 h 198"/>
              <a:gd name="T14" fmla="*/ 409575 w 310"/>
              <a:gd name="T15" fmla="*/ 28575 h 198"/>
              <a:gd name="T16" fmla="*/ 400050 w 310"/>
              <a:gd name="T17" fmla="*/ 47625 h 198"/>
              <a:gd name="T18" fmla="*/ 428625 w 310"/>
              <a:gd name="T19" fmla="*/ 53975 h 198"/>
              <a:gd name="T20" fmla="*/ 454025 w 310"/>
              <a:gd name="T21" fmla="*/ 63500 h 198"/>
              <a:gd name="T22" fmla="*/ 479425 w 310"/>
              <a:gd name="T23" fmla="*/ 107950 h 198"/>
              <a:gd name="T24" fmla="*/ 492125 w 310"/>
              <a:gd name="T25" fmla="*/ 215900 h 198"/>
              <a:gd name="T26" fmla="*/ 479425 w 310"/>
              <a:gd name="T27" fmla="*/ 222250 h 198"/>
              <a:gd name="T28" fmla="*/ 396875 w 310"/>
              <a:gd name="T29" fmla="*/ 276225 h 198"/>
              <a:gd name="T30" fmla="*/ 225425 w 310"/>
              <a:gd name="T31" fmla="*/ 295275 h 198"/>
              <a:gd name="T32" fmla="*/ 168275 w 310"/>
              <a:gd name="T33" fmla="*/ 292100 h 198"/>
              <a:gd name="T34" fmla="*/ 149225 w 310"/>
              <a:gd name="T35" fmla="*/ 314325 h 198"/>
              <a:gd name="T36" fmla="*/ 139700 w 310"/>
              <a:gd name="T37" fmla="*/ 295275 h 198"/>
              <a:gd name="T38" fmla="*/ 127000 w 310"/>
              <a:gd name="T39" fmla="*/ 314325 h 198"/>
              <a:gd name="T40" fmla="*/ 117475 w 310"/>
              <a:gd name="T41" fmla="*/ 295275 h 198"/>
              <a:gd name="T42" fmla="*/ 111125 w 310"/>
              <a:gd name="T43" fmla="*/ 288925 h 198"/>
              <a:gd name="T44" fmla="*/ 92075 w 310"/>
              <a:gd name="T45" fmla="*/ 304800 h 198"/>
              <a:gd name="T46" fmla="*/ 88900 w 310"/>
              <a:gd name="T47" fmla="*/ 292100 h 198"/>
              <a:gd name="T48" fmla="*/ 85725 w 310"/>
              <a:gd name="T49" fmla="*/ 292100 h 198"/>
              <a:gd name="T50" fmla="*/ 9525 w 310"/>
              <a:gd name="T51" fmla="*/ 288925 h 198"/>
              <a:gd name="T52" fmla="*/ 3175 w 310"/>
              <a:gd name="T53" fmla="*/ 273050 h 198"/>
              <a:gd name="T54" fmla="*/ 25400 w 310"/>
              <a:gd name="T55" fmla="*/ 260350 h 198"/>
              <a:gd name="T56" fmla="*/ 19050 w 310"/>
              <a:gd name="T57" fmla="*/ 244475 h 198"/>
              <a:gd name="T58" fmla="*/ 12700 w 310"/>
              <a:gd name="T59" fmla="*/ 228600 h 198"/>
              <a:gd name="T60" fmla="*/ 22225 w 310"/>
              <a:gd name="T61" fmla="*/ 215900 h 198"/>
              <a:gd name="T62" fmla="*/ 50800 w 310"/>
              <a:gd name="T63" fmla="*/ 117475 h 198"/>
              <a:gd name="T64" fmla="*/ 44450 w 310"/>
              <a:gd name="T65" fmla="*/ 76200 h 198"/>
              <a:gd name="T66" fmla="*/ 53975 w 310"/>
              <a:gd name="T67" fmla="*/ 60325 h 198"/>
              <a:gd name="T68" fmla="*/ 63500 w 310"/>
              <a:gd name="T69" fmla="*/ 15875 h 198"/>
              <a:gd name="T70" fmla="*/ 193675 w 310"/>
              <a:gd name="T71" fmla="*/ 25400 h 198"/>
              <a:gd name="T72" fmla="*/ 206375 w 310"/>
              <a:gd name="T73" fmla="*/ 6350 h 198"/>
              <a:gd name="T74" fmla="*/ 209550 w 310"/>
              <a:gd name="T75" fmla="*/ 0 h 198"/>
              <a:gd name="T76" fmla="*/ 209550 w 310"/>
              <a:gd name="T77" fmla="*/ 0 h 19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10" h="198">
                <a:moveTo>
                  <a:pt x="132" y="0"/>
                </a:moveTo>
                <a:lnTo>
                  <a:pt x="134" y="0"/>
                </a:lnTo>
                <a:lnTo>
                  <a:pt x="134" y="16"/>
                </a:lnTo>
                <a:lnTo>
                  <a:pt x="166" y="16"/>
                </a:lnTo>
                <a:lnTo>
                  <a:pt x="166" y="20"/>
                </a:lnTo>
                <a:lnTo>
                  <a:pt x="220" y="20"/>
                </a:lnTo>
                <a:lnTo>
                  <a:pt x="220" y="18"/>
                </a:lnTo>
                <a:lnTo>
                  <a:pt x="230" y="16"/>
                </a:lnTo>
                <a:lnTo>
                  <a:pt x="236" y="20"/>
                </a:lnTo>
                <a:lnTo>
                  <a:pt x="240" y="20"/>
                </a:lnTo>
                <a:lnTo>
                  <a:pt x="242" y="10"/>
                </a:lnTo>
                <a:lnTo>
                  <a:pt x="256" y="12"/>
                </a:lnTo>
                <a:lnTo>
                  <a:pt x="262" y="10"/>
                </a:lnTo>
                <a:lnTo>
                  <a:pt x="262" y="22"/>
                </a:lnTo>
                <a:lnTo>
                  <a:pt x="258" y="22"/>
                </a:lnTo>
                <a:lnTo>
                  <a:pt x="258" y="18"/>
                </a:lnTo>
                <a:lnTo>
                  <a:pt x="252" y="18"/>
                </a:lnTo>
                <a:lnTo>
                  <a:pt x="252" y="30"/>
                </a:lnTo>
                <a:lnTo>
                  <a:pt x="270" y="30"/>
                </a:lnTo>
                <a:lnTo>
                  <a:pt x="270" y="34"/>
                </a:lnTo>
                <a:lnTo>
                  <a:pt x="286" y="36"/>
                </a:lnTo>
                <a:lnTo>
                  <a:pt x="286" y="40"/>
                </a:lnTo>
                <a:lnTo>
                  <a:pt x="302" y="40"/>
                </a:lnTo>
                <a:lnTo>
                  <a:pt x="302" y="68"/>
                </a:lnTo>
                <a:lnTo>
                  <a:pt x="302" y="136"/>
                </a:lnTo>
                <a:lnTo>
                  <a:pt x="310" y="136"/>
                </a:lnTo>
                <a:lnTo>
                  <a:pt x="310" y="140"/>
                </a:lnTo>
                <a:lnTo>
                  <a:pt x="302" y="140"/>
                </a:lnTo>
                <a:lnTo>
                  <a:pt x="306" y="176"/>
                </a:lnTo>
                <a:lnTo>
                  <a:pt x="250" y="174"/>
                </a:lnTo>
                <a:lnTo>
                  <a:pt x="250" y="186"/>
                </a:lnTo>
                <a:lnTo>
                  <a:pt x="142" y="186"/>
                </a:lnTo>
                <a:lnTo>
                  <a:pt x="106" y="184"/>
                </a:lnTo>
                <a:lnTo>
                  <a:pt x="106" y="198"/>
                </a:lnTo>
                <a:lnTo>
                  <a:pt x="94" y="198"/>
                </a:lnTo>
                <a:lnTo>
                  <a:pt x="94" y="186"/>
                </a:lnTo>
                <a:lnTo>
                  <a:pt x="88" y="186"/>
                </a:lnTo>
                <a:lnTo>
                  <a:pt x="88" y="196"/>
                </a:lnTo>
                <a:lnTo>
                  <a:pt x="80" y="198"/>
                </a:lnTo>
                <a:lnTo>
                  <a:pt x="80" y="186"/>
                </a:lnTo>
                <a:lnTo>
                  <a:pt x="74" y="186"/>
                </a:lnTo>
                <a:lnTo>
                  <a:pt x="74" y="182"/>
                </a:lnTo>
                <a:lnTo>
                  <a:pt x="70" y="182"/>
                </a:lnTo>
                <a:lnTo>
                  <a:pt x="70" y="192"/>
                </a:lnTo>
                <a:lnTo>
                  <a:pt x="58" y="192"/>
                </a:lnTo>
                <a:lnTo>
                  <a:pt x="56" y="190"/>
                </a:lnTo>
                <a:lnTo>
                  <a:pt x="56" y="184"/>
                </a:lnTo>
                <a:lnTo>
                  <a:pt x="54" y="184"/>
                </a:lnTo>
                <a:lnTo>
                  <a:pt x="16" y="184"/>
                </a:lnTo>
                <a:lnTo>
                  <a:pt x="6" y="182"/>
                </a:lnTo>
                <a:lnTo>
                  <a:pt x="2" y="176"/>
                </a:lnTo>
                <a:lnTo>
                  <a:pt x="2" y="172"/>
                </a:lnTo>
                <a:lnTo>
                  <a:pt x="8" y="168"/>
                </a:lnTo>
                <a:lnTo>
                  <a:pt x="16" y="164"/>
                </a:lnTo>
                <a:lnTo>
                  <a:pt x="12" y="156"/>
                </a:lnTo>
                <a:lnTo>
                  <a:pt x="12" y="154"/>
                </a:lnTo>
                <a:lnTo>
                  <a:pt x="8" y="150"/>
                </a:lnTo>
                <a:lnTo>
                  <a:pt x="8" y="144"/>
                </a:lnTo>
                <a:lnTo>
                  <a:pt x="0" y="136"/>
                </a:lnTo>
                <a:lnTo>
                  <a:pt x="14" y="136"/>
                </a:lnTo>
                <a:lnTo>
                  <a:pt x="14" y="74"/>
                </a:lnTo>
                <a:lnTo>
                  <a:pt x="32" y="74"/>
                </a:lnTo>
                <a:lnTo>
                  <a:pt x="32" y="48"/>
                </a:lnTo>
                <a:lnTo>
                  <a:pt x="28" y="48"/>
                </a:lnTo>
                <a:lnTo>
                  <a:pt x="28" y="38"/>
                </a:lnTo>
                <a:lnTo>
                  <a:pt x="34" y="38"/>
                </a:lnTo>
                <a:lnTo>
                  <a:pt x="34" y="10"/>
                </a:lnTo>
                <a:lnTo>
                  <a:pt x="40" y="10"/>
                </a:lnTo>
                <a:lnTo>
                  <a:pt x="40" y="16"/>
                </a:lnTo>
                <a:lnTo>
                  <a:pt x="122" y="16"/>
                </a:lnTo>
                <a:lnTo>
                  <a:pt x="122" y="8"/>
                </a:lnTo>
                <a:lnTo>
                  <a:pt x="130" y="4"/>
                </a:lnTo>
                <a:lnTo>
                  <a:pt x="13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11"/>
          <p:cNvSpPr>
            <a:spLocks/>
          </p:cNvSpPr>
          <p:nvPr/>
        </p:nvSpPr>
        <p:spPr bwMode="auto">
          <a:xfrm>
            <a:off x="1316355" y="1063223"/>
            <a:ext cx="438150" cy="377825"/>
          </a:xfrm>
          <a:custGeom>
            <a:avLst/>
            <a:gdLst>
              <a:gd name="T0" fmla="*/ 438150 w 276"/>
              <a:gd name="T1" fmla="*/ 3175 h 238"/>
              <a:gd name="T2" fmla="*/ 422275 w 276"/>
              <a:gd name="T3" fmla="*/ 50800 h 238"/>
              <a:gd name="T4" fmla="*/ 396875 w 276"/>
              <a:gd name="T5" fmla="*/ 92075 h 238"/>
              <a:gd name="T6" fmla="*/ 387350 w 276"/>
              <a:gd name="T7" fmla="*/ 123825 h 238"/>
              <a:gd name="T8" fmla="*/ 371475 w 276"/>
              <a:gd name="T9" fmla="*/ 168275 h 238"/>
              <a:gd name="T10" fmla="*/ 361950 w 276"/>
              <a:gd name="T11" fmla="*/ 190500 h 238"/>
              <a:gd name="T12" fmla="*/ 339725 w 276"/>
              <a:gd name="T13" fmla="*/ 196850 h 238"/>
              <a:gd name="T14" fmla="*/ 336550 w 276"/>
              <a:gd name="T15" fmla="*/ 200025 h 238"/>
              <a:gd name="T16" fmla="*/ 327025 w 276"/>
              <a:gd name="T17" fmla="*/ 200025 h 238"/>
              <a:gd name="T18" fmla="*/ 327025 w 276"/>
              <a:gd name="T19" fmla="*/ 209550 h 238"/>
              <a:gd name="T20" fmla="*/ 320675 w 276"/>
              <a:gd name="T21" fmla="*/ 212725 h 238"/>
              <a:gd name="T22" fmla="*/ 320675 w 276"/>
              <a:gd name="T23" fmla="*/ 219075 h 238"/>
              <a:gd name="T24" fmla="*/ 298450 w 276"/>
              <a:gd name="T25" fmla="*/ 219075 h 238"/>
              <a:gd name="T26" fmla="*/ 298450 w 276"/>
              <a:gd name="T27" fmla="*/ 225425 h 238"/>
              <a:gd name="T28" fmla="*/ 292100 w 276"/>
              <a:gd name="T29" fmla="*/ 225425 h 238"/>
              <a:gd name="T30" fmla="*/ 292100 w 276"/>
              <a:gd name="T31" fmla="*/ 231775 h 238"/>
              <a:gd name="T32" fmla="*/ 288925 w 276"/>
              <a:gd name="T33" fmla="*/ 231775 h 238"/>
              <a:gd name="T34" fmla="*/ 273050 w 276"/>
              <a:gd name="T35" fmla="*/ 234950 h 238"/>
              <a:gd name="T36" fmla="*/ 273050 w 276"/>
              <a:gd name="T37" fmla="*/ 244475 h 238"/>
              <a:gd name="T38" fmla="*/ 263525 w 276"/>
              <a:gd name="T39" fmla="*/ 244475 h 238"/>
              <a:gd name="T40" fmla="*/ 260350 w 276"/>
              <a:gd name="T41" fmla="*/ 250825 h 238"/>
              <a:gd name="T42" fmla="*/ 238125 w 276"/>
              <a:gd name="T43" fmla="*/ 254000 h 238"/>
              <a:gd name="T44" fmla="*/ 200025 w 276"/>
              <a:gd name="T45" fmla="*/ 276225 h 238"/>
              <a:gd name="T46" fmla="*/ 180975 w 276"/>
              <a:gd name="T47" fmla="*/ 301625 h 238"/>
              <a:gd name="T48" fmla="*/ 171450 w 276"/>
              <a:gd name="T49" fmla="*/ 314325 h 238"/>
              <a:gd name="T50" fmla="*/ 149225 w 276"/>
              <a:gd name="T51" fmla="*/ 355600 h 238"/>
              <a:gd name="T52" fmla="*/ 152400 w 276"/>
              <a:gd name="T53" fmla="*/ 365125 h 238"/>
              <a:gd name="T54" fmla="*/ 146050 w 276"/>
              <a:gd name="T55" fmla="*/ 377825 h 238"/>
              <a:gd name="T56" fmla="*/ 66675 w 276"/>
              <a:gd name="T57" fmla="*/ 377825 h 238"/>
              <a:gd name="T58" fmla="*/ 12700 w 276"/>
              <a:gd name="T59" fmla="*/ 82550 h 238"/>
              <a:gd name="T60" fmla="*/ 0 w 276"/>
              <a:gd name="T61" fmla="*/ 0 h 238"/>
              <a:gd name="T62" fmla="*/ 438150 w 276"/>
              <a:gd name="T63" fmla="*/ 3175 h 238"/>
              <a:gd name="T64" fmla="*/ 438150 w 276"/>
              <a:gd name="T65" fmla="*/ 3175 h 238"/>
              <a:gd name="T66" fmla="*/ 438150 w 276"/>
              <a:gd name="T67" fmla="*/ 3175 h 238"/>
              <a:gd name="T68" fmla="*/ 438150 w 276"/>
              <a:gd name="T69" fmla="*/ 3175 h 23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76" h="238">
                <a:moveTo>
                  <a:pt x="276" y="2"/>
                </a:moveTo>
                <a:lnTo>
                  <a:pt x="266" y="32"/>
                </a:lnTo>
                <a:lnTo>
                  <a:pt x="250" y="58"/>
                </a:lnTo>
                <a:lnTo>
                  <a:pt x="244" y="78"/>
                </a:lnTo>
                <a:lnTo>
                  <a:pt x="234" y="106"/>
                </a:lnTo>
                <a:lnTo>
                  <a:pt x="228" y="120"/>
                </a:lnTo>
                <a:lnTo>
                  <a:pt x="214" y="124"/>
                </a:lnTo>
                <a:lnTo>
                  <a:pt x="212" y="126"/>
                </a:lnTo>
                <a:lnTo>
                  <a:pt x="206" y="126"/>
                </a:lnTo>
                <a:lnTo>
                  <a:pt x="206" y="132"/>
                </a:lnTo>
                <a:lnTo>
                  <a:pt x="202" y="134"/>
                </a:lnTo>
                <a:lnTo>
                  <a:pt x="202" y="138"/>
                </a:lnTo>
                <a:lnTo>
                  <a:pt x="188" y="138"/>
                </a:lnTo>
                <a:lnTo>
                  <a:pt x="188" y="142"/>
                </a:lnTo>
                <a:lnTo>
                  <a:pt x="184" y="142"/>
                </a:lnTo>
                <a:lnTo>
                  <a:pt x="184" y="146"/>
                </a:lnTo>
                <a:lnTo>
                  <a:pt x="182" y="146"/>
                </a:lnTo>
                <a:lnTo>
                  <a:pt x="172" y="148"/>
                </a:lnTo>
                <a:lnTo>
                  <a:pt x="172" y="154"/>
                </a:lnTo>
                <a:lnTo>
                  <a:pt x="166" y="154"/>
                </a:lnTo>
                <a:lnTo>
                  <a:pt x="164" y="158"/>
                </a:lnTo>
                <a:lnTo>
                  <a:pt x="150" y="160"/>
                </a:lnTo>
                <a:lnTo>
                  <a:pt x="126" y="174"/>
                </a:lnTo>
                <a:lnTo>
                  <a:pt x="114" y="190"/>
                </a:lnTo>
                <a:lnTo>
                  <a:pt x="108" y="198"/>
                </a:lnTo>
                <a:lnTo>
                  <a:pt x="94" y="224"/>
                </a:lnTo>
                <a:lnTo>
                  <a:pt x="96" y="230"/>
                </a:lnTo>
                <a:lnTo>
                  <a:pt x="92" y="238"/>
                </a:lnTo>
                <a:lnTo>
                  <a:pt x="42" y="238"/>
                </a:lnTo>
                <a:lnTo>
                  <a:pt x="8" y="52"/>
                </a:lnTo>
                <a:lnTo>
                  <a:pt x="0" y="0"/>
                </a:lnTo>
                <a:lnTo>
                  <a:pt x="276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1383030" y="1066398"/>
            <a:ext cx="482600" cy="635000"/>
          </a:xfrm>
          <a:custGeom>
            <a:avLst/>
            <a:gdLst>
              <a:gd name="T0" fmla="*/ 412750 w 304"/>
              <a:gd name="T1" fmla="*/ 15875 h 400"/>
              <a:gd name="T2" fmla="*/ 419100 w 304"/>
              <a:gd name="T3" fmla="*/ 57150 h 400"/>
              <a:gd name="T4" fmla="*/ 390525 w 304"/>
              <a:gd name="T5" fmla="*/ 155575 h 400"/>
              <a:gd name="T6" fmla="*/ 381000 w 304"/>
              <a:gd name="T7" fmla="*/ 168275 h 400"/>
              <a:gd name="T8" fmla="*/ 387350 w 304"/>
              <a:gd name="T9" fmla="*/ 184150 h 400"/>
              <a:gd name="T10" fmla="*/ 393700 w 304"/>
              <a:gd name="T11" fmla="*/ 200025 h 400"/>
              <a:gd name="T12" fmla="*/ 371475 w 304"/>
              <a:gd name="T13" fmla="*/ 212725 h 400"/>
              <a:gd name="T14" fmla="*/ 377825 w 304"/>
              <a:gd name="T15" fmla="*/ 228600 h 400"/>
              <a:gd name="T16" fmla="*/ 454025 w 304"/>
              <a:gd name="T17" fmla="*/ 231775 h 400"/>
              <a:gd name="T18" fmla="*/ 457200 w 304"/>
              <a:gd name="T19" fmla="*/ 231775 h 400"/>
              <a:gd name="T20" fmla="*/ 460375 w 304"/>
              <a:gd name="T21" fmla="*/ 244475 h 400"/>
              <a:gd name="T22" fmla="*/ 482600 w 304"/>
              <a:gd name="T23" fmla="*/ 298450 h 400"/>
              <a:gd name="T24" fmla="*/ 460375 w 304"/>
              <a:gd name="T25" fmla="*/ 409575 h 400"/>
              <a:gd name="T26" fmla="*/ 466725 w 304"/>
              <a:gd name="T27" fmla="*/ 419100 h 400"/>
              <a:gd name="T28" fmla="*/ 460375 w 304"/>
              <a:gd name="T29" fmla="*/ 466725 h 400"/>
              <a:gd name="T30" fmla="*/ 434975 w 304"/>
              <a:gd name="T31" fmla="*/ 612775 h 400"/>
              <a:gd name="T32" fmla="*/ 358775 w 304"/>
              <a:gd name="T33" fmla="*/ 628650 h 400"/>
              <a:gd name="T34" fmla="*/ 320675 w 304"/>
              <a:gd name="T35" fmla="*/ 609600 h 400"/>
              <a:gd name="T36" fmla="*/ 263525 w 304"/>
              <a:gd name="T37" fmla="*/ 606425 h 400"/>
              <a:gd name="T38" fmla="*/ 212725 w 304"/>
              <a:gd name="T39" fmla="*/ 635000 h 400"/>
              <a:gd name="T40" fmla="*/ 0 w 304"/>
              <a:gd name="T41" fmla="*/ 374650 h 400"/>
              <a:gd name="T42" fmla="*/ 85725 w 304"/>
              <a:gd name="T43" fmla="*/ 361950 h 400"/>
              <a:gd name="T44" fmla="*/ 104775 w 304"/>
              <a:gd name="T45" fmla="*/ 311150 h 400"/>
              <a:gd name="T46" fmla="*/ 133350 w 304"/>
              <a:gd name="T47" fmla="*/ 273050 h 400"/>
              <a:gd name="T48" fmla="*/ 193675 w 304"/>
              <a:gd name="T49" fmla="*/ 247650 h 400"/>
              <a:gd name="T50" fmla="*/ 206375 w 304"/>
              <a:gd name="T51" fmla="*/ 241300 h 400"/>
              <a:gd name="T52" fmla="*/ 222250 w 304"/>
              <a:gd name="T53" fmla="*/ 228600 h 400"/>
              <a:gd name="T54" fmla="*/ 225425 w 304"/>
              <a:gd name="T55" fmla="*/ 222250 h 400"/>
              <a:gd name="T56" fmla="*/ 231775 w 304"/>
              <a:gd name="T57" fmla="*/ 215900 h 400"/>
              <a:gd name="T58" fmla="*/ 254000 w 304"/>
              <a:gd name="T59" fmla="*/ 209550 h 400"/>
              <a:gd name="T60" fmla="*/ 260350 w 304"/>
              <a:gd name="T61" fmla="*/ 196850 h 400"/>
              <a:gd name="T62" fmla="*/ 273050 w 304"/>
              <a:gd name="T63" fmla="*/ 193675 h 400"/>
              <a:gd name="T64" fmla="*/ 304800 w 304"/>
              <a:gd name="T65" fmla="*/ 165100 h 400"/>
              <a:gd name="T66" fmla="*/ 330200 w 304"/>
              <a:gd name="T67" fmla="*/ 88900 h 400"/>
              <a:gd name="T68" fmla="*/ 371475 w 304"/>
              <a:gd name="T69" fmla="*/ 0 h 400"/>
              <a:gd name="T70" fmla="*/ 412750 w 304"/>
              <a:gd name="T71" fmla="*/ 0 h 400"/>
              <a:gd name="T72" fmla="*/ 412750 w 304"/>
              <a:gd name="T73" fmla="*/ 0 h 4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04" h="400">
                <a:moveTo>
                  <a:pt x="260" y="0"/>
                </a:moveTo>
                <a:lnTo>
                  <a:pt x="260" y="10"/>
                </a:lnTo>
                <a:lnTo>
                  <a:pt x="264" y="10"/>
                </a:lnTo>
                <a:lnTo>
                  <a:pt x="264" y="36"/>
                </a:lnTo>
                <a:lnTo>
                  <a:pt x="246" y="36"/>
                </a:lnTo>
                <a:lnTo>
                  <a:pt x="246" y="98"/>
                </a:lnTo>
                <a:lnTo>
                  <a:pt x="232" y="98"/>
                </a:lnTo>
                <a:lnTo>
                  <a:pt x="240" y="106"/>
                </a:lnTo>
                <a:lnTo>
                  <a:pt x="240" y="112"/>
                </a:lnTo>
                <a:lnTo>
                  <a:pt x="244" y="116"/>
                </a:lnTo>
                <a:lnTo>
                  <a:pt x="244" y="118"/>
                </a:lnTo>
                <a:lnTo>
                  <a:pt x="248" y="126"/>
                </a:lnTo>
                <a:lnTo>
                  <a:pt x="240" y="130"/>
                </a:lnTo>
                <a:lnTo>
                  <a:pt x="234" y="134"/>
                </a:lnTo>
                <a:lnTo>
                  <a:pt x="234" y="138"/>
                </a:lnTo>
                <a:lnTo>
                  <a:pt x="238" y="144"/>
                </a:lnTo>
                <a:lnTo>
                  <a:pt x="248" y="146"/>
                </a:lnTo>
                <a:lnTo>
                  <a:pt x="286" y="146"/>
                </a:lnTo>
                <a:lnTo>
                  <a:pt x="288" y="146"/>
                </a:lnTo>
                <a:lnTo>
                  <a:pt x="288" y="152"/>
                </a:lnTo>
                <a:lnTo>
                  <a:pt x="290" y="154"/>
                </a:lnTo>
                <a:lnTo>
                  <a:pt x="302" y="154"/>
                </a:lnTo>
                <a:lnTo>
                  <a:pt x="304" y="188"/>
                </a:lnTo>
                <a:lnTo>
                  <a:pt x="290" y="188"/>
                </a:lnTo>
                <a:lnTo>
                  <a:pt x="290" y="258"/>
                </a:lnTo>
                <a:lnTo>
                  <a:pt x="294" y="258"/>
                </a:lnTo>
                <a:lnTo>
                  <a:pt x="294" y="264"/>
                </a:lnTo>
                <a:lnTo>
                  <a:pt x="290" y="264"/>
                </a:lnTo>
                <a:lnTo>
                  <a:pt x="290" y="294"/>
                </a:lnTo>
                <a:lnTo>
                  <a:pt x="278" y="294"/>
                </a:lnTo>
                <a:lnTo>
                  <a:pt x="274" y="386"/>
                </a:lnTo>
                <a:lnTo>
                  <a:pt x="226" y="384"/>
                </a:lnTo>
                <a:lnTo>
                  <a:pt x="226" y="396"/>
                </a:lnTo>
                <a:lnTo>
                  <a:pt x="202" y="396"/>
                </a:lnTo>
                <a:lnTo>
                  <a:pt x="202" y="384"/>
                </a:lnTo>
                <a:lnTo>
                  <a:pt x="166" y="384"/>
                </a:lnTo>
                <a:lnTo>
                  <a:pt x="166" y="382"/>
                </a:lnTo>
                <a:lnTo>
                  <a:pt x="134" y="382"/>
                </a:lnTo>
                <a:lnTo>
                  <a:pt x="134" y="400"/>
                </a:lnTo>
                <a:lnTo>
                  <a:pt x="26" y="398"/>
                </a:lnTo>
                <a:lnTo>
                  <a:pt x="0" y="236"/>
                </a:lnTo>
                <a:lnTo>
                  <a:pt x="50" y="236"/>
                </a:lnTo>
                <a:lnTo>
                  <a:pt x="54" y="228"/>
                </a:lnTo>
                <a:lnTo>
                  <a:pt x="52" y="222"/>
                </a:lnTo>
                <a:lnTo>
                  <a:pt x="66" y="196"/>
                </a:lnTo>
                <a:lnTo>
                  <a:pt x="72" y="188"/>
                </a:lnTo>
                <a:lnTo>
                  <a:pt x="84" y="172"/>
                </a:lnTo>
                <a:lnTo>
                  <a:pt x="108" y="158"/>
                </a:lnTo>
                <a:lnTo>
                  <a:pt x="122" y="156"/>
                </a:lnTo>
                <a:lnTo>
                  <a:pt x="124" y="152"/>
                </a:lnTo>
                <a:lnTo>
                  <a:pt x="130" y="152"/>
                </a:lnTo>
                <a:lnTo>
                  <a:pt x="130" y="146"/>
                </a:lnTo>
                <a:lnTo>
                  <a:pt x="140" y="144"/>
                </a:lnTo>
                <a:lnTo>
                  <a:pt x="142" y="144"/>
                </a:lnTo>
                <a:lnTo>
                  <a:pt x="142" y="140"/>
                </a:lnTo>
                <a:lnTo>
                  <a:pt x="146" y="140"/>
                </a:lnTo>
                <a:lnTo>
                  <a:pt x="146" y="136"/>
                </a:lnTo>
                <a:lnTo>
                  <a:pt x="160" y="136"/>
                </a:lnTo>
                <a:lnTo>
                  <a:pt x="160" y="132"/>
                </a:lnTo>
                <a:lnTo>
                  <a:pt x="164" y="130"/>
                </a:lnTo>
                <a:lnTo>
                  <a:pt x="164" y="124"/>
                </a:lnTo>
                <a:lnTo>
                  <a:pt x="170" y="124"/>
                </a:lnTo>
                <a:lnTo>
                  <a:pt x="172" y="122"/>
                </a:lnTo>
                <a:lnTo>
                  <a:pt x="186" y="118"/>
                </a:lnTo>
                <a:lnTo>
                  <a:pt x="192" y="104"/>
                </a:lnTo>
                <a:lnTo>
                  <a:pt x="202" y="76"/>
                </a:lnTo>
                <a:lnTo>
                  <a:pt x="208" y="56"/>
                </a:lnTo>
                <a:lnTo>
                  <a:pt x="224" y="30"/>
                </a:lnTo>
                <a:lnTo>
                  <a:pt x="234" y="0"/>
                </a:lnTo>
                <a:lnTo>
                  <a:pt x="260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1557655" y="2511023"/>
            <a:ext cx="374650" cy="374650"/>
          </a:xfrm>
          <a:custGeom>
            <a:avLst/>
            <a:gdLst>
              <a:gd name="T0" fmla="*/ 0 w 236"/>
              <a:gd name="T1" fmla="*/ 0 h 236"/>
              <a:gd name="T2" fmla="*/ 298450 w 236"/>
              <a:gd name="T3" fmla="*/ 3175 h 236"/>
              <a:gd name="T4" fmla="*/ 352425 w 236"/>
              <a:gd name="T5" fmla="*/ 190500 h 236"/>
              <a:gd name="T6" fmla="*/ 352425 w 236"/>
              <a:gd name="T7" fmla="*/ 184150 h 236"/>
              <a:gd name="T8" fmla="*/ 365125 w 236"/>
              <a:gd name="T9" fmla="*/ 184150 h 236"/>
              <a:gd name="T10" fmla="*/ 365125 w 236"/>
              <a:gd name="T11" fmla="*/ 206375 h 236"/>
              <a:gd name="T12" fmla="*/ 361950 w 236"/>
              <a:gd name="T13" fmla="*/ 206375 h 236"/>
              <a:gd name="T14" fmla="*/ 374650 w 236"/>
              <a:gd name="T15" fmla="*/ 254000 h 236"/>
              <a:gd name="T16" fmla="*/ 269875 w 236"/>
              <a:gd name="T17" fmla="*/ 301625 h 236"/>
              <a:gd name="T18" fmla="*/ 266700 w 236"/>
              <a:gd name="T19" fmla="*/ 311150 h 236"/>
              <a:gd name="T20" fmla="*/ 250825 w 236"/>
              <a:gd name="T21" fmla="*/ 307975 h 236"/>
              <a:gd name="T22" fmla="*/ 244475 w 236"/>
              <a:gd name="T23" fmla="*/ 314325 h 236"/>
              <a:gd name="T24" fmla="*/ 219075 w 236"/>
              <a:gd name="T25" fmla="*/ 320675 h 236"/>
              <a:gd name="T26" fmla="*/ 219075 w 236"/>
              <a:gd name="T27" fmla="*/ 304800 h 236"/>
              <a:gd name="T28" fmla="*/ 209550 w 236"/>
              <a:gd name="T29" fmla="*/ 304800 h 236"/>
              <a:gd name="T30" fmla="*/ 209550 w 236"/>
              <a:gd name="T31" fmla="*/ 292100 h 236"/>
              <a:gd name="T32" fmla="*/ 196850 w 236"/>
              <a:gd name="T33" fmla="*/ 292100 h 236"/>
              <a:gd name="T34" fmla="*/ 196850 w 236"/>
              <a:gd name="T35" fmla="*/ 314325 h 236"/>
              <a:gd name="T36" fmla="*/ 187325 w 236"/>
              <a:gd name="T37" fmla="*/ 314325 h 236"/>
              <a:gd name="T38" fmla="*/ 187325 w 236"/>
              <a:gd name="T39" fmla="*/ 333375 h 236"/>
              <a:gd name="T40" fmla="*/ 63500 w 236"/>
              <a:gd name="T41" fmla="*/ 374650 h 236"/>
              <a:gd name="T42" fmla="*/ 0 w 236"/>
              <a:gd name="T43" fmla="*/ 0 h 236"/>
              <a:gd name="T44" fmla="*/ 0 w 236"/>
              <a:gd name="T45" fmla="*/ 0 h 236"/>
              <a:gd name="T46" fmla="*/ 0 w 236"/>
              <a:gd name="T47" fmla="*/ 0 h 236"/>
              <a:gd name="T48" fmla="*/ 0 w 236"/>
              <a:gd name="T49" fmla="*/ 0 h 2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6" h="236">
                <a:moveTo>
                  <a:pt x="0" y="0"/>
                </a:moveTo>
                <a:lnTo>
                  <a:pt x="188" y="2"/>
                </a:lnTo>
                <a:lnTo>
                  <a:pt x="222" y="120"/>
                </a:lnTo>
                <a:lnTo>
                  <a:pt x="222" y="116"/>
                </a:lnTo>
                <a:lnTo>
                  <a:pt x="230" y="116"/>
                </a:lnTo>
                <a:lnTo>
                  <a:pt x="230" y="130"/>
                </a:lnTo>
                <a:lnTo>
                  <a:pt x="228" y="130"/>
                </a:lnTo>
                <a:lnTo>
                  <a:pt x="236" y="160"/>
                </a:lnTo>
                <a:lnTo>
                  <a:pt x="170" y="190"/>
                </a:lnTo>
                <a:lnTo>
                  <a:pt x="168" y="196"/>
                </a:lnTo>
                <a:lnTo>
                  <a:pt x="158" y="194"/>
                </a:lnTo>
                <a:lnTo>
                  <a:pt x="154" y="198"/>
                </a:lnTo>
                <a:lnTo>
                  <a:pt x="138" y="202"/>
                </a:lnTo>
                <a:lnTo>
                  <a:pt x="138" y="192"/>
                </a:lnTo>
                <a:lnTo>
                  <a:pt x="132" y="192"/>
                </a:lnTo>
                <a:lnTo>
                  <a:pt x="132" y="184"/>
                </a:lnTo>
                <a:lnTo>
                  <a:pt x="124" y="184"/>
                </a:lnTo>
                <a:lnTo>
                  <a:pt x="124" y="198"/>
                </a:lnTo>
                <a:lnTo>
                  <a:pt x="118" y="198"/>
                </a:lnTo>
                <a:lnTo>
                  <a:pt x="118" y="210"/>
                </a:lnTo>
                <a:lnTo>
                  <a:pt x="40" y="2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Freeform 14"/>
          <p:cNvSpPr>
            <a:spLocks/>
          </p:cNvSpPr>
          <p:nvPr/>
        </p:nvSpPr>
        <p:spPr bwMode="auto">
          <a:xfrm>
            <a:off x="1424305" y="1672823"/>
            <a:ext cx="527050" cy="250825"/>
          </a:xfrm>
          <a:custGeom>
            <a:avLst/>
            <a:gdLst>
              <a:gd name="T0" fmla="*/ 0 w 332"/>
              <a:gd name="T1" fmla="*/ 25400 h 158"/>
              <a:gd name="T2" fmla="*/ 171450 w 332"/>
              <a:gd name="T3" fmla="*/ 28575 h 158"/>
              <a:gd name="T4" fmla="*/ 171450 w 332"/>
              <a:gd name="T5" fmla="*/ 0 h 158"/>
              <a:gd name="T6" fmla="*/ 222250 w 332"/>
              <a:gd name="T7" fmla="*/ 0 h 158"/>
              <a:gd name="T8" fmla="*/ 222250 w 332"/>
              <a:gd name="T9" fmla="*/ 3175 h 158"/>
              <a:gd name="T10" fmla="*/ 279400 w 332"/>
              <a:gd name="T11" fmla="*/ 3175 h 158"/>
              <a:gd name="T12" fmla="*/ 279400 w 332"/>
              <a:gd name="T13" fmla="*/ 22225 h 158"/>
              <a:gd name="T14" fmla="*/ 317500 w 332"/>
              <a:gd name="T15" fmla="*/ 22225 h 158"/>
              <a:gd name="T16" fmla="*/ 317500 w 332"/>
              <a:gd name="T17" fmla="*/ 3175 h 158"/>
              <a:gd name="T18" fmla="*/ 393700 w 332"/>
              <a:gd name="T19" fmla="*/ 6350 h 158"/>
              <a:gd name="T20" fmla="*/ 393700 w 332"/>
              <a:gd name="T21" fmla="*/ 22225 h 158"/>
              <a:gd name="T22" fmla="*/ 508000 w 332"/>
              <a:gd name="T23" fmla="*/ 22225 h 158"/>
              <a:gd name="T24" fmla="*/ 508000 w 332"/>
              <a:gd name="T25" fmla="*/ 28575 h 158"/>
              <a:gd name="T26" fmla="*/ 517525 w 332"/>
              <a:gd name="T27" fmla="*/ 28575 h 158"/>
              <a:gd name="T28" fmla="*/ 517525 w 332"/>
              <a:gd name="T29" fmla="*/ 22225 h 158"/>
              <a:gd name="T30" fmla="*/ 527050 w 332"/>
              <a:gd name="T31" fmla="*/ 22225 h 158"/>
              <a:gd name="T32" fmla="*/ 466725 w 332"/>
              <a:gd name="T33" fmla="*/ 187325 h 158"/>
              <a:gd name="T34" fmla="*/ 390525 w 332"/>
              <a:gd name="T35" fmla="*/ 187325 h 158"/>
              <a:gd name="T36" fmla="*/ 390525 w 332"/>
              <a:gd name="T37" fmla="*/ 247650 h 158"/>
              <a:gd name="T38" fmla="*/ 222250 w 332"/>
              <a:gd name="T39" fmla="*/ 244475 h 158"/>
              <a:gd name="T40" fmla="*/ 222250 w 332"/>
              <a:gd name="T41" fmla="*/ 250825 h 158"/>
              <a:gd name="T42" fmla="*/ 38100 w 332"/>
              <a:gd name="T43" fmla="*/ 250825 h 158"/>
              <a:gd name="T44" fmla="*/ 25400 w 332"/>
              <a:gd name="T45" fmla="*/ 168275 h 158"/>
              <a:gd name="T46" fmla="*/ 0 w 332"/>
              <a:gd name="T47" fmla="*/ 25400 h 158"/>
              <a:gd name="T48" fmla="*/ 0 w 332"/>
              <a:gd name="T49" fmla="*/ 25400 h 158"/>
              <a:gd name="T50" fmla="*/ 0 w 332"/>
              <a:gd name="T51" fmla="*/ 25400 h 158"/>
              <a:gd name="T52" fmla="*/ 0 w 332"/>
              <a:gd name="T53" fmla="*/ 25400 h 15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2" h="158">
                <a:moveTo>
                  <a:pt x="0" y="16"/>
                </a:moveTo>
                <a:lnTo>
                  <a:pt x="108" y="18"/>
                </a:lnTo>
                <a:lnTo>
                  <a:pt x="108" y="0"/>
                </a:lnTo>
                <a:lnTo>
                  <a:pt x="140" y="0"/>
                </a:lnTo>
                <a:lnTo>
                  <a:pt x="140" y="2"/>
                </a:lnTo>
                <a:lnTo>
                  <a:pt x="176" y="2"/>
                </a:lnTo>
                <a:lnTo>
                  <a:pt x="176" y="14"/>
                </a:lnTo>
                <a:lnTo>
                  <a:pt x="200" y="14"/>
                </a:lnTo>
                <a:lnTo>
                  <a:pt x="200" y="2"/>
                </a:lnTo>
                <a:lnTo>
                  <a:pt x="248" y="4"/>
                </a:lnTo>
                <a:lnTo>
                  <a:pt x="248" y="14"/>
                </a:lnTo>
                <a:lnTo>
                  <a:pt x="320" y="14"/>
                </a:lnTo>
                <a:lnTo>
                  <a:pt x="320" y="18"/>
                </a:lnTo>
                <a:lnTo>
                  <a:pt x="326" y="18"/>
                </a:lnTo>
                <a:lnTo>
                  <a:pt x="326" y="14"/>
                </a:lnTo>
                <a:lnTo>
                  <a:pt x="332" y="14"/>
                </a:lnTo>
                <a:lnTo>
                  <a:pt x="294" y="118"/>
                </a:lnTo>
                <a:lnTo>
                  <a:pt x="246" y="118"/>
                </a:lnTo>
                <a:lnTo>
                  <a:pt x="246" y="156"/>
                </a:lnTo>
                <a:lnTo>
                  <a:pt x="140" y="154"/>
                </a:lnTo>
                <a:lnTo>
                  <a:pt x="140" y="158"/>
                </a:lnTo>
                <a:lnTo>
                  <a:pt x="24" y="158"/>
                </a:lnTo>
                <a:lnTo>
                  <a:pt x="16" y="106"/>
                </a:lnTo>
                <a:lnTo>
                  <a:pt x="0" y="1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Freeform 15"/>
          <p:cNvSpPr>
            <a:spLocks/>
          </p:cNvSpPr>
          <p:nvPr/>
        </p:nvSpPr>
        <p:spPr bwMode="auto">
          <a:xfrm>
            <a:off x="1814830" y="1695048"/>
            <a:ext cx="346075" cy="387350"/>
          </a:xfrm>
          <a:custGeom>
            <a:avLst/>
            <a:gdLst>
              <a:gd name="T0" fmla="*/ 136525 w 218"/>
              <a:gd name="T1" fmla="*/ 0 h 244"/>
              <a:gd name="T2" fmla="*/ 146050 w 218"/>
              <a:gd name="T3" fmla="*/ 0 h 244"/>
              <a:gd name="T4" fmla="*/ 146050 w 218"/>
              <a:gd name="T5" fmla="*/ 9525 h 244"/>
              <a:gd name="T6" fmla="*/ 149225 w 218"/>
              <a:gd name="T7" fmla="*/ 9525 h 244"/>
              <a:gd name="T8" fmla="*/ 149225 w 218"/>
              <a:gd name="T9" fmla="*/ 6350 h 244"/>
              <a:gd name="T10" fmla="*/ 161925 w 218"/>
              <a:gd name="T11" fmla="*/ 6350 h 244"/>
              <a:gd name="T12" fmla="*/ 161925 w 218"/>
              <a:gd name="T13" fmla="*/ 0 h 244"/>
              <a:gd name="T14" fmla="*/ 330200 w 218"/>
              <a:gd name="T15" fmla="*/ 3175 h 244"/>
              <a:gd name="T16" fmla="*/ 330200 w 218"/>
              <a:gd name="T17" fmla="*/ 6350 h 244"/>
              <a:gd name="T18" fmla="*/ 330200 w 218"/>
              <a:gd name="T19" fmla="*/ 168275 h 244"/>
              <a:gd name="T20" fmla="*/ 346075 w 218"/>
              <a:gd name="T21" fmla="*/ 168275 h 244"/>
              <a:gd name="T22" fmla="*/ 342900 w 218"/>
              <a:gd name="T23" fmla="*/ 342900 h 244"/>
              <a:gd name="T24" fmla="*/ 342900 w 218"/>
              <a:gd name="T25" fmla="*/ 368300 h 244"/>
              <a:gd name="T26" fmla="*/ 314325 w 218"/>
              <a:gd name="T27" fmla="*/ 368300 h 244"/>
              <a:gd name="T28" fmla="*/ 254000 w 218"/>
              <a:gd name="T29" fmla="*/ 381000 h 244"/>
              <a:gd name="T30" fmla="*/ 203200 w 218"/>
              <a:gd name="T31" fmla="*/ 387350 h 244"/>
              <a:gd name="T32" fmla="*/ 177800 w 218"/>
              <a:gd name="T33" fmla="*/ 387350 h 244"/>
              <a:gd name="T34" fmla="*/ 155575 w 218"/>
              <a:gd name="T35" fmla="*/ 374650 h 244"/>
              <a:gd name="T36" fmla="*/ 85725 w 218"/>
              <a:gd name="T37" fmla="*/ 355600 h 244"/>
              <a:gd name="T38" fmla="*/ 15875 w 218"/>
              <a:gd name="T39" fmla="*/ 336550 h 244"/>
              <a:gd name="T40" fmla="*/ 15875 w 218"/>
              <a:gd name="T41" fmla="*/ 225425 h 244"/>
              <a:gd name="T42" fmla="*/ 0 w 218"/>
              <a:gd name="T43" fmla="*/ 225425 h 244"/>
              <a:gd name="T44" fmla="*/ 0 w 218"/>
              <a:gd name="T45" fmla="*/ 165100 h 244"/>
              <a:gd name="T46" fmla="*/ 76200 w 218"/>
              <a:gd name="T47" fmla="*/ 165100 h 244"/>
              <a:gd name="T48" fmla="*/ 136525 w 218"/>
              <a:gd name="T49" fmla="*/ 0 h 244"/>
              <a:gd name="T50" fmla="*/ 136525 w 218"/>
              <a:gd name="T51" fmla="*/ 0 h 244"/>
              <a:gd name="T52" fmla="*/ 136525 w 218"/>
              <a:gd name="T53" fmla="*/ 0 h 244"/>
              <a:gd name="T54" fmla="*/ 136525 w 218"/>
              <a:gd name="T55" fmla="*/ 0 h 24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8" h="244">
                <a:moveTo>
                  <a:pt x="86" y="0"/>
                </a:moveTo>
                <a:lnTo>
                  <a:pt x="92" y="0"/>
                </a:lnTo>
                <a:lnTo>
                  <a:pt x="92" y="6"/>
                </a:lnTo>
                <a:lnTo>
                  <a:pt x="94" y="6"/>
                </a:lnTo>
                <a:lnTo>
                  <a:pt x="94" y="4"/>
                </a:lnTo>
                <a:lnTo>
                  <a:pt x="102" y="4"/>
                </a:lnTo>
                <a:lnTo>
                  <a:pt x="102" y="0"/>
                </a:lnTo>
                <a:lnTo>
                  <a:pt x="208" y="2"/>
                </a:lnTo>
                <a:lnTo>
                  <a:pt x="208" y="4"/>
                </a:lnTo>
                <a:lnTo>
                  <a:pt x="208" y="106"/>
                </a:lnTo>
                <a:lnTo>
                  <a:pt x="218" y="106"/>
                </a:lnTo>
                <a:lnTo>
                  <a:pt x="216" y="216"/>
                </a:lnTo>
                <a:lnTo>
                  <a:pt x="216" y="232"/>
                </a:lnTo>
                <a:lnTo>
                  <a:pt x="198" y="232"/>
                </a:lnTo>
                <a:lnTo>
                  <a:pt x="160" y="240"/>
                </a:lnTo>
                <a:lnTo>
                  <a:pt x="128" y="244"/>
                </a:lnTo>
                <a:lnTo>
                  <a:pt x="112" y="244"/>
                </a:lnTo>
                <a:lnTo>
                  <a:pt x="98" y="236"/>
                </a:lnTo>
                <a:lnTo>
                  <a:pt x="54" y="224"/>
                </a:lnTo>
                <a:lnTo>
                  <a:pt x="10" y="212"/>
                </a:lnTo>
                <a:lnTo>
                  <a:pt x="10" y="142"/>
                </a:lnTo>
                <a:lnTo>
                  <a:pt x="0" y="142"/>
                </a:lnTo>
                <a:lnTo>
                  <a:pt x="0" y="104"/>
                </a:lnTo>
                <a:lnTo>
                  <a:pt x="48" y="104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Freeform 16"/>
          <p:cNvSpPr>
            <a:spLocks/>
          </p:cNvSpPr>
          <p:nvPr/>
        </p:nvSpPr>
        <p:spPr bwMode="auto">
          <a:xfrm>
            <a:off x="1462405" y="1917298"/>
            <a:ext cx="368300" cy="317500"/>
          </a:xfrm>
          <a:custGeom>
            <a:avLst/>
            <a:gdLst>
              <a:gd name="T0" fmla="*/ 352425 w 232"/>
              <a:gd name="T1" fmla="*/ 3175 h 200"/>
              <a:gd name="T2" fmla="*/ 368300 w 232"/>
              <a:gd name="T3" fmla="*/ 3175 h 200"/>
              <a:gd name="T4" fmla="*/ 368300 w 232"/>
              <a:gd name="T5" fmla="*/ 114300 h 200"/>
              <a:gd name="T6" fmla="*/ 352425 w 232"/>
              <a:gd name="T7" fmla="*/ 114300 h 200"/>
              <a:gd name="T8" fmla="*/ 352425 w 232"/>
              <a:gd name="T9" fmla="*/ 238125 h 200"/>
              <a:gd name="T10" fmla="*/ 336550 w 232"/>
              <a:gd name="T11" fmla="*/ 238125 h 200"/>
              <a:gd name="T12" fmla="*/ 336550 w 232"/>
              <a:gd name="T13" fmla="*/ 241300 h 200"/>
              <a:gd name="T14" fmla="*/ 285750 w 232"/>
              <a:gd name="T15" fmla="*/ 266700 h 200"/>
              <a:gd name="T16" fmla="*/ 269875 w 232"/>
              <a:gd name="T17" fmla="*/ 266700 h 200"/>
              <a:gd name="T18" fmla="*/ 269875 w 232"/>
              <a:gd name="T19" fmla="*/ 257175 h 200"/>
              <a:gd name="T20" fmla="*/ 260350 w 232"/>
              <a:gd name="T21" fmla="*/ 257175 h 200"/>
              <a:gd name="T22" fmla="*/ 101600 w 232"/>
              <a:gd name="T23" fmla="*/ 317500 h 200"/>
              <a:gd name="T24" fmla="*/ 50800 w 232"/>
              <a:gd name="T25" fmla="*/ 317500 h 200"/>
              <a:gd name="T26" fmla="*/ 0 w 232"/>
              <a:gd name="T27" fmla="*/ 6350 h 200"/>
              <a:gd name="T28" fmla="*/ 184150 w 232"/>
              <a:gd name="T29" fmla="*/ 6350 h 200"/>
              <a:gd name="T30" fmla="*/ 184150 w 232"/>
              <a:gd name="T31" fmla="*/ 0 h 200"/>
              <a:gd name="T32" fmla="*/ 352425 w 232"/>
              <a:gd name="T33" fmla="*/ 3175 h 200"/>
              <a:gd name="T34" fmla="*/ 352425 w 232"/>
              <a:gd name="T35" fmla="*/ 3175 h 200"/>
              <a:gd name="T36" fmla="*/ 352425 w 232"/>
              <a:gd name="T37" fmla="*/ 3175 h 200"/>
              <a:gd name="T38" fmla="*/ 352425 w 232"/>
              <a:gd name="T39" fmla="*/ 3175 h 2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32" h="200">
                <a:moveTo>
                  <a:pt x="222" y="2"/>
                </a:moveTo>
                <a:lnTo>
                  <a:pt x="232" y="2"/>
                </a:lnTo>
                <a:lnTo>
                  <a:pt x="232" y="72"/>
                </a:lnTo>
                <a:lnTo>
                  <a:pt x="222" y="72"/>
                </a:lnTo>
                <a:lnTo>
                  <a:pt x="222" y="150"/>
                </a:lnTo>
                <a:lnTo>
                  <a:pt x="212" y="150"/>
                </a:lnTo>
                <a:lnTo>
                  <a:pt x="212" y="152"/>
                </a:lnTo>
                <a:lnTo>
                  <a:pt x="180" y="168"/>
                </a:lnTo>
                <a:lnTo>
                  <a:pt x="170" y="168"/>
                </a:lnTo>
                <a:lnTo>
                  <a:pt x="170" y="162"/>
                </a:lnTo>
                <a:lnTo>
                  <a:pt x="164" y="162"/>
                </a:lnTo>
                <a:lnTo>
                  <a:pt x="64" y="200"/>
                </a:lnTo>
                <a:lnTo>
                  <a:pt x="32" y="200"/>
                </a:lnTo>
                <a:lnTo>
                  <a:pt x="0" y="4"/>
                </a:lnTo>
                <a:lnTo>
                  <a:pt x="116" y="4"/>
                </a:lnTo>
                <a:lnTo>
                  <a:pt x="116" y="0"/>
                </a:lnTo>
                <a:lnTo>
                  <a:pt x="222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Freeform 17"/>
          <p:cNvSpPr>
            <a:spLocks/>
          </p:cNvSpPr>
          <p:nvPr/>
        </p:nvSpPr>
        <p:spPr bwMode="auto">
          <a:xfrm>
            <a:off x="1513205" y="2031598"/>
            <a:ext cx="555625" cy="482600"/>
          </a:xfrm>
          <a:custGeom>
            <a:avLst/>
            <a:gdLst>
              <a:gd name="T0" fmla="*/ 457200 w 350"/>
              <a:gd name="T1" fmla="*/ 38100 h 304"/>
              <a:gd name="T2" fmla="*/ 457200 w 350"/>
              <a:gd name="T3" fmla="*/ 101600 h 304"/>
              <a:gd name="T4" fmla="*/ 450850 w 350"/>
              <a:gd name="T5" fmla="*/ 101600 h 304"/>
              <a:gd name="T6" fmla="*/ 450850 w 350"/>
              <a:gd name="T7" fmla="*/ 107950 h 304"/>
              <a:gd name="T8" fmla="*/ 450850 w 350"/>
              <a:gd name="T9" fmla="*/ 114300 h 304"/>
              <a:gd name="T10" fmla="*/ 457200 w 350"/>
              <a:gd name="T11" fmla="*/ 114300 h 304"/>
              <a:gd name="T12" fmla="*/ 457200 w 350"/>
              <a:gd name="T13" fmla="*/ 117475 h 304"/>
              <a:gd name="T14" fmla="*/ 454025 w 350"/>
              <a:gd name="T15" fmla="*/ 301625 h 304"/>
              <a:gd name="T16" fmla="*/ 536575 w 350"/>
              <a:gd name="T17" fmla="*/ 301625 h 304"/>
              <a:gd name="T18" fmla="*/ 536575 w 350"/>
              <a:gd name="T19" fmla="*/ 295275 h 304"/>
              <a:gd name="T20" fmla="*/ 539750 w 350"/>
              <a:gd name="T21" fmla="*/ 295275 h 304"/>
              <a:gd name="T22" fmla="*/ 539750 w 350"/>
              <a:gd name="T23" fmla="*/ 301625 h 304"/>
              <a:gd name="T24" fmla="*/ 555625 w 350"/>
              <a:gd name="T25" fmla="*/ 301625 h 304"/>
              <a:gd name="T26" fmla="*/ 539750 w 350"/>
              <a:gd name="T27" fmla="*/ 311150 h 304"/>
              <a:gd name="T28" fmla="*/ 533400 w 350"/>
              <a:gd name="T29" fmla="*/ 333375 h 304"/>
              <a:gd name="T30" fmla="*/ 549275 w 350"/>
              <a:gd name="T31" fmla="*/ 358775 h 304"/>
              <a:gd name="T32" fmla="*/ 549275 w 350"/>
              <a:gd name="T33" fmla="*/ 365125 h 304"/>
              <a:gd name="T34" fmla="*/ 539750 w 350"/>
              <a:gd name="T35" fmla="*/ 374650 h 304"/>
              <a:gd name="T36" fmla="*/ 520700 w 350"/>
              <a:gd name="T37" fmla="*/ 374650 h 304"/>
              <a:gd name="T38" fmla="*/ 514350 w 350"/>
              <a:gd name="T39" fmla="*/ 377825 h 304"/>
              <a:gd name="T40" fmla="*/ 508000 w 350"/>
              <a:gd name="T41" fmla="*/ 396875 h 304"/>
              <a:gd name="T42" fmla="*/ 495300 w 350"/>
              <a:gd name="T43" fmla="*/ 403225 h 304"/>
              <a:gd name="T44" fmla="*/ 485775 w 350"/>
              <a:gd name="T45" fmla="*/ 403225 h 304"/>
              <a:gd name="T46" fmla="*/ 463550 w 350"/>
              <a:gd name="T47" fmla="*/ 419100 h 304"/>
              <a:gd name="T48" fmla="*/ 457200 w 350"/>
              <a:gd name="T49" fmla="*/ 419100 h 304"/>
              <a:gd name="T50" fmla="*/ 450850 w 350"/>
              <a:gd name="T51" fmla="*/ 431800 h 304"/>
              <a:gd name="T52" fmla="*/ 450850 w 350"/>
              <a:gd name="T53" fmla="*/ 441325 h 304"/>
              <a:gd name="T54" fmla="*/ 441325 w 350"/>
              <a:gd name="T55" fmla="*/ 447675 h 304"/>
              <a:gd name="T56" fmla="*/ 441325 w 350"/>
              <a:gd name="T57" fmla="*/ 460375 h 304"/>
              <a:gd name="T58" fmla="*/ 425450 w 350"/>
              <a:gd name="T59" fmla="*/ 463550 h 304"/>
              <a:gd name="T60" fmla="*/ 422275 w 350"/>
              <a:gd name="T61" fmla="*/ 469900 h 304"/>
              <a:gd name="T62" fmla="*/ 415925 w 350"/>
              <a:gd name="T63" fmla="*/ 469900 h 304"/>
              <a:gd name="T64" fmla="*/ 409575 w 350"/>
              <a:gd name="T65" fmla="*/ 466725 h 304"/>
              <a:gd name="T66" fmla="*/ 406400 w 350"/>
              <a:gd name="T67" fmla="*/ 466725 h 304"/>
              <a:gd name="T68" fmla="*/ 390525 w 350"/>
              <a:gd name="T69" fmla="*/ 454025 h 304"/>
              <a:gd name="T70" fmla="*/ 374650 w 350"/>
              <a:gd name="T71" fmla="*/ 444500 h 304"/>
              <a:gd name="T72" fmla="*/ 365125 w 350"/>
              <a:gd name="T73" fmla="*/ 447675 h 304"/>
              <a:gd name="T74" fmla="*/ 368300 w 350"/>
              <a:gd name="T75" fmla="*/ 463550 h 304"/>
              <a:gd name="T76" fmla="*/ 358775 w 350"/>
              <a:gd name="T77" fmla="*/ 473075 h 304"/>
              <a:gd name="T78" fmla="*/ 342900 w 350"/>
              <a:gd name="T79" fmla="*/ 476250 h 304"/>
              <a:gd name="T80" fmla="*/ 342900 w 350"/>
              <a:gd name="T81" fmla="*/ 482600 h 304"/>
              <a:gd name="T82" fmla="*/ 44450 w 350"/>
              <a:gd name="T83" fmla="*/ 479425 h 304"/>
              <a:gd name="T84" fmla="*/ 34925 w 350"/>
              <a:gd name="T85" fmla="*/ 412750 h 304"/>
              <a:gd name="T86" fmla="*/ 0 w 350"/>
              <a:gd name="T87" fmla="*/ 203200 h 304"/>
              <a:gd name="T88" fmla="*/ 50800 w 350"/>
              <a:gd name="T89" fmla="*/ 203200 h 304"/>
              <a:gd name="T90" fmla="*/ 209550 w 350"/>
              <a:gd name="T91" fmla="*/ 142875 h 304"/>
              <a:gd name="T92" fmla="*/ 219075 w 350"/>
              <a:gd name="T93" fmla="*/ 142875 h 304"/>
              <a:gd name="T94" fmla="*/ 219075 w 350"/>
              <a:gd name="T95" fmla="*/ 152400 h 304"/>
              <a:gd name="T96" fmla="*/ 234950 w 350"/>
              <a:gd name="T97" fmla="*/ 152400 h 304"/>
              <a:gd name="T98" fmla="*/ 285750 w 350"/>
              <a:gd name="T99" fmla="*/ 127000 h 304"/>
              <a:gd name="T100" fmla="*/ 285750 w 350"/>
              <a:gd name="T101" fmla="*/ 123825 h 304"/>
              <a:gd name="T102" fmla="*/ 301625 w 350"/>
              <a:gd name="T103" fmla="*/ 123825 h 304"/>
              <a:gd name="T104" fmla="*/ 301625 w 350"/>
              <a:gd name="T105" fmla="*/ 0 h 304"/>
              <a:gd name="T106" fmla="*/ 317500 w 350"/>
              <a:gd name="T107" fmla="*/ 0 h 304"/>
              <a:gd name="T108" fmla="*/ 387350 w 350"/>
              <a:gd name="T109" fmla="*/ 19050 h 304"/>
              <a:gd name="T110" fmla="*/ 457200 w 350"/>
              <a:gd name="T111" fmla="*/ 38100 h 304"/>
              <a:gd name="T112" fmla="*/ 457200 w 350"/>
              <a:gd name="T113" fmla="*/ 38100 h 304"/>
              <a:gd name="T114" fmla="*/ 457200 w 350"/>
              <a:gd name="T115" fmla="*/ 38100 h 304"/>
              <a:gd name="T116" fmla="*/ 457200 w 350"/>
              <a:gd name="T117" fmla="*/ 38100 h 30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0" h="304">
                <a:moveTo>
                  <a:pt x="288" y="24"/>
                </a:moveTo>
                <a:lnTo>
                  <a:pt x="288" y="64"/>
                </a:lnTo>
                <a:lnTo>
                  <a:pt x="284" y="64"/>
                </a:lnTo>
                <a:lnTo>
                  <a:pt x="284" y="68"/>
                </a:lnTo>
                <a:lnTo>
                  <a:pt x="284" y="72"/>
                </a:lnTo>
                <a:lnTo>
                  <a:pt x="288" y="72"/>
                </a:lnTo>
                <a:lnTo>
                  <a:pt x="288" y="74"/>
                </a:lnTo>
                <a:lnTo>
                  <a:pt x="286" y="190"/>
                </a:lnTo>
                <a:lnTo>
                  <a:pt x="338" y="190"/>
                </a:lnTo>
                <a:lnTo>
                  <a:pt x="338" y="186"/>
                </a:lnTo>
                <a:lnTo>
                  <a:pt x="340" y="186"/>
                </a:lnTo>
                <a:lnTo>
                  <a:pt x="340" y="190"/>
                </a:lnTo>
                <a:lnTo>
                  <a:pt x="350" y="190"/>
                </a:lnTo>
                <a:lnTo>
                  <a:pt x="340" y="196"/>
                </a:lnTo>
                <a:lnTo>
                  <a:pt x="336" y="210"/>
                </a:lnTo>
                <a:lnTo>
                  <a:pt x="346" y="226"/>
                </a:lnTo>
                <a:lnTo>
                  <a:pt x="346" y="230"/>
                </a:lnTo>
                <a:lnTo>
                  <a:pt x="340" y="236"/>
                </a:lnTo>
                <a:lnTo>
                  <a:pt x="328" y="236"/>
                </a:lnTo>
                <a:lnTo>
                  <a:pt x="324" y="238"/>
                </a:lnTo>
                <a:lnTo>
                  <a:pt x="320" y="250"/>
                </a:lnTo>
                <a:lnTo>
                  <a:pt x="312" y="254"/>
                </a:lnTo>
                <a:lnTo>
                  <a:pt x="306" y="254"/>
                </a:lnTo>
                <a:lnTo>
                  <a:pt x="292" y="264"/>
                </a:lnTo>
                <a:lnTo>
                  <a:pt x="288" y="264"/>
                </a:lnTo>
                <a:lnTo>
                  <a:pt x="284" y="272"/>
                </a:lnTo>
                <a:lnTo>
                  <a:pt x="284" y="278"/>
                </a:lnTo>
                <a:lnTo>
                  <a:pt x="278" y="282"/>
                </a:lnTo>
                <a:lnTo>
                  <a:pt x="278" y="290"/>
                </a:lnTo>
                <a:lnTo>
                  <a:pt x="268" y="292"/>
                </a:lnTo>
                <a:lnTo>
                  <a:pt x="266" y="296"/>
                </a:lnTo>
                <a:lnTo>
                  <a:pt x="262" y="296"/>
                </a:lnTo>
                <a:lnTo>
                  <a:pt x="258" y="294"/>
                </a:lnTo>
                <a:lnTo>
                  <a:pt x="256" y="294"/>
                </a:lnTo>
                <a:lnTo>
                  <a:pt x="246" y="286"/>
                </a:lnTo>
                <a:lnTo>
                  <a:pt x="236" y="280"/>
                </a:lnTo>
                <a:lnTo>
                  <a:pt x="230" y="282"/>
                </a:lnTo>
                <a:lnTo>
                  <a:pt x="232" y="292"/>
                </a:lnTo>
                <a:lnTo>
                  <a:pt x="226" y="298"/>
                </a:lnTo>
                <a:lnTo>
                  <a:pt x="216" y="300"/>
                </a:lnTo>
                <a:lnTo>
                  <a:pt x="216" y="304"/>
                </a:lnTo>
                <a:lnTo>
                  <a:pt x="28" y="302"/>
                </a:lnTo>
                <a:lnTo>
                  <a:pt x="22" y="260"/>
                </a:lnTo>
                <a:lnTo>
                  <a:pt x="0" y="128"/>
                </a:lnTo>
                <a:lnTo>
                  <a:pt x="32" y="128"/>
                </a:lnTo>
                <a:lnTo>
                  <a:pt x="132" y="90"/>
                </a:lnTo>
                <a:lnTo>
                  <a:pt x="138" y="90"/>
                </a:lnTo>
                <a:lnTo>
                  <a:pt x="138" y="96"/>
                </a:lnTo>
                <a:lnTo>
                  <a:pt x="148" y="96"/>
                </a:lnTo>
                <a:lnTo>
                  <a:pt x="180" y="80"/>
                </a:lnTo>
                <a:lnTo>
                  <a:pt x="180" y="78"/>
                </a:lnTo>
                <a:lnTo>
                  <a:pt x="190" y="78"/>
                </a:lnTo>
                <a:lnTo>
                  <a:pt x="190" y="0"/>
                </a:lnTo>
                <a:lnTo>
                  <a:pt x="200" y="0"/>
                </a:lnTo>
                <a:lnTo>
                  <a:pt x="244" y="12"/>
                </a:lnTo>
                <a:lnTo>
                  <a:pt x="288" y="2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Freeform 18"/>
          <p:cNvSpPr>
            <a:spLocks/>
          </p:cNvSpPr>
          <p:nvPr/>
        </p:nvSpPr>
        <p:spPr bwMode="auto">
          <a:xfrm>
            <a:off x="1621155" y="2765023"/>
            <a:ext cx="393700" cy="447675"/>
          </a:xfrm>
          <a:custGeom>
            <a:avLst/>
            <a:gdLst>
              <a:gd name="T0" fmla="*/ 311150 w 248"/>
              <a:gd name="T1" fmla="*/ 0 h 282"/>
              <a:gd name="T2" fmla="*/ 393700 w 248"/>
              <a:gd name="T3" fmla="*/ 3175 h 282"/>
              <a:gd name="T4" fmla="*/ 393700 w 248"/>
              <a:gd name="T5" fmla="*/ 22225 h 282"/>
              <a:gd name="T6" fmla="*/ 381000 w 248"/>
              <a:gd name="T7" fmla="*/ 22225 h 282"/>
              <a:gd name="T8" fmla="*/ 384175 w 248"/>
              <a:gd name="T9" fmla="*/ 38100 h 282"/>
              <a:gd name="T10" fmla="*/ 393700 w 248"/>
              <a:gd name="T11" fmla="*/ 31750 h 282"/>
              <a:gd name="T12" fmla="*/ 393700 w 248"/>
              <a:gd name="T13" fmla="*/ 41275 h 282"/>
              <a:gd name="T14" fmla="*/ 387350 w 248"/>
              <a:gd name="T15" fmla="*/ 320675 h 282"/>
              <a:gd name="T16" fmla="*/ 387350 w 248"/>
              <a:gd name="T17" fmla="*/ 330200 h 282"/>
              <a:gd name="T18" fmla="*/ 393700 w 248"/>
              <a:gd name="T19" fmla="*/ 330200 h 282"/>
              <a:gd name="T20" fmla="*/ 393700 w 248"/>
              <a:gd name="T21" fmla="*/ 441325 h 282"/>
              <a:gd name="T22" fmla="*/ 393700 w 248"/>
              <a:gd name="T23" fmla="*/ 447675 h 282"/>
              <a:gd name="T24" fmla="*/ 142875 w 248"/>
              <a:gd name="T25" fmla="*/ 444500 h 282"/>
              <a:gd name="T26" fmla="*/ 142875 w 248"/>
              <a:gd name="T27" fmla="*/ 447675 h 282"/>
              <a:gd name="T28" fmla="*/ 133350 w 248"/>
              <a:gd name="T29" fmla="*/ 447675 h 282"/>
              <a:gd name="T30" fmla="*/ 133350 w 248"/>
              <a:gd name="T31" fmla="*/ 444500 h 282"/>
              <a:gd name="T32" fmla="*/ 53975 w 248"/>
              <a:gd name="T33" fmla="*/ 444500 h 282"/>
              <a:gd name="T34" fmla="*/ 3175 w 248"/>
              <a:gd name="T35" fmla="*/ 149225 h 282"/>
              <a:gd name="T36" fmla="*/ 0 w 248"/>
              <a:gd name="T37" fmla="*/ 120650 h 282"/>
              <a:gd name="T38" fmla="*/ 123825 w 248"/>
              <a:gd name="T39" fmla="*/ 79375 h 282"/>
              <a:gd name="T40" fmla="*/ 123825 w 248"/>
              <a:gd name="T41" fmla="*/ 60325 h 282"/>
              <a:gd name="T42" fmla="*/ 133350 w 248"/>
              <a:gd name="T43" fmla="*/ 60325 h 282"/>
              <a:gd name="T44" fmla="*/ 133350 w 248"/>
              <a:gd name="T45" fmla="*/ 38100 h 282"/>
              <a:gd name="T46" fmla="*/ 146050 w 248"/>
              <a:gd name="T47" fmla="*/ 38100 h 282"/>
              <a:gd name="T48" fmla="*/ 146050 w 248"/>
              <a:gd name="T49" fmla="*/ 50800 h 282"/>
              <a:gd name="T50" fmla="*/ 155575 w 248"/>
              <a:gd name="T51" fmla="*/ 50800 h 282"/>
              <a:gd name="T52" fmla="*/ 155575 w 248"/>
              <a:gd name="T53" fmla="*/ 66675 h 282"/>
              <a:gd name="T54" fmla="*/ 180975 w 248"/>
              <a:gd name="T55" fmla="*/ 60325 h 282"/>
              <a:gd name="T56" fmla="*/ 187325 w 248"/>
              <a:gd name="T57" fmla="*/ 53975 h 282"/>
              <a:gd name="T58" fmla="*/ 203200 w 248"/>
              <a:gd name="T59" fmla="*/ 57150 h 282"/>
              <a:gd name="T60" fmla="*/ 206375 w 248"/>
              <a:gd name="T61" fmla="*/ 47625 h 282"/>
              <a:gd name="T62" fmla="*/ 311150 w 248"/>
              <a:gd name="T63" fmla="*/ 0 h 282"/>
              <a:gd name="T64" fmla="*/ 311150 w 248"/>
              <a:gd name="T65" fmla="*/ 0 h 282"/>
              <a:gd name="T66" fmla="*/ 311150 w 248"/>
              <a:gd name="T67" fmla="*/ 0 h 282"/>
              <a:gd name="T68" fmla="*/ 311150 w 248"/>
              <a:gd name="T69" fmla="*/ 0 h 28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8" h="282">
                <a:moveTo>
                  <a:pt x="196" y="0"/>
                </a:moveTo>
                <a:lnTo>
                  <a:pt x="248" y="2"/>
                </a:lnTo>
                <a:lnTo>
                  <a:pt x="248" y="14"/>
                </a:lnTo>
                <a:lnTo>
                  <a:pt x="240" y="14"/>
                </a:lnTo>
                <a:lnTo>
                  <a:pt x="242" y="24"/>
                </a:lnTo>
                <a:lnTo>
                  <a:pt x="248" y="20"/>
                </a:lnTo>
                <a:lnTo>
                  <a:pt x="248" y="26"/>
                </a:lnTo>
                <a:lnTo>
                  <a:pt x="244" y="202"/>
                </a:lnTo>
                <a:lnTo>
                  <a:pt x="244" y="208"/>
                </a:lnTo>
                <a:lnTo>
                  <a:pt x="248" y="208"/>
                </a:lnTo>
                <a:lnTo>
                  <a:pt x="248" y="278"/>
                </a:lnTo>
                <a:lnTo>
                  <a:pt x="248" y="282"/>
                </a:lnTo>
                <a:lnTo>
                  <a:pt x="90" y="280"/>
                </a:lnTo>
                <a:lnTo>
                  <a:pt x="90" y="282"/>
                </a:lnTo>
                <a:lnTo>
                  <a:pt x="84" y="282"/>
                </a:lnTo>
                <a:lnTo>
                  <a:pt x="84" y="280"/>
                </a:lnTo>
                <a:lnTo>
                  <a:pt x="34" y="280"/>
                </a:lnTo>
                <a:lnTo>
                  <a:pt x="2" y="94"/>
                </a:lnTo>
                <a:lnTo>
                  <a:pt x="0" y="76"/>
                </a:lnTo>
                <a:lnTo>
                  <a:pt x="78" y="50"/>
                </a:lnTo>
                <a:lnTo>
                  <a:pt x="78" y="38"/>
                </a:lnTo>
                <a:lnTo>
                  <a:pt x="84" y="38"/>
                </a:lnTo>
                <a:lnTo>
                  <a:pt x="84" y="24"/>
                </a:lnTo>
                <a:lnTo>
                  <a:pt x="92" y="24"/>
                </a:lnTo>
                <a:lnTo>
                  <a:pt x="92" y="32"/>
                </a:lnTo>
                <a:lnTo>
                  <a:pt x="98" y="32"/>
                </a:lnTo>
                <a:lnTo>
                  <a:pt x="98" y="42"/>
                </a:lnTo>
                <a:lnTo>
                  <a:pt x="114" y="38"/>
                </a:lnTo>
                <a:lnTo>
                  <a:pt x="118" y="34"/>
                </a:lnTo>
                <a:lnTo>
                  <a:pt x="128" y="36"/>
                </a:lnTo>
                <a:lnTo>
                  <a:pt x="130" y="30"/>
                </a:lnTo>
                <a:lnTo>
                  <a:pt x="19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Freeform 19"/>
          <p:cNvSpPr>
            <a:spLocks/>
          </p:cNvSpPr>
          <p:nvPr/>
        </p:nvSpPr>
        <p:spPr bwMode="auto">
          <a:xfrm>
            <a:off x="1840230" y="5451073"/>
            <a:ext cx="311150" cy="454025"/>
          </a:xfrm>
          <a:custGeom>
            <a:avLst/>
            <a:gdLst>
              <a:gd name="T0" fmla="*/ 311150 w 196"/>
              <a:gd name="T1" fmla="*/ 6350 h 286"/>
              <a:gd name="T2" fmla="*/ 301625 w 196"/>
              <a:gd name="T3" fmla="*/ 31750 h 286"/>
              <a:gd name="T4" fmla="*/ 288925 w 196"/>
              <a:gd name="T5" fmla="*/ 41275 h 286"/>
              <a:gd name="T6" fmla="*/ 276225 w 196"/>
              <a:gd name="T7" fmla="*/ 234950 h 286"/>
              <a:gd name="T8" fmla="*/ 273050 w 196"/>
              <a:gd name="T9" fmla="*/ 247650 h 286"/>
              <a:gd name="T10" fmla="*/ 273050 w 196"/>
              <a:gd name="T11" fmla="*/ 295275 h 286"/>
              <a:gd name="T12" fmla="*/ 269875 w 196"/>
              <a:gd name="T13" fmla="*/ 301625 h 286"/>
              <a:gd name="T14" fmla="*/ 257175 w 196"/>
              <a:gd name="T15" fmla="*/ 311150 h 286"/>
              <a:gd name="T16" fmla="*/ 254000 w 196"/>
              <a:gd name="T17" fmla="*/ 320675 h 286"/>
              <a:gd name="T18" fmla="*/ 250825 w 196"/>
              <a:gd name="T19" fmla="*/ 342900 h 286"/>
              <a:gd name="T20" fmla="*/ 231775 w 196"/>
              <a:gd name="T21" fmla="*/ 349250 h 286"/>
              <a:gd name="T22" fmla="*/ 225425 w 196"/>
              <a:gd name="T23" fmla="*/ 365125 h 286"/>
              <a:gd name="T24" fmla="*/ 219075 w 196"/>
              <a:gd name="T25" fmla="*/ 365125 h 286"/>
              <a:gd name="T26" fmla="*/ 209550 w 196"/>
              <a:gd name="T27" fmla="*/ 368300 h 286"/>
              <a:gd name="T28" fmla="*/ 196850 w 196"/>
              <a:gd name="T29" fmla="*/ 374650 h 286"/>
              <a:gd name="T30" fmla="*/ 187325 w 196"/>
              <a:gd name="T31" fmla="*/ 377825 h 286"/>
              <a:gd name="T32" fmla="*/ 184150 w 196"/>
              <a:gd name="T33" fmla="*/ 387350 h 286"/>
              <a:gd name="T34" fmla="*/ 174625 w 196"/>
              <a:gd name="T35" fmla="*/ 393700 h 286"/>
              <a:gd name="T36" fmla="*/ 168275 w 196"/>
              <a:gd name="T37" fmla="*/ 406400 h 286"/>
              <a:gd name="T38" fmla="*/ 161925 w 196"/>
              <a:gd name="T39" fmla="*/ 425450 h 286"/>
              <a:gd name="T40" fmla="*/ 174625 w 196"/>
              <a:gd name="T41" fmla="*/ 454025 h 286"/>
              <a:gd name="T42" fmla="*/ 165100 w 196"/>
              <a:gd name="T43" fmla="*/ 441325 h 286"/>
              <a:gd name="T44" fmla="*/ 149225 w 196"/>
              <a:gd name="T45" fmla="*/ 415925 h 286"/>
              <a:gd name="T46" fmla="*/ 127000 w 196"/>
              <a:gd name="T47" fmla="*/ 406400 h 286"/>
              <a:gd name="T48" fmla="*/ 117475 w 196"/>
              <a:gd name="T49" fmla="*/ 390525 h 286"/>
              <a:gd name="T50" fmla="*/ 117475 w 196"/>
              <a:gd name="T51" fmla="*/ 368300 h 286"/>
              <a:gd name="T52" fmla="*/ 101600 w 196"/>
              <a:gd name="T53" fmla="*/ 336550 h 286"/>
              <a:gd name="T54" fmla="*/ 95250 w 196"/>
              <a:gd name="T55" fmla="*/ 298450 h 286"/>
              <a:gd name="T56" fmla="*/ 104775 w 196"/>
              <a:gd name="T57" fmla="*/ 292100 h 286"/>
              <a:gd name="T58" fmla="*/ 95250 w 196"/>
              <a:gd name="T59" fmla="*/ 269875 h 286"/>
              <a:gd name="T60" fmla="*/ 98425 w 196"/>
              <a:gd name="T61" fmla="*/ 263525 h 286"/>
              <a:gd name="T62" fmla="*/ 98425 w 196"/>
              <a:gd name="T63" fmla="*/ 238125 h 286"/>
              <a:gd name="T64" fmla="*/ 73025 w 196"/>
              <a:gd name="T65" fmla="*/ 206375 h 286"/>
              <a:gd name="T66" fmla="*/ 60325 w 196"/>
              <a:gd name="T67" fmla="*/ 184150 h 286"/>
              <a:gd name="T68" fmla="*/ 50800 w 196"/>
              <a:gd name="T69" fmla="*/ 139700 h 286"/>
              <a:gd name="T70" fmla="*/ 28575 w 196"/>
              <a:gd name="T71" fmla="*/ 130175 h 286"/>
              <a:gd name="T72" fmla="*/ 25400 w 196"/>
              <a:gd name="T73" fmla="*/ 92075 h 286"/>
              <a:gd name="T74" fmla="*/ 25400 w 196"/>
              <a:gd name="T75" fmla="*/ 69850 h 286"/>
              <a:gd name="T76" fmla="*/ 22225 w 196"/>
              <a:gd name="T77" fmla="*/ 38100 h 286"/>
              <a:gd name="T78" fmla="*/ 9525 w 196"/>
              <a:gd name="T79" fmla="*/ 15875 h 286"/>
              <a:gd name="T80" fmla="*/ 111125 w 196"/>
              <a:gd name="T81" fmla="*/ 3175 h 286"/>
              <a:gd name="T82" fmla="*/ 111125 w 196"/>
              <a:gd name="T83" fmla="*/ 3175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96" h="286">
                <a:moveTo>
                  <a:pt x="70" y="2"/>
                </a:moveTo>
                <a:lnTo>
                  <a:pt x="196" y="4"/>
                </a:lnTo>
                <a:lnTo>
                  <a:pt x="196" y="20"/>
                </a:lnTo>
                <a:lnTo>
                  <a:pt x="190" y="20"/>
                </a:lnTo>
                <a:lnTo>
                  <a:pt x="190" y="26"/>
                </a:lnTo>
                <a:lnTo>
                  <a:pt x="182" y="26"/>
                </a:lnTo>
                <a:lnTo>
                  <a:pt x="180" y="148"/>
                </a:lnTo>
                <a:lnTo>
                  <a:pt x="174" y="148"/>
                </a:lnTo>
                <a:lnTo>
                  <a:pt x="174" y="156"/>
                </a:lnTo>
                <a:lnTo>
                  <a:pt x="172" y="156"/>
                </a:lnTo>
                <a:lnTo>
                  <a:pt x="170" y="182"/>
                </a:lnTo>
                <a:lnTo>
                  <a:pt x="172" y="186"/>
                </a:lnTo>
                <a:lnTo>
                  <a:pt x="170" y="186"/>
                </a:lnTo>
                <a:lnTo>
                  <a:pt x="170" y="190"/>
                </a:lnTo>
                <a:lnTo>
                  <a:pt x="164" y="192"/>
                </a:lnTo>
                <a:lnTo>
                  <a:pt x="162" y="196"/>
                </a:lnTo>
                <a:lnTo>
                  <a:pt x="160" y="198"/>
                </a:lnTo>
                <a:lnTo>
                  <a:pt x="160" y="202"/>
                </a:lnTo>
                <a:lnTo>
                  <a:pt x="158" y="204"/>
                </a:lnTo>
                <a:lnTo>
                  <a:pt x="158" y="216"/>
                </a:lnTo>
                <a:lnTo>
                  <a:pt x="150" y="216"/>
                </a:lnTo>
                <a:lnTo>
                  <a:pt x="146" y="220"/>
                </a:lnTo>
                <a:lnTo>
                  <a:pt x="144" y="224"/>
                </a:lnTo>
                <a:lnTo>
                  <a:pt x="142" y="230"/>
                </a:lnTo>
                <a:lnTo>
                  <a:pt x="138" y="228"/>
                </a:lnTo>
                <a:lnTo>
                  <a:pt x="138" y="230"/>
                </a:lnTo>
                <a:lnTo>
                  <a:pt x="138" y="232"/>
                </a:lnTo>
                <a:lnTo>
                  <a:pt x="132" y="232"/>
                </a:lnTo>
                <a:lnTo>
                  <a:pt x="126" y="232"/>
                </a:lnTo>
                <a:lnTo>
                  <a:pt x="124" y="236"/>
                </a:lnTo>
                <a:lnTo>
                  <a:pt x="124" y="238"/>
                </a:lnTo>
                <a:lnTo>
                  <a:pt x="118" y="238"/>
                </a:lnTo>
                <a:lnTo>
                  <a:pt x="118" y="242"/>
                </a:lnTo>
                <a:lnTo>
                  <a:pt x="116" y="244"/>
                </a:lnTo>
                <a:lnTo>
                  <a:pt x="112" y="244"/>
                </a:lnTo>
                <a:lnTo>
                  <a:pt x="110" y="248"/>
                </a:lnTo>
                <a:lnTo>
                  <a:pt x="112" y="252"/>
                </a:lnTo>
                <a:lnTo>
                  <a:pt x="106" y="256"/>
                </a:lnTo>
                <a:lnTo>
                  <a:pt x="104" y="258"/>
                </a:lnTo>
                <a:lnTo>
                  <a:pt x="102" y="268"/>
                </a:lnTo>
                <a:lnTo>
                  <a:pt x="110" y="280"/>
                </a:lnTo>
                <a:lnTo>
                  <a:pt x="110" y="286"/>
                </a:lnTo>
                <a:lnTo>
                  <a:pt x="106" y="286"/>
                </a:lnTo>
                <a:lnTo>
                  <a:pt x="104" y="278"/>
                </a:lnTo>
                <a:lnTo>
                  <a:pt x="96" y="268"/>
                </a:lnTo>
                <a:lnTo>
                  <a:pt x="94" y="262"/>
                </a:lnTo>
                <a:lnTo>
                  <a:pt x="86" y="256"/>
                </a:lnTo>
                <a:lnTo>
                  <a:pt x="80" y="256"/>
                </a:lnTo>
                <a:lnTo>
                  <a:pt x="76" y="252"/>
                </a:lnTo>
                <a:lnTo>
                  <a:pt x="74" y="246"/>
                </a:lnTo>
                <a:lnTo>
                  <a:pt x="72" y="242"/>
                </a:lnTo>
                <a:lnTo>
                  <a:pt x="74" y="232"/>
                </a:lnTo>
                <a:lnTo>
                  <a:pt x="66" y="222"/>
                </a:lnTo>
                <a:lnTo>
                  <a:pt x="64" y="212"/>
                </a:lnTo>
                <a:lnTo>
                  <a:pt x="60" y="200"/>
                </a:lnTo>
                <a:lnTo>
                  <a:pt x="60" y="188"/>
                </a:lnTo>
                <a:lnTo>
                  <a:pt x="62" y="186"/>
                </a:lnTo>
                <a:lnTo>
                  <a:pt x="66" y="184"/>
                </a:lnTo>
                <a:lnTo>
                  <a:pt x="66" y="182"/>
                </a:lnTo>
                <a:lnTo>
                  <a:pt x="60" y="170"/>
                </a:lnTo>
                <a:lnTo>
                  <a:pt x="60" y="168"/>
                </a:lnTo>
                <a:lnTo>
                  <a:pt x="62" y="166"/>
                </a:lnTo>
                <a:lnTo>
                  <a:pt x="58" y="160"/>
                </a:lnTo>
                <a:lnTo>
                  <a:pt x="62" y="150"/>
                </a:lnTo>
                <a:lnTo>
                  <a:pt x="56" y="146"/>
                </a:lnTo>
                <a:lnTo>
                  <a:pt x="46" y="130"/>
                </a:lnTo>
                <a:lnTo>
                  <a:pt x="40" y="124"/>
                </a:lnTo>
                <a:lnTo>
                  <a:pt x="38" y="116"/>
                </a:lnTo>
                <a:lnTo>
                  <a:pt x="30" y="110"/>
                </a:lnTo>
                <a:lnTo>
                  <a:pt x="32" y="88"/>
                </a:lnTo>
                <a:lnTo>
                  <a:pt x="30" y="84"/>
                </a:lnTo>
                <a:lnTo>
                  <a:pt x="18" y="82"/>
                </a:lnTo>
                <a:lnTo>
                  <a:pt x="16" y="78"/>
                </a:lnTo>
                <a:lnTo>
                  <a:pt x="16" y="58"/>
                </a:lnTo>
                <a:lnTo>
                  <a:pt x="18" y="48"/>
                </a:lnTo>
                <a:lnTo>
                  <a:pt x="16" y="44"/>
                </a:lnTo>
                <a:lnTo>
                  <a:pt x="12" y="34"/>
                </a:lnTo>
                <a:lnTo>
                  <a:pt x="14" y="24"/>
                </a:lnTo>
                <a:lnTo>
                  <a:pt x="12" y="18"/>
                </a:lnTo>
                <a:lnTo>
                  <a:pt x="6" y="10"/>
                </a:lnTo>
                <a:lnTo>
                  <a:pt x="0" y="0"/>
                </a:lnTo>
                <a:lnTo>
                  <a:pt x="70" y="2"/>
                </a:lnTo>
                <a:close/>
              </a:path>
            </a:pathLst>
          </a:custGeom>
          <a:solidFill>
            <a:srgbClr val="CC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Freeform 20"/>
          <p:cNvSpPr>
            <a:spLocks/>
          </p:cNvSpPr>
          <p:nvPr/>
        </p:nvSpPr>
        <p:spPr bwMode="auto">
          <a:xfrm>
            <a:off x="1748155" y="4898623"/>
            <a:ext cx="511175" cy="555625"/>
          </a:xfrm>
          <a:custGeom>
            <a:avLst/>
            <a:gdLst>
              <a:gd name="T0" fmla="*/ 311150 w 322"/>
              <a:gd name="T1" fmla="*/ 31750 h 350"/>
              <a:gd name="T2" fmla="*/ 323850 w 322"/>
              <a:gd name="T3" fmla="*/ 19050 h 350"/>
              <a:gd name="T4" fmla="*/ 336550 w 322"/>
              <a:gd name="T5" fmla="*/ 53975 h 350"/>
              <a:gd name="T6" fmla="*/ 330200 w 322"/>
              <a:gd name="T7" fmla="*/ 69850 h 350"/>
              <a:gd name="T8" fmla="*/ 342900 w 322"/>
              <a:gd name="T9" fmla="*/ 79375 h 350"/>
              <a:gd name="T10" fmla="*/ 342900 w 322"/>
              <a:gd name="T11" fmla="*/ 101600 h 350"/>
              <a:gd name="T12" fmla="*/ 501650 w 322"/>
              <a:gd name="T13" fmla="*/ 171450 h 350"/>
              <a:gd name="T14" fmla="*/ 511175 w 322"/>
              <a:gd name="T15" fmla="*/ 215900 h 350"/>
              <a:gd name="T16" fmla="*/ 501650 w 322"/>
              <a:gd name="T17" fmla="*/ 231775 h 350"/>
              <a:gd name="T18" fmla="*/ 498475 w 322"/>
              <a:gd name="T19" fmla="*/ 257175 h 350"/>
              <a:gd name="T20" fmla="*/ 498475 w 322"/>
              <a:gd name="T21" fmla="*/ 327025 h 350"/>
              <a:gd name="T22" fmla="*/ 476250 w 322"/>
              <a:gd name="T23" fmla="*/ 323850 h 350"/>
              <a:gd name="T24" fmla="*/ 466725 w 322"/>
              <a:gd name="T25" fmla="*/ 323850 h 350"/>
              <a:gd name="T26" fmla="*/ 457200 w 322"/>
              <a:gd name="T27" fmla="*/ 330200 h 350"/>
              <a:gd name="T28" fmla="*/ 441325 w 322"/>
              <a:gd name="T29" fmla="*/ 323850 h 350"/>
              <a:gd name="T30" fmla="*/ 431800 w 322"/>
              <a:gd name="T31" fmla="*/ 330200 h 350"/>
              <a:gd name="T32" fmla="*/ 396875 w 322"/>
              <a:gd name="T33" fmla="*/ 323850 h 350"/>
              <a:gd name="T34" fmla="*/ 384175 w 322"/>
              <a:gd name="T35" fmla="*/ 330200 h 350"/>
              <a:gd name="T36" fmla="*/ 203200 w 322"/>
              <a:gd name="T37" fmla="*/ 555625 h 350"/>
              <a:gd name="T38" fmla="*/ 92075 w 322"/>
              <a:gd name="T39" fmla="*/ 542925 h 350"/>
              <a:gd name="T40" fmla="*/ 63500 w 322"/>
              <a:gd name="T41" fmla="*/ 495300 h 350"/>
              <a:gd name="T42" fmla="*/ 44450 w 322"/>
              <a:gd name="T43" fmla="*/ 454025 h 350"/>
              <a:gd name="T44" fmla="*/ 25400 w 322"/>
              <a:gd name="T45" fmla="*/ 447675 h 350"/>
              <a:gd name="T46" fmla="*/ 19050 w 322"/>
              <a:gd name="T47" fmla="*/ 422275 h 350"/>
              <a:gd name="T48" fmla="*/ 6350 w 322"/>
              <a:gd name="T49" fmla="*/ 393700 h 350"/>
              <a:gd name="T50" fmla="*/ 19050 w 322"/>
              <a:gd name="T51" fmla="*/ 365125 h 350"/>
              <a:gd name="T52" fmla="*/ 3175 w 322"/>
              <a:gd name="T53" fmla="*/ 304800 h 350"/>
              <a:gd name="T54" fmla="*/ 3175 w 322"/>
              <a:gd name="T55" fmla="*/ 295275 h 350"/>
              <a:gd name="T56" fmla="*/ 22225 w 322"/>
              <a:gd name="T57" fmla="*/ 285750 h 350"/>
              <a:gd name="T58" fmla="*/ 28575 w 322"/>
              <a:gd name="T59" fmla="*/ 260350 h 350"/>
              <a:gd name="T60" fmla="*/ 31750 w 322"/>
              <a:gd name="T61" fmla="*/ 234950 h 350"/>
              <a:gd name="T62" fmla="*/ 28575 w 322"/>
              <a:gd name="T63" fmla="*/ 203200 h 350"/>
              <a:gd name="T64" fmla="*/ 25400 w 322"/>
              <a:gd name="T65" fmla="*/ 193675 h 350"/>
              <a:gd name="T66" fmla="*/ 34925 w 322"/>
              <a:gd name="T67" fmla="*/ 133350 h 350"/>
              <a:gd name="T68" fmla="*/ 38100 w 322"/>
              <a:gd name="T69" fmla="*/ 114300 h 350"/>
              <a:gd name="T70" fmla="*/ 50800 w 322"/>
              <a:gd name="T71" fmla="*/ 111125 h 350"/>
              <a:gd name="T72" fmla="*/ 50800 w 322"/>
              <a:gd name="T73" fmla="*/ 95250 h 350"/>
              <a:gd name="T74" fmla="*/ 53975 w 322"/>
              <a:gd name="T75" fmla="*/ 41275 h 350"/>
              <a:gd name="T76" fmla="*/ 76200 w 322"/>
              <a:gd name="T77" fmla="*/ 0 h 350"/>
              <a:gd name="T78" fmla="*/ 82550 w 322"/>
              <a:gd name="T79" fmla="*/ 3175 h 350"/>
              <a:gd name="T80" fmla="*/ 88900 w 322"/>
              <a:gd name="T81" fmla="*/ 38100 h 350"/>
              <a:gd name="T82" fmla="*/ 133350 w 322"/>
              <a:gd name="T83" fmla="*/ 34925 h 350"/>
              <a:gd name="T84" fmla="*/ 161925 w 322"/>
              <a:gd name="T85" fmla="*/ 31750 h 350"/>
              <a:gd name="T86" fmla="*/ 187325 w 322"/>
              <a:gd name="T87" fmla="*/ 15875 h 350"/>
              <a:gd name="T88" fmla="*/ 311150 w 322"/>
              <a:gd name="T89" fmla="*/ 19050 h 350"/>
              <a:gd name="T90" fmla="*/ 311150 w 322"/>
              <a:gd name="T91" fmla="*/ 19050 h 35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22" h="350">
                <a:moveTo>
                  <a:pt x="196" y="12"/>
                </a:moveTo>
                <a:lnTo>
                  <a:pt x="196" y="20"/>
                </a:lnTo>
                <a:lnTo>
                  <a:pt x="204" y="20"/>
                </a:lnTo>
                <a:lnTo>
                  <a:pt x="204" y="12"/>
                </a:lnTo>
                <a:lnTo>
                  <a:pt x="212" y="12"/>
                </a:lnTo>
                <a:lnTo>
                  <a:pt x="212" y="34"/>
                </a:lnTo>
                <a:lnTo>
                  <a:pt x="202" y="34"/>
                </a:lnTo>
                <a:lnTo>
                  <a:pt x="208" y="44"/>
                </a:lnTo>
                <a:lnTo>
                  <a:pt x="214" y="46"/>
                </a:lnTo>
                <a:lnTo>
                  <a:pt x="216" y="50"/>
                </a:lnTo>
                <a:lnTo>
                  <a:pt x="214" y="56"/>
                </a:lnTo>
                <a:lnTo>
                  <a:pt x="216" y="64"/>
                </a:lnTo>
                <a:lnTo>
                  <a:pt x="316" y="66"/>
                </a:lnTo>
                <a:lnTo>
                  <a:pt x="316" y="108"/>
                </a:lnTo>
                <a:lnTo>
                  <a:pt x="316" y="136"/>
                </a:lnTo>
                <a:lnTo>
                  <a:pt x="322" y="136"/>
                </a:lnTo>
                <a:lnTo>
                  <a:pt x="322" y="146"/>
                </a:lnTo>
                <a:lnTo>
                  <a:pt x="316" y="146"/>
                </a:lnTo>
                <a:lnTo>
                  <a:pt x="314" y="162"/>
                </a:lnTo>
                <a:lnTo>
                  <a:pt x="314" y="204"/>
                </a:lnTo>
                <a:lnTo>
                  <a:pt x="314" y="206"/>
                </a:lnTo>
                <a:lnTo>
                  <a:pt x="300" y="204"/>
                </a:lnTo>
                <a:lnTo>
                  <a:pt x="294" y="204"/>
                </a:lnTo>
                <a:lnTo>
                  <a:pt x="288" y="204"/>
                </a:lnTo>
                <a:lnTo>
                  <a:pt x="288" y="208"/>
                </a:lnTo>
                <a:lnTo>
                  <a:pt x="278" y="208"/>
                </a:lnTo>
                <a:lnTo>
                  <a:pt x="278" y="204"/>
                </a:lnTo>
                <a:lnTo>
                  <a:pt x="272" y="204"/>
                </a:lnTo>
                <a:lnTo>
                  <a:pt x="272" y="208"/>
                </a:lnTo>
                <a:lnTo>
                  <a:pt x="250" y="208"/>
                </a:lnTo>
                <a:lnTo>
                  <a:pt x="250" y="204"/>
                </a:lnTo>
                <a:lnTo>
                  <a:pt x="242" y="204"/>
                </a:lnTo>
                <a:lnTo>
                  <a:pt x="242" y="208"/>
                </a:lnTo>
                <a:lnTo>
                  <a:pt x="132" y="206"/>
                </a:lnTo>
                <a:lnTo>
                  <a:pt x="128" y="350"/>
                </a:lnTo>
                <a:lnTo>
                  <a:pt x="58" y="348"/>
                </a:lnTo>
                <a:lnTo>
                  <a:pt x="58" y="342"/>
                </a:lnTo>
                <a:lnTo>
                  <a:pt x="52" y="322"/>
                </a:lnTo>
                <a:lnTo>
                  <a:pt x="40" y="312"/>
                </a:lnTo>
                <a:lnTo>
                  <a:pt x="34" y="294"/>
                </a:lnTo>
                <a:lnTo>
                  <a:pt x="28" y="286"/>
                </a:lnTo>
                <a:lnTo>
                  <a:pt x="24" y="284"/>
                </a:lnTo>
                <a:lnTo>
                  <a:pt x="16" y="282"/>
                </a:lnTo>
                <a:lnTo>
                  <a:pt x="10" y="276"/>
                </a:lnTo>
                <a:lnTo>
                  <a:pt x="12" y="266"/>
                </a:lnTo>
                <a:lnTo>
                  <a:pt x="4" y="258"/>
                </a:lnTo>
                <a:lnTo>
                  <a:pt x="4" y="248"/>
                </a:lnTo>
                <a:lnTo>
                  <a:pt x="12" y="242"/>
                </a:lnTo>
                <a:lnTo>
                  <a:pt x="12" y="230"/>
                </a:lnTo>
                <a:lnTo>
                  <a:pt x="2" y="204"/>
                </a:lnTo>
                <a:lnTo>
                  <a:pt x="2" y="192"/>
                </a:lnTo>
                <a:lnTo>
                  <a:pt x="0" y="188"/>
                </a:lnTo>
                <a:lnTo>
                  <a:pt x="2" y="186"/>
                </a:lnTo>
                <a:lnTo>
                  <a:pt x="12" y="184"/>
                </a:lnTo>
                <a:lnTo>
                  <a:pt x="14" y="180"/>
                </a:lnTo>
                <a:lnTo>
                  <a:pt x="16" y="174"/>
                </a:lnTo>
                <a:lnTo>
                  <a:pt x="18" y="164"/>
                </a:lnTo>
                <a:lnTo>
                  <a:pt x="20" y="156"/>
                </a:lnTo>
                <a:lnTo>
                  <a:pt x="20" y="148"/>
                </a:lnTo>
                <a:lnTo>
                  <a:pt x="16" y="142"/>
                </a:lnTo>
                <a:lnTo>
                  <a:pt x="18" y="128"/>
                </a:lnTo>
                <a:lnTo>
                  <a:pt x="16" y="128"/>
                </a:lnTo>
                <a:lnTo>
                  <a:pt x="16" y="122"/>
                </a:lnTo>
                <a:lnTo>
                  <a:pt x="24" y="92"/>
                </a:lnTo>
                <a:lnTo>
                  <a:pt x="22" y="84"/>
                </a:lnTo>
                <a:lnTo>
                  <a:pt x="24" y="80"/>
                </a:lnTo>
                <a:lnTo>
                  <a:pt x="24" y="72"/>
                </a:lnTo>
                <a:lnTo>
                  <a:pt x="28" y="70"/>
                </a:lnTo>
                <a:lnTo>
                  <a:pt x="32" y="70"/>
                </a:lnTo>
                <a:lnTo>
                  <a:pt x="32" y="68"/>
                </a:lnTo>
                <a:lnTo>
                  <a:pt x="32" y="60"/>
                </a:lnTo>
                <a:lnTo>
                  <a:pt x="30" y="40"/>
                </a:lnTo>
                <a:lnTo>
                  <a:pt x="34" y="26"/>
                </a:lnTo>
                <a:lnTo>
                  <a:pt x="44" y="2"/>
                </a:lnTo>
                <a:lnTo>
                  <a:pt x="48" y="0"/>
                </a:lnTo>
                <a:lnTo>
                  <a:pt x="50" y="0"/>
                </a:lnTo>
                <a:lnTo>
                  <a:pt x="52" y="2"/>
                </a:lnTo>
                <a:lnTo>
                  <a:pt x="56" y="0"/>
                </a:lnTo>
                <a:lnTo>
                  <a:pt x="56" y="24"/>
                </a:lnTo>
                <a:lnTo>
                  <a:pt x="72" y="24"/>
                </a:lnTo>
                <a:lnTo>
                  <a:pt x="84" y="22"/>
                </a:lnTo>
                <a:lnTo>
                  <a:pt x="96" y="14"/>
                </a:lnTo>
                <a:lnTo>
                  <a:pt x="102" y="20"/>
                </a:lnTo>
                <a:lnTo>
                  <a:pt x="104" y="18"/>
                </a:lnTo>
                <a:lnTo>
                  <a:pt x="118" y="10"/>
                </a:lnTo>
                <a:lnTo>
                  <a:pt x="196" y="12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Freeform 21"/>
          <p:cNvSpPr>
            <a:spLocks/>
          </p:cNvSpPr>
          <p:nvPr/>
        </p:nvSpPr>
        <p:spPr bwMode="auto">
          <a:xfrm>
            <a:off x="1719580" y="4304898"/>
            <a:ext cx="247650" cy="276225"/>
          </a:xfrm>
          <a:custGeom>
            <a:avLst/>
            <a:gdLst>
              <a:gd name="T0" fmla="*/ 247650 w 156"/>
              <a:gd name="T1" fmla="*/ 85725 h 174"/>
              <a:gd name="T2" fmla="*/ 244475 w 156"/>
              <a:gd name="T3" fmla="*/ 269875 h 174"/>
              <a:gd name="T4" fmla="*/ 190500 w 156"/>
              <a:gd name="T5" fmla="*/ 269875 h 174"/>
              <a:gd name="T6" fmla="*/ 120650 w 156"/>
              <a:gd name="T7" fmla="*/ 269875 h 174"/>
              <a:gd name="T8" fmla="*/ 120650 w 156"/>
              <a:gd name="T9" fmla="*/ 276225 h 174"/>
              <a:gd name="T10" fmla="*/ 98425 w 156"/>
              <a:gd name="T11" fmla="*/ 276225 h 174"/>
              <a:gd name="T12" fmla="*/ 73025 w 156"/>
              <a:gd name="T13" fmla="*/ 276225 h 174"/>
              <a:gd name="T14" fmla="*/ 73025 w 156"/>
              <a:gd name="T15" fmla="*/ 263525 h 174"/>
              <a:gd name="T16" fmla="*/ 0 w 156"/>
              <a:gd name="T17" fmla="*/ 263525 h 174"/>
              <a:gd name="T18" fmla="*/ 0 w 156"/>
              <a:gd name="T19" fmla="*/ 260350 h 174"/>
              <a:gd name="T20" fmla="*/ 12700 w 156"/>
              <a:gd name="T21" fmla="*/ 247650 h 174"/>
              <a:gd name="T22" fmla="*/ 12700 w 156"/>
              <a:gd name="T23" fmla="*/ 219075 h 174"/>
              <a:gd name="T24" fmla="*/ 9525 w 156"/>
              <a:gd name="T25" fmla="*/ 209550 h 174"/>
              <a:gd name="T26" fmla="*/ 12700 w 156"/>
              <a:gd name="T27" fmla="*/ 206375 h 174"/>
              <a:gd name="T28" fmla="*/ 0 w 156"/>
              <a:gd name="T29" fmla="*/ 190500 h 174"/>
              <a:gd name="T30" fmla="*/ 3175 w 156"/>
              <a:gd name="T31" fmla="*/ 184150 h 174"/>
              <a:gd name="T32" fmla="*/ 0 w 156"/>
              <a:gd name="T33" fmla="*/ 168275 h 174"/>
              <a:gd name="T34" fmla="*/ 9525 w 156"/>
              <a:gd name="T35" fmla="*/ 161925 h 174"/>
              <a:gd name="T36" fmla="*/ 15875 w 156"/>
              <a:gd name="T37" fmla="*/ 146050 h 174"/>
              <a:gd name="T38" fmla="*/ 9525 w 156"/>
              <a:gd name="T39" fmla="*/ 123825 h 174"/>
              <a:gd name="T40" fmla="*/ 31750 w 156"/>
              <a:gd name="T41" fmla="*/ 123825 h 174"/>
              <a:gd name="T42" fmla="*/ 31750 w 156"/>
              <a:gd name="T43" fmla="*/ 114300 h 174"/>
              <a:gd name="T44" fmla="*/ 34925 w 156"/>
              <a:gd name="T45" fmla="*/ 111125 h 174"/>
              <a:gd name="T46" fmla="*/ 28575 w 156"/>
              <a:gd name="T47" fmla="*/ 98425 h 174"/>
              <a:gd name="T48" fmla="*/ 44450 w 156"/>
              <a:gd name="T49" fmla="*/ 92075 h 174"/>
              <a:gd name="T50" fmla="*/ 44450 w 156"/>
              <a:gd name="T51" fmla="*/ 85725 h 174"/>
              <a:gd name="T52" fmla="*/ 53975 w 156"/>
              <a:gd name="T53" fmla="*/ 79375 h 174"/>
              <a:gd name="T54" fmla="*/ 57150 w 156"/>
              <a:gd name="T55" fmla="*/ 69850 h 174"/>
              <a:gd name="T56" fmla="*/ 66675 w 156"/>
              <a:gd name="T57" fmla="*/ 63500 h 174"/>
              <a:gd name="T58" fmla="*/ 57150 w 156"/>
              <a:gd name="T59" fmla="*/ 41275 h 174"/>
              <a:gd name="T60" fmla="*/ 60325 w 156"/>
              <a:gd name="T61" fmla="*/ 38100 h 174"/>
              <a:gd name="T62" fmla="*/ 79375 w 156"/>
              <a:gd name="T63" fmla="*/ 31750 h 174"/>
              <a:gd name="T64" fmla="*/ 79375 w 156"/>
              <a:gd name="T65" fmla="*/ 25400 h 174"/>
              <a:gd name="T66" fmla="*/ 76200 w 156"/>
              <a:gd name="T67" fmla="*/ 15875 h 174"/>
              <a:gd name="T68" fmla="*/ 79375 w 156"/>
              <a:gd name="T69" fmla="*/ 0 h 174"/>
              <a:gd name="T70" fmla="*/ 85725 w 156"/>
              <a:gd name="T71" fmla="*/ 0 h 174"/>
              <a:gd name="T72" fmla="*/ 85725 w 156"/>
              <a:gd name="T73" fmla="*/ 9525 h 174"/>
              <a:gd name="T74" fmla="*/ 107950 w 156"/>
              <a:gd name="T75" fmla="*/ 9525 h 174"/>
              <a:gd name="T76" fmla="*/ 107950 w 156"/>
              <a:gd name="T77" fmla="*/ 22225 h 174"/>
              <a:gd name="T78" fmla="*/ 139700 w 156"/>
              <a:gd name="T79" fmla="*/ 22225 h 174"/>
              <a:gd name="T80" fmla="*/ 139700 w 156"/>
              <a:gd name="T81" fmla="*/ 9525 h 174"/>
              <a:gd name="T82" fmla="*/ 149225 w 156"/>
              <a:gd name="T83" fmla="*/ 9525 h 174"/>
              <a:gd name="T84" fmla="*/ 149225 w 156"/>
              <a:gd name="T85" fmla="*/ 22225 h 174"/>
              <a:gd name="T86" fmla="*/ 200025 w 156"/>
              <a:gd name="T87" fmla="*/ 22225 h 174"/>
              <a:gd name="T88" fmla="*/ 200025 w 156"/>
              <a:gd name="T89" fmla="*/ 31750 h 174"/>
              <a:gd name="T90" fmla="*/ 187325 w 156"/>
              <a:gd name="T91" fmla="*/ 31750 h 174"/>
              <a:gd name="T92" fmla="*/ 187325 w 156"/>
              <a:gd name="T93" fmla="*/ 53975 h 174"/>
              <a:gd name="T94" fmla="*/ 200025 w 156"/>
              <a:gd name="T95" fmla="*/ 53975 h 174"/>
              <a:gd name="T96" fmla="*/ 193675 w 156"/>
              <a:gd name="T97" fmla="*/ 63500 h 174"/>
              <a:gd name="T98" fmla="*/ 215900 w 156"/>
              <a:gd name="T99" fmla="*/ 63500 h 174"/>
              <a:gd name="T100" fmla="*/ 215900 w 156"/>
              <a:gd name="T101" fmla="*/ 73025 h 174"/>
              <a:gd name="T102" fmla="*/ 238125 w 156"/>
              <a:gd name="T103" fmla="*/ 73025 h 174"/>
              <a:gd name="T104" fmla="*/ 238125 w 156"/>
              <a:gd name="T105" fmla="*/ 85725 h 174"/>
              <a:gd name="T106" fmla="*/ 247650 w 156"/>
              <a:gd name="T107" fmla="*/ 85725 h 174"/>
              <a:gd name="T108" fmla="*/ 247650 w 156"/>
              <a:gd name="T109" fmla="*/ 85725 h 174"/>
              <a:gd name="T110" fmla="*/ 247650 w 156"/>
              <a:gd name="T111" fmla="*/ 85725 h 174"/>
              <a:gd name="T112" fmla="*/ 247650 w 156"/>
              <a:gd name="T113" fmla="*/ 85725 h 17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6" h="174">
                <a:moveTo>
                  <a:pt x="156" y="54"/>
                </a:moveTo>
                <a:lnTo>
                  <a:pt x="154" y="170"/>
                </a:lnTo>
                <a:lnTo>
                  <a:pt x="120" y="170"/>
                </a:lnTo>
                <a:lnTo>
                  <a:pt x="76" y="170"/>
                </a:lnTo>
                <a:lnTo>
                  <a:pt x="76" y="174"/>
                </a:lnTo>
                <a:lnTo>
                  <a:pt x="62" y="174"/>
                </a:lnTo>
                <a:lnTo>
                  <a:pt x="46" y="174"/>
                </a:lnTo>
                <a:lnTo>
                  <a:pt x="46" y="166"/>
                </a:lnTo>
                <a:lnTo>
                  <a:pt x="0" y="166"/>
                </a:lnTo>
                <a:lnTo>
                  <a:pt x="0" y="164"/>
                </a:lnTo>
                <a:lnTo>
                  <a:pt x="8" y="156"/>
                </a:lnTo>
                <a:lnTo>
                  <a:pt x="8" y="138"/>
                </a:lnTo>
                <a:lnTo>
                  <a:pt x="6" y="132"/>
                </a:lnTo>
                <a:lnTo>
                  <a:pt x="8" y="130"/>
                </a:lnTo>
                <a:lnTo>
                  <a:pt x="0" y="120"/>
                </a:lnTo>
                <a:lnTo>
                  <a:pt x="2" y="116"/>
                </a:lnTo>
                <a:lnTo>
                  <a:pt x="0" y="106"/>
                </a:lnTo>
                <a:lnTo>
                  <a:pt x="6" y="102"/>
                </a:lnTo>
                <a:lnTo>
                  <a:pt x="10" y="92"/>
                </a:lnTo>
                <a:lnTo>
                  <a:pt x="6" y="78"/>
                </a:lnTo>
                <a:lnTo>
                  <a:pt x="20" y="78"/>
                </a:lnTo>
                <a:lnTo>
                  <a:pt x="20" y="72"/>
                </a:lnTo>
                <a:lnTo>
                  <a:pt x="22" y="70"/>
                </a:lnTo>
                <a:lnTo>
                  <a:pt x="18" y="62"/>
                </a:lnTo>
                <a:lnTo>
                  <a:pt x="28" y="58"/>
                </a:lnTo>
                <a:lnTo>
                  <a:pt x="28" y="54"/>
                </a:lnTo>
                <a:lnTo>
                  <a:pt x="34" y="50"/>
                </a:lnTo>
                <a:lnTo>
                  <a:pt x="36" y="44"/>
                </a:lnTo>
                <a:lnTo>
                  <a:pt x="42" y="40"/>
                </a:lnTo>
                <a:lnTo>
                  <a:pt x="36" y="26"/>
                </a:lnTo>
                <a:lnTo>
                  <a:pt x="38" y="24"/>
                </a:lnTo>
                <a:lnTo>
                  <a:pt x="50" y="20"/>
                </a:lnTo>
                <a:lnTo>
                  <a:pt x="50" y="16"/>
                </a:lnTo>
                <a:lnTo>
                  <a:pt x="48" y="10"/>
                </a:lnTo>
                <a:lnTo>
                  <a:pt x="50" y="0"/>
                </a:lnTo>
                <a:lnTo>
                  <a:pt x="54" y="0"/>
                </a:lnTo>
                <a:lnTo>
                  <a:pt x="54" y="6"/>
                </a:lnTo>
                <a:lnTo>
                  <a:pt x="68" y="6"/>
                </a:lnTo>
                <a:lnTo>
                  <a:pt x="68" y="14"/>
                </a:lnTo>
                <a:lnTo>
                  <a:pt x="88" y="14"/>
                </a:lnTo>
                <a:lnTo>
                  <a:pt x="88" y="6"/>
                </a:lnTo>
                <a:lnTo>
                  <a:pt x="94" y="6"/>
                </a:lnTo>
                <a:lnTo>
                  <a:pt x="94" y="14"/>
                </a:lnTo>
                <a:lnTo>
                  <a:pt x="126" y="14"/>
                </a:lnTo>
                <a:lnTo>
                  <a:pt x="126" y="20"/>
                </a:lnTo>
                <a:lnTo>
                  <a:pt x="118" y="20"/>
                </a:lnTo>
                <a:lnTo>
                  <a:pt x="118" y="34"/>
                </a:lnTo>
                <a:lnTo>
                  <a:pt x="126" y="34"/>
                </a:lnTo>
                <a:lnTo>
                  <a:pt x="122" y="40"/>
                </a:lnTo>
                <a:lnTo>
                  <a:pt x="136" y="40"/>
                </a:lnTo>
                <a:lnTo>
                  <a:pt x="136" y="46"/>
                </a:lnTo>
                <a:lnTo>
                  <a:pt x="150" y="46"/>
                </a:lnTo>
                <a:lnTo>
                  <a:pt x="150" y="54"/>
                </a:lnTo>
                <a:lnTo>
                  <a:pt x="156" y="54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Freeform 22"/>
          <p:cNvSpPr>
            <a:spLocks/>
          </p:cNvSpPr>
          <p:nvPr/>
        </p:nvSpPr>
        <p:spPr bwMode="auto">
          <a:xfrm>
            <a:off x="1910080" y="4377923"/>
            <a:ext cx="447675" cy="393700"/>
          </a:xfrm>
          <a:custGeom>
            <a:avLst/>
            <a:gdLst>
              <a:gd name="T0" fmla="*/ 158750 w 282"/>
              <a:gd name="T1" fmla="*/ 15875 h 248"/>
              <a:gd name="T2" fmla="*/ 171450 w 282"/>
              <a:gd name="T3" fmla="*/ 0 h 248"/>
              <a:gd name="T4" fmla="*/ 288925 w 282"/>
              <a:gd name="T5" fmla="*/ 15875 h 248"/>
              <a:gd name="T6" fmla="*/ 301625 w 282"/>
              <a:gd name="T7" fmla="*/ 6350 h 248"/>
              <a:gd name="T8" fmla="*/ 320675 w 282"/>
              <a:gd name="T9" fmla="*/ 15875 h 248"/>
              <a:gd name="T10" fmla="*/ 374650 w 282"/>
              <a:gd name="T11" fmla="*/ 203200 h 248"/>
              <a:gd name="T12" fmla="*/ 409575 w 282"/>
              <a:gd name="T13" fmla="*/ 215900 h 248"/>
              <a:gd name="T14" fmla="*/ 415925 w 282"/>
              <a:gd name="T15" fmla="*/ 228600 h 248"/>
              <a:gd name="T16" fmla="*/ 428625 w 282"/>
              <a:gd name="T17" fmla="*/ 257175 h 248"/>
              <a:gd name="T18" fmla="*/ 434975 w 282"/>
              <a:gd name="T19" fmla="*/ 276225 h 248"/>
              <a:gd name="T20" fmla="*/ 447675 w 282"/>
              <a:gd name="T21" fmla="*/ 314325 h 248"/>
              <a:gd name="T22" fmla="*/ 444500 w 282"/>
              <a:gd name="T23" fmla="*/ 327025 h 248"/>
              <a:gd name="T24" fmla="*/ 441325 w 282"/>
              <a:gd name="T25" fmla="*/ 336550 h 248"/>
              <a:gd name="T26" fmla="*/ 444500 w 282"/>
              <a:gd name="T27" fmla="*/ 346075 h 248"/>
              <a:gd name="T28" fmla="*/ 434975 w 282"/>
              <a:gd name="T29" fmla="*/ 390525 h 248"/>
              <a:gd name="T30" fmla="*/ 425450 w 282"/>
              <a:gd name="T31" fmla="*/ 381000 h 248"/>
              <a:gd name="T32" fmla="*/ 412750 w 282"/>
              <a:gd name="T33" fmla="*/ 390525 h 248"/>
              <a:gd name="T34" fmla="*/ 403225 w 282"/>
              <a:gd name="T35" fmla="*/ 371475 h 248"/>
              <a:gd name="T36" fmla="*/ 393700 w 282"/>
              <a:gd name="T37" fmla="*/ 371475 h 248"/>
              <a:gd name="T38" fmla="*/ 381000 w 282"/>
              <a:gd name="T39" fmla="*/ 390525 h 248"/>
              <a:gd name="T40" fmla="*/ 371475 w 282"/>
              <a:gd name="T41" fmla="*/ 371475 h 248"/>
              <a:gd name="T42" fmla="*/ 358775 w 282"/>
              <a:gd name="T43" fmla="*/ 381000 h 248"/>
              <a:gd name="T44" fmla="*/ 342900 w 282"/>
              <a:gd name="T45" fmla="*/ 368300 h 248"/>
              <a:gd name="T46" fmla="*/ 330200 w 282"/>
              <a:gd name="T47" fmla="*/ 361950 h 248"/>
              <a:gd name="T48" fmla="*/ 320675 w 282"/>
              <a:gd name="T49" fmla="*/ 371475 h 248"/>
              <a:gd name="T50" fmla="*/ 149225 w 282"/>
              <a:gd name="T51" fmla="*/ 393700 h 248"/>
              <a:gd name="T52" fmla="*/ 19050 w 282"/>
              <a:gd name="T53" fmla="*/ 346075 h 248"/>
              <a:gd name="T54" fmla="*/ 31750 w 282"/>
              <a:gd name="T55" fmla="*/ 327025 h 248"/>
              <a:gd name="T56" fmla="*/ 22225 w 282"/>
              <a:gd name="T57" fmla="*/ 317500 h 248"/>
              <a:gd name="T58" fmla="*/ 12700 w 282"/>
              <a:gd name="T59" fmla="*/ 276225 h 248"/>
              <a:gd name="T60" fmla="*/ 0 w 282"/>
              <a:gd name="T61" fmla="*/ 196850 h 248"/>
              <a:gd name="T62" fmla="*/ 57150 w 282"/>
              <a:gd name="T63" fmla="*/ 12700 h 248"/>
              <a:gd name="T64" fmla="*/ 57150 w 282"/>
              <a:gd name="T65" fmla="*/ 12700 h 24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2" h="248">
                <a:moveTo>
                  <a:pt x="36" y="8"/>
                </a:moveTo>
                <a:lnTo>
                  <a:pt x="100" y="10"/>
                </a:lnTo>
                <a:lnTo>
                  <a:pt x="100" y="0"/>
                </a:lnTo>
                <a:lnTo>
                  <a:pt x="108" y="0"/>
                </a:lnTo>
                <a:lnTo>
                  <a:pt x="108" y="10"/>
                </a:lnTo>
                <a:lnTo>
                  <a:pt x="182" y="10"/>
                </a:lnTo>
                <a:lnTo>
                  <a:pt x="182" y="4"/>
                </a:lnTo>
                <a:lnTo>
                  <a:pt x="190" y="4"/>
                </a:lnTo>
                <a:lnTo>
                  <a:pt x="190" y="10"/>
                </a:lnTo>
                <a:lnTo>
                  <a:pt x="202" y="10"/>
                </a:lnTo>
                <a:lnTo>
                  <a:pt x="238" y="12"/>
                </a:lnTo>
                <a:lnTo>
                  <a:pt x="236" y="128"/>
                </a:lnTo>
                <a:lnTo>
                  <a:pt x="262" y="128"/>
                </a:lnTo>
                <a:lnTo>
                  <a:pt x="258" y="136"/>
                </a:lnTo>
                <a:lnTo>
                  <a:pt x="258" y="138"/>
                </a:lnTo>
                <a:lnTo>
                  <a:pt x="262" y="144"/>
                </a:lnTo>
                <a:lnTo>
                  <a:pt x="266" y="156"/>
                </a:lnTo>
                <a:lnTo>
                  <a:pt x="270" y="162"/>
                </a:lnTo>
                <a:lnTo>
                  <a:pt x="270" y="168"/>
                </a:lnTo>
                <a:lnTo>
                  <a:pt x="274" y="174"/>
                </a:lnTo>
                <a:lnTo>
                  <a:pt x="276" y="186"/>
                </a:lnTo>
                <a:lnTo>
                  <a:pt x="282" y="198"/>
                </a:lnTo>
                <a:lnTo>
                  <a:pt x="282" y="202"/>
                </a:lnTo>
                <a:lnTo>
                  <a:pt x="280" y="206"/>
                </a:lnTo>
                <a:lnTo>
                  <a:pt x="280" y="210"/>
                </a:lnTo>
                <a:lnTo>
                  <a:pt x="278" y="212"/>
                </a:lnTo>
                <a:lnTo>
                  <a:pt x="280" y="216"/>
                </a:lnTo>
                <a:lnTo>
                  <a:pt x="280" y="218"/>
                </a:lnTo>
                <a:lnTo>
                  <a:pt x="280" y="228"/>
                </a:lnTo>
                <a:lnTo>
                  <a:pt x="274" y="246"/>
                </a:lnTo>
                <a:lnTo>
                  <a:pt x="268" y="246"/>
                </a:lnTo>
                <a:lnTo>
                  <a:pt x="268" y="240"/>
                </a:lnTo>
                <a:lnTo>
                  <a:pt x="260" y="240"/>
                </a:lnTo>
                <a:lnTo>
                  <a:pt x="260" y="246"/>
                </a:lnTo>
                <a:lnTo>
                  <a:pt x="254" y="246"/>
                </a:lnTo>
                <a:lnTo>
                  <a:pt x="254" y="234"/>
                </a:lnTo>
                <a:lnTo>
                  <a:pt x="250" y="234"/>
                </a:lnTo>
                <a:lnTo>
                  <a:pt x="248" y="234"/>
                </a:lnTo>
                <a:lnTo>
                  <a:pt x="248" y="246"/>
                </a:lnTo>
                <a:lnTo>
                  <a:pt x="240" y="246"/>
                </a:lnTo>
                <a:lnTo>
                  <a:pt x="240" y="234"/>
                </a:lnTo>
                <a:lnTo>
                  <a:pt x="234" y="234"/>
                </a:lnTo>
                <a:lnTo>
                  <a:pt x="234" y="240"/>
                </a:lnTo>
                <a:lnTo>
                  <a:pt x="226" y="240"/>
                </a:lnTo>
                <a:lnTo>
                  <a:pt x="226" y="232"/>
                </a:lnTo>
                <a:lnTo>
                  <a:pt x="216" y="232"/>
                </a:lnTo>
                <a:lnTo>
                  <a:pt x="216" y="228"/>
                </a:lnTo>
                <a:lnTo>
                  <a:pt x="208" y="228"/>
                </a:lnTo>
                <a:lnTo>
                  <a:pt x="208" y="232"/>
                </a:lnTo>
                <a:lnTo>
                  <a:pt x="202" y="234"/>
                </a:lnTo>
                <a:lnTo>
                  <a:pt x="202" y="248"/>
                </a:lnTo>
                <a:lnTo>
                  <a:pt x="94" y="248"/>
                </a:lnTo>
                <a:lnTo>
                  <a:pt x="12" y="248"/>
                </a:lnTo>
                <a:lnTo>
                  <a:pt x="12" y="218"/>
                </a:lnTo>
                <a:lnTo>
                  <a:pt x="20" y="218"/>
                </a:lnTo>
                <a:lnTo>
                  <a:pt x="20" y="206"/>
                </a:lnTo>
                <a:lnTo>
                  <a:pt x="14" y="206"/>
                </a:lnTo>
                <a:lnTo>
                  <a:pt x="14" y="200"/>
                </a:lnTo>
                <a:lnTo>
                  <a:pt x="8" y="200"/>
                </a:lnTo>
                <a:lnTo>
                  <a:pt x="8" y="174"/>
                </a:lnTo>
                <a:lnTo>
                  <a:pt x="0" y="174"/>
                </a:lnTo>
                <a:lnTo>
                  <a:pt x="0" y="124"/>
                </a:lnTo>
                <a:lnTo>
                  <a:pt x="34" y="124"/>
                </a:lnTo>
                <a:lnTo>
                  <a:pt x="36" y="8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Freeform 23"/>
          <p:cNvSpPr>
            <a:spLocks/>
          </p:cNvSpPr>
          <p:nvPr/>
        </p:nvSpPr>
        <p:spPr bwMode="auto">
          <a:xfrm>
            <a:off x="1719580" y="4568423"/>
            <a:ext cx="361950" cy="368300"/>
          </a:xfrm>
          <a:custGeom>
            <a:avLst/>
            <a:gdLst>
              <a:gd name="T0" fmla="*/ 190500 w 228"/>
              <a:gd name="T1" fmla="*/ 85725 h 232"/>
              <a:gd name="T2" fmla="*/ 203200 w 228"/>
              <a:gd name="T3" fmla="*/ 127000 h 232"/>
              <a:gd name="T4" fmla="*/ 212725 w 228"/>
              <a:gd name="T5" fmla="*/ 136525 h 232"/>
              <a:gd name="T6" fmla="*/ 222250 w 228"/>
              <a:gd name="T7" fmla="*/ 155575 h 232"/>
              <a:gd name="T8" fmla="*/ 209550 w 228"/>
              <a:gd name="T9" fmla="*/ 203200 h 232"/>
              <a:gd name="T10" fmla="*/ 339725 w 228"/>
              <a:gd name="T11" fmla="*/ 222250 h 232"/>
              <a:gd name="T12" fmla="*/ 330200 w 228"/>
              <a:gd name="T13" fmla="*/ 238125 h 232"/>
              <a:gd name="T14" fmla="*/ 339725 w 228"/>
              <a:gd name="T15" fmla="*/ 269875 h 232"/>
              <a:gd name="T16" fmla="*/ 349250 w 228"/>
              <a:gd name="T17" fmla="*/ 279400 h 232"/>
              <a:gd name="T18" fmla="*/ 339725 w 228"/>
              <a:gd name="T19" fmla="*/ 288925 h 232"/>
              <a:gd name="T20" fmla="*/ 349250 w 228"/>
              <a:gd name="T21" fmla="*/ 311150 h 232"/>
              <a:gd name="T22" fmla="*/ 339725 w 228"/>
              <a:gd name="T23" fmla="*/ 330200 h 232"/>
              <a:gd name="T24" fmla="*/ 215900 w 228"/>
              <a:gd name="T25" fmla="*/ 346075 h 232"/>
              <a:gd name="T26" fmla="*/ 190500 w 228"/>
              <a:gd name="T27" fmla="*/ 361950 h 232"/>
              <a:gd name="T28" fmla="*/ 161925 w 228"/>
              <a:gd name="T29" fmla="*/ 365125 h 232"/>
              <a:gd name="T30" fmla="*/ 117475 w 228"/>
              <a:gd name="T31" fmla="*/ 368300 h 232"/>
              <a:gd name="T32" fmla="*/ 111125 w 228"/>
              <a:gd name="T33" fmla="*/ 333375 h 232"/>
              <a:gd name="T34" fmla="*/ 104775 w 228"/>
              <a:gd name="T35" fmla="*/ 330200 h 232"/>
              <a:gd name="T36" fmla="*/ 98425 w 228"/>
              <a:gd name="T37" fmla="*/ 317500 h 232"/>
              <a:gd name="T38" fmla="*/ 95250 w 228"/>
              <a:gd name="T39" fmla="*/ 282575 h 232"/>
              <a:gd name="T40" fmla="*/ 92075 w 228"/>
              <a:gd name="T41" fmla="*/ 254000 h 232"/>
              <a:gd name="T42" fmla="*/ 88900 w 228"/>
              <a:gd name="T43" fmla="*/ 219075 h 232"/>
              <a:gd name="T44" fmla="*/ 88900 w 228"/>
              <a:gd name="T45" fmla="*/ 203200 h 232"/>
              <a:gd name="T46" fmla="*/ 63500 w 228"/>
              <a:gd name="T47" fmla="*/ 180975 h 232"/>
              <a:gd name="T48" fmla="*/ 60325 w 228"/>
              <a:gd name="T49" fmla="*/ 161925 h 232"/>
              <a:gd name="T50" fmla="*/ 63500 w 228"/>
              <a:gd name="T51" fmla="*/ 158750 h 232"/>
              <a:gd name="T52" fmla="*/ 31750 w 228"/>
              <a:gd name="T53" fmla="*/ 127000 h 232"/>
              <a:gd name="T54" fmla="*/ 19050 w 228"/>
              <a:gd name="T55" fmla="*/ 107950 h 232"/>
              <a:gd name="T56" fmla="*/ 25400 w 228"/>
              <a:gd name="T57" fmla="*/ 60325 h 232"/>
              <a:gd name="T58" fmla="*/ 15875 w 228"/>
              <a:gd name="T59" fmla="*/ 22225 h 232"/>
              <a:gd name="T60" fmla="*/ 0 w 228"/>
              <a:gd name="T61" fmla="*/ 0 h 232"/>
              <a:gd name="T62" fmla="*/ 73025 w 228"/>
              <a:gd name="T63" fmla="*/ 12700 h 232"/>
              <a:gd name="T64" fmla="*/ 120650 w 228"/>
              <a:gd name="T65" fmla="*/ 12700 h 232"/>
              <a:gd name="T66" fmla="*/ 190500 w 228"/>
              <a:gd name="T67" fmla="*/ 6350 h 232"/>
              <a:gd name="T68" fmla="*/ 190500 w 228"/>
              <a:gd name="T69" fmla="*/ 6350 h 23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28" h="232">
                <a:moveTo>
                  <a:pt x="120" y="4"/>
                </a:moveTo>
                <a:lnTo>
                  <a:pt x="120" y="54"/>
                </a:lnTo>
                <a:lnTo>
                  <a:pt x="128" y="54"/>
                </a:lnTo>
                <a:lnTo>
                  <a:pt x="128" y="80"/>
                </a:lnTo>
                <a:lnTo>
                  <a:pt x="134" y="80"/>
                </a:lnTo>
                <a:lnTo>
                  <a:pt x="134" y="86"/>
                </a:lnTo>
                <a:lnTo>
                  <a:pt x="140" y="86"/>
                </a:lnTo>
                <a:lnTo>
                  <a:pt x="140" y="98"/>
                </a:lnTo>
                <a:lnTo>
                  <a:pt x="132" y="98"/>
                </a:lnTo>
                <a:lnTo>
                  <a:pt x="132" y="128"/>
                </a:lnTo>
                <a:lnTo>
                  <a:pt x="214" y="128"/>
                </a:lnTo>
                <a:lnTo>
                  <a:pt x="214" y="140"/>
                </a:lnTo>
                <a:lnTo>
                  <a:pt x="208" y="140"/>
                </a:lnTo>
                <a:lnTo>
                  <a:pt x="208" y="150"/>
                </a:lnTo>
                <a:lnTo>
                  <a:pt x="214" y="148"/>
                </a:lnTo>
                <a:lnTo>
                  <a:pt x="214" y="170"/>
                </a:lnTo>
                <a:lnTo>
                  <a:pt x="228" y="170"/>
                </a:lnTo>
                <a:lnTo>
                  <a:pt x="220" y="176"/>
                </a:lnTo>
                <a:lnTo>
                  <a:pt x="220" y="182"/>
                </a:lnTo>
                <a:lnTo>
                  <a:pt x="214" y="182"/>
                </a:lnTo>
                <a:lnTo>
                  <a:pt x="214" y="196"/>
                </a:lnTo>
                <a:lnTo>
                  <a:pt x="220" y="196"/>
                </a:lnTo>
                <a:lnTo>
                  <a:pt x="220" y="208"/>
                </a:lnTo>
                <a:lnTo>
                  <a:pt x="214" y="208"/>
                </a:lnTo>
                <a:lnTo>
                  <a:pt x="214" y="220"/>
                </a:lnTo>
                <a:lnTo>
                  <a:pt x="136" y="218"/>
                </a:lnTo>
                <a:lnTo>
                  <a:pt x="122" y="226"/>
                </a:lnTo>
                <a:lnTo>
                  <a:pt x="120" y="228"/>
                </a:lnTo>
                <a:lnTo>
                  <a:pt x="114" y="222"/>
                </a:lnTo>
                <a:lnTo>
                  <a:pt x="102" y="230"/>
                </a:lnTo>
                <a:lnTo>
                  <a:pt x="90" y="232"/>
                </a:lnTo>
                <a:lnTo>
                  <a:pt x="74" y="232"/>
                </a:lnTo>
                <a:lnTo>
                  <a:pt x="74" y="208"/>
                </a:lnTo>
                <a:lnTo>
                  <a:pt x="70" y="210"/>
                </a:lnTo>
                <a:lnTo>
                  <a:pt x="68" y="208"/>
                </a:lnTo>
                <a:lnTo>
                  <a:pt x="66" y="208"/>
                </a:lnTo>
                <a:lnTo>
                  <a:pt x="66" y="206"/>
                </a:lnTo>
                <a:lnTo>
                  <a:pt x="62" y="200"/>
                </a:lnTo>
                <a:lnTo>
                  <a:pt x="68" y="188"/>
                </a:lnTo>
                <a:lnTo>
                  <a:pt x="60" y="178"/>
                </a:lnTo>
                <a:lnTo>
                  <a:pt x="56" y="166"/>
                </a:lnTo>
                <a:lnTo>
                  <a:pt x="58" y="160"/>
                </a:lnTo>
                <a:lnTo>
                  <a:pt x="56" y="156"/>
                </a:lnTo>
                <a:lnTo>
                  <a:pt x="56" y="138"/>
                </a:lnTo>
                <a:lnTo>
                  <a:pt x="54" y="136"/>
                </a:lnTo>
                <a:lnTo>
                  <a:pt x="56" y="128"/>
                </a:lnTo>
                <a:lnTo>
                  <a:pt x="46" y="118"/>
                </a:lnTo>
                <a:lnTo>
                  <a:pt x="40" y="114"/>
                </a:lnTo>
                <a:lnTo>
                  <a:pt x="36" y="112"/>
                </a:lnTo>
                <a:lnTo>
                  <a:pt x="38" y="102"/>
                </a:lnTo>
                <a:lnTo>
                  <a:pt x="42" y="102"/>
                </a:lnTo>
                <a:lnTo>
                  <a:pt x="40" y="100"/>
                </a:lnTo>
                <a:lnTo>
                  <a:pt x="34" y="96"/>
                </a:lnTo>
                <a:lnTo>
                  <a:pt x="20" y="80"/>
                </a:lnTo>
                <a:lnTo>
                  <a:pt x="18" y="74"/>
                </a:lnTo>
                <a:lnTo>
                  <a:pt x="12" y="68"/>
                </a:lnTo>
                <a:lnTo>
                  <a:pt x="10" y="52"/>
                </a:lnTo>
                <a:lnTo>
                  <a:pt x="16" y="38"/>
                </a:lnTo>
                <a:lnTo>
                  <a:pt x="10" y="18"/>
                </a:lnTo>
                <a:lnTo>
                  <a:pt x="10" y="14"/>
                </a:lnTo>
                <a:lnTo>
                  <a:pt x="12" y="10"/>
                </a:lnTo>
                <a:lnTo>
                  <a:pt x="0" y="0"/>
                </a:lnTo>
                <a:lnTo>
                  <a:pt x="46" y="0"/>
                </a:lnTo>
                <a:lnTo>
                  <a:pt x="46" y="8"/>
                </a:lnTo>
                <a:lnTo>
                  <a:pt x="62" y="8"/>
                </a:lnTo>
                <a:lnTo>
                  <a:pt x="76" y="8"/>
                </a:lnTo>
                <a:lnTo>
                  <a:pt x="76" y="4"/>
                </a:lnTo>
                <a:lnTo>
                  <a:pt x="120" y="4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Freeform 24"/>
          <p:cNvSpPr>
            <a:spLocks/>
          </p:cNvSpPr>
          <p:nvPr/>
        </p:nvSpPr>
        <p:spPr bwMode="auto">
          <a:xfrm>
            <a:off x="2049780" y="4739873"/>
            <a:ext cx="434975" cy="269875"/>
          </a:xfrm>
          <a:custGeom>
            <a:avLst/>
            <a:gdLst>
              <a:gd name="T0" fmla="*/ 400050 w 274"/>
              <a:gd name="T1" fmla="*/ 47625 h 170"/>
              <a:gd name="T2" fmla="*/ 396875 w 274"/>
              <a:gd name="T3" fmla="*/ 92075 h 170"/>
              <a:gd name="T4" fmla="*/ 400050 w 274"/>
              <a:gd name="T5" fmla="*/ 127000 h 170"/>
              <a:gd name="T6" fmla="*/ 409575 w 274"/>
              <a:gd name="T7" fmla="*/ 149225 h 170"/>
              <a:gd name="T8" fmla="*/ 415925 w 274"/>
              <a:gd name="T9" fmla="*/ 171450 h 170"/>
              <a:gd name="T10" fmla="*/ 422275 w 274"/>
              <a:gd name="T11" fmla="*/ 206375 h 170"/>
              <a:gd name="T12" fmla="*/ 431800 w 274"/>
              <a:gd name="T13" fmla="*/ 215900 h 170"/>
              <a:gd name="T14" fmla="*/ 431800 w 274"/>
              <a:gd name="T15" fmla="*/ 234950 h 170"/>
              <a:gd name="T16" fmla="*/ 422275 w 274"/>
              <a:gd name="T17" fmla="*/ 244475 h 170"/>
              <a:gd name="T18" fmla="*/ 400050 w 274"/>
              <a:gd name="T19" fmla="*/ 260350 h 170"/>
              <a:gd name="T20" fmla="*/ 412750 w 274"/>
              <a:gd name="T21" fmla="*/ 254000 h 170"/>
              <a:gd name="T22" fmla="*/ 400050 w 274"/>
              <a:gd name="T23" fmla="*/ 244475 h 170"/>
              <a:gd name="T24" fmla="*/ 387350 w 274"/>
              <a:gd name="T25" fmla="*/ 234950 h 170"/>
              <a:gd name="T26" fmla="*/ 381000 w 274"/>
              <a:gd name="T27" fmla="*/ 244475 h 170"/>
              <a:gd name="T28" fmla="*/ 365125 w 274"/>
              <a:gd name="T29" fmla="*/ 257175 h 170"/>
              <a:gd name="T30" fmla="*/ 355600 w 274"/>
              <a:gd name="T31" fmla="*/ 260350 h 170"/>
              <a:gd name="T32" fmla="*/ 346075 w 274"/>
              <a:gd name="T33" fmla="*/ 269875 h 170"/>
              <a:gd name="T34" fmla="*/ 330200 w 274"/>
              <a:gd name="T35" fmla="*/ 266700 h 170"/>
              <a:gd name="T36" fmla="*/ 320675 w 274"/>
              <a:gd name="T37" fmla="*/ 257175 h 170"/>
              <a:gd name="T38" fmla="*/ 307975 w 274"/>
              <a:gd name="T39" fmla="*/ 266700 h 170"/>
              <a:gd name="T40" fmla="*/ 295275 w 274"/>
              <a:gd name="T41" fmla="*/ 254000 h 170"/>
              <a:gd name="T42" fmla="*/ 200025 w 274"/>
              <a:gd name="T43" fmla="*/ 263525 h 170"/>
              <a:gd name="T44" fmla="*/ 38100 w 274"/>
              <a:gd name="T45" fmla="*/ 247650 h 170"/>
              <a:gd name="T46" fmla="*/ 38100 w 274"/>
              <a:gd name="T47" fmla="*/ 231775 h 170"/>
              <a:gd name="T48" fmla="*/ 19050 w 274"/>
              <a:gd name="T49" fmla="*/ 212725 h 170"/>
              <a:gd name="T50" fmla="*/ 34925 w 274"/>
              <a:gd name="T51" fmla="*/ 177800 h 170"/>
              <a:gd name="T52" fmla="*/ 22225 w 274"/>
              <a:gd name="T53" fmla="*/ 190500 h 170"/>
              <a:gd name="T54" fmla="*/ 9525 w 274"/>
              <a:gd name="T55" fmla="*/ 177800 h 170"/>
              <a:gd name="T56" fmla="*/ 19050 w 274"/>
              <a:gd name="T57" fmla="*/ 158750 h 170"/>
              <a:gd name="T58" fmla="*/ 9525 w 274"/>
              <a:gd name="T59" fmla="*/ 139700 h 170"/>
              <a:gd name="T60" fmla="*/ 19050 w 274"/>
              <a:gd name="T61" fmla="*/ 117475 h 170"/>
              <a:gd name="T62" fmla="*/ 31750 w 274"/>
              <a:gd name="T63" fmla="*/ 98425 h 170"/>
              <a:gd name="T64" fmla="*/ 9525 w 274"/>
              <a:gd name="T65" fmla="*/ 63500 h 170"/>
              <a:gd name="T66" fmla="*/ 0 w 274"/>
              <a:gd name="T67" fmla="*/ 50800 h 170"/>
              <a:gd name="T68" fmla="*/ 9525 w 274"/>
              <a:gd name="T69" fmla="*/ 31750 h 170"/>
              <a:gd name="T70" fmla="*/ 180975 w 274"/>
              <a:gd name="T71" fmla="*/ 9525 h 170"/>
              <a:gd name="T72" fmla="*/ 190500 w 274"/>
              <a:gd name="T73" fmla="*/ 0 h 170"/>
              <a:gd name="T74" fmla="*/ 203200 w 274"/>
              <a:gd name="T75" fmla="*/ 6350 h 170"/>
              <a:gd name="T76" fmla="*/ 219075 w 274"/>
              <a:gd name="T77" fmla="*/ 19050 h 170"/>
              <a:gd name="T78" fmla="*/ 231775 w 274"/>
              <a:gd name="T79" fmla="*/ 9525 h 170"/>
              <a:gd name="T80" fmla="*/ 241300 w 274"/>
              <a:gd name="T81" fmla="*/ 28575 h 170"/>
              <a:gd name="T82" fmla="*/ 254000 w 274"/>
              <a:gd name="T83" fmla="*/ 9525 h 170"/>
              <a:gd name="T84" fmla="*/ 263525 w 274"/>
              <a:gd name="T85" fmla="*/ 9525 h 170"/>
              <a:gd name="T86" fmla="*/ 273050 w 274"/>
              <a:gd name="T87" fmla="*/ 28575 h 170"/>
              <a:gd name="T88" fmla="*/ 285750 w 274"/>
              <a:gd name="T89" fmla="*/ 19050 h 170"/>
              <a:gd name="T90" fmla="*/ 295275 w 274"/>
              <a:gd name="T91" fmla="*/ 28575 h 170"/>
              <a:gd name="T92" fmla="*/ 396875 w 274"/>
              <a:gd name="T93" fmla="*/ 28575 h 170"/>
              <a:gd name="T94" fmla="*/ 396875 w 274"/>
              <a:gd name="T95" fmla="*/ 28575 h 17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4" h="170">
                <a:moveTo>
                  <a:pt x="250" y="18"/>
                </a:moveTo>
                <a:lnTo>
                  <a:pt x="252" y="30"/>
                </a:lnTo>
                <a:lnTo>
                  <a:pt x="246" y="48"/>
                </a:lnTo>
                <a:lnTo>
                  <a:pt x="250" y="58"/>
                </a:lnTo>
                <a:lnTo>
                  <a:pt x="248" y="74"/>
                </a:lnTo>
                <a:lnTo>
                  <a:pt x="252" y="80"/>
                </a:lnTo>
                <a:lnTo>
                  <a:pt x="252" y="82"/>
                </a:lnTo>
                <a:lnTo>
                  <a:pt x="258" y="94"/>
                </a:lnTo>
                <a:lnTo>
                  <a:pt x="260" y="106"/>
                </a:lnTo>
                <a:lnTo>
                  <a:pt x="262" y="108"/>
                </a:lnTo>
                <a:lnTo>
                  <a:pt x="268" y="120"/>
                </a:lnTo>
                <a:lnTo>
                  <a:pt x="266" y="130"/>
                </a:lnTo>
                <a:lnTo>
                  <a:pt x="268" y="134"/>
                </a:lnTo>
                <a:lnTo>
                  <a:pt x="272" y="136"/>
                </a:lnTo>
                <a:lnTo>
                  <a:pt x="274" y="148"/>
                </a:lnTo>
                <a:lnTo>
                  <a:pt x="272" y="148"/>
                </a:lnTo>
                <a:lnTo>
                  <a:pt x="270" y="152"/>
                </a:lnTo>
                <a:lnTo>
                  <a:pt x="266" y="154"/>
                </a:lnTo>
                <a:lnTo>
                  <a:pt x="264" y="164"/>
                </a:lnTo>
                <a:lnTo>
                  <a:pt x="252" y="164"/>
                </a:lnTo>
                <a:lnTo>
                  <a:pt x="252" y="160"/>
                </a:lnTo>
                <a:lnTo>
                  <a:pt x="260" y="160"/>
                </a:lnTo>
                <a:lnTo>
                  <a:pt x="260" y="154"/>
                </a:lnTo>
                <a:lnTo>
                  <a:pt x="252" y="154"/>
                </a:lnTo>
                <a:lnTo>
                  <a:pt x="252" y="148"/>
                </a:lnTo>
                <a:lnTo>
                  <a:pt x="244" y="148"/>
                </a:lnTo>
                <a:lnTo>
                  <a:pt x="244" y="154"/>
                </a:lnTo>
                <a:lnTo>
                  <a:pt x="240" y="154"/>
                </a:lnTo>
                <a:lnTo>
                  <a:pt x="240" y="162"/>
                </a:lnTo>
                <a:lnTo>
                  <a:pt x="230" y="162"/>
                </a:lnTo>
                <a:lnTo>
                  <a:pt x="230" y="164"/>
                </a:lnTo>
                <a:lnTo>
                  <a:pt x="224" y="164"/>
                </a:lnTo>
                <a:lnTo>
                  <a:pt x="224" y="170"/>
                </a:lnTo>
                <a:lnTo>
                  <a:pt x="218" y="170"/>
                </a:lnTo>
                <a:lnTo>
                  <a:pt x="214" y="168"/>
                </a:lnTo>
                <a:lnTo>
                  <a:pt x="208" y="168"/>
                </a:lnTo>
                <a:lnTo>
                  <a:pt x="208" y="162"/>
                </a:lnTo>
                <a:lnTo>
                  <a:pt x="202" y="162"/>
                </a:lnTo>
                <a:lnTo>
                  <a:pt x="202" y="168"/>
                </a:lnTo>
                <a:lnTo>
                  <a:pt x="194" y="168"/>
                </a:lnTo>
                <a:lnTo>
                  <a:pt x="194" y="160"/>
                </a:lnTo>
                <a:lnTo>
                  <a:pt x="186" y="160"/>
                </a:lnTo>
                <a:lnTo>
                  <a:pt x="186" y="166"/>
                </a:lnTo>
                <a:lnTo>
                  <a:pt x="126" y="166"/>
                </a:lnTo>
                <a:lnTo>
                  <a:pt x="26" y="164"/>
                </a:lnTo>
                <a:lnTo>
                  <a:pt x="24" y="156"/>
                </a:lnTo>
                <a:lnTo>
                  <a:pt x="26" y="150"/>
                </a:lnTo>
                <a:lnTo>
                  <a:pt x="24" y="146"/>
                </a:lnTo>
                <a:lnTo>
                  <a:pt x="18" y="144"/>
                </a:lnTo>
                <a:lnTo>
                  <a:pt x="12" y="134"/>
                </a:lnTo>
                <a:lnTo>
                  <a:pt x="22" y="134"/>
                </a:lnTo>
                <a:lnTo>
                  <a:pt x="22" y="112"/>
                </a:lnTo>
                <a:lnTo>
                  <a:pt x="14" y="112"/>
                </a:lnTo>
                <a:lnTo>
                  <a:pt x="14" y="120"/>
                </a:lnTo>
                <a:lnTo>
                  <a:pt x="6" y="120"/>
                </a:lnTo>
                <a:lnTo>
                  <a:pt x="6" y="112"/>
                </a:lnTo>
                <a:lnTo>
                  <a:pt x="6" y="100"/>
                </a:lnTo>
                <a:lnTo>
                  <a:pt x="12" y="100"/>
                </a:lnTo>
                <a:lnTo>
                  <a:pt x="12" y="88"/>
                </a:lnTo>
                <a:lnTo>
                  <a:pt x="6" y="88"/>
                </a:lnTo>
                <a:lnTo>
                  <a:pt x="6" y="74"/>
                </a:lnTo>
                <a:lnTo>
                  <a:pt x="12" y="74"/>
                </a:lnTo>
                <a:lnTo>
                  <a:pt x="12" y="68"/>
                </a:lnTo>
                <a:lnTo>
                  <a:pt x="20" y="62"/>
                </a:lnTo>
                <a:lnTo>
                  <a:pt x="6" y="62"/>
                </a:lnTo>
                <a:lnTo>
                  <a:pt x="6" y="40"/>
                </a:lnTo>
                <a:lnTo>
                  <a:pt x="0" y="42"/>
                </a:lnTo>
                <a:lnTo>
                  <a:pt x="0" y="32"/>
                </a:lnTo>
                <a:lnTo>
                  <a:pt x="6" y="32"/>
                </a:lnTo>
                <a:lnTo>
                  <a:pt x="6" y="20"/>
                </a:lnTo>
                <a:lnTo>
                  <a:pt x="114" y="20"/>
                </a:lnTo>
                <a:lnTo>
                  <a:pt x="114" y="6"/>
                </a:lnTo>
                <a:lnTo>
                  <a:pt x="120" y="4"/>
                </a:lnTo>
                <a:lnTo>
                  <a:pt x="120" y="0"/>
                </a:lnTo>
                <a:lnTo>
                  <a:pt x="128" y="0"/>
                </a:lnTo>
                <a:lnTo>
                  <a:pt x="128" y="4"/>
                </a:lnTo>
                <a:lnTo>
                  <a:pt x="138" y="4"/>
                </a:lnTo>
                <a:lnTo>
                  <a:pt x="138" y="12"/>
                </a:lnTo>
                <a:lnTo>
                  <a:pt x="146" y="12"/>
                </a:lnTo>
                <a:lnTo>
                  <a:pt x="146" y="6"/>
                </a:lnTo>
                <a:lnTo>
                  <a:pt x="152" y="6"/>
                </a:lnTo>
                <a:lnTo>
                  <a:pt x="152" y="18"/>
                </a:lnTo>
                <a:lnTo>
                  <a:pt x="160" y="18"/>
                </a:lnTo>
                <a:lnTo>
                  <a:pt x="160" y="6"/>
                </a:lnTo>
                <a:lnTo>
                  <a:pt x="162" y="6"/>
                </a:lnTo>
                <a:lnTo>
                  <a:pt x="166" y="6"/>
                </a:lnTo>
                <a:lnTo>
                  <a:pt x="166" y="18"/>
                </a:lnTo>
                <a:lnTo>
                  <a:pt x="172" y="18"/>
                </a:lnTo>
                <a:lnTo>
                  <a:pt x="172" y="12"/>
                </a:lnTo>
                <a:lnTo>
                  <a:pt x="180" y="12"/>
                </a:lnTo>
                <a:lnTo>
                  <a:pt x="180" y="18"/>
                </a:lnTo>
                <a:lnTo>
                  <a:pt x="186" y="18"/>
                </a:lnTo>
                <a:lnTo>
                  <a:pt x="250" y="18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Freeform 25"/>
          <p:cNvSpPr>
            <a:spLocks/>
          </p:cNvSpPr>
          <p:nvPr/>
        </p:nvSpPr>
        <p:spPr bwMode="auto">
          <a:xfrm>
            <a:off x="1951355" y="5222473"/>
            <a:ext cx="403225" cy="234950"/>
          </a:xfrm>
          <a:custGeom>
            <a:avLst/>
            <a:gdLst>
              <a:gd name="T0" fmla="*/ 295275 w 254"/>
              <a:gd name="T1" fmla="*/ 0 h 148"/>
              <a:gd name="T2" fmla="*/ 403225 w 254"/>
              <a:gd name="T3" fmla="*/ 3175 h 148"/>
              <a:gd name="T4" fmla="*/ 396875 w 254"/>
              <a:gd name="T5" fmla="*/ 222250 h 148"/>
              <a:gd name="T6" fmla="*/ 292100 w 254"/>
              <a:gd name="T7" fmla="*/ 222250 h 148"/>
              <a:gd name="T8" fmla="*/ 292100 w 254"/>
              <a:gd name="T9" fmla="*/ 234950 h 148"/>
              <a:gd name="T10" fmla="*/ 200025 w 254"/>
              <a:gd name="T11" fmla="*/ 234950 h 148"/>
              <a:gd name="T12" fmla="*/ 0 w 254"/>
              <a:gd name="T13" fmla="*/ 231775 h 148"/>
              <a:gd name="T14" fmla="*/ 6350 w 254"/>
              <a:gd name="T15" fmla="*/ 3175 h 148"/>
              <a:gd name="T16" fmla="*/ 180975 w 254"/>
              <a:gd name="T17" fmla="*/ 6350 h 148"/>
              <a:gd name="T18" fmla="*/ 180975 w 254"/>
              <a:gd name="T19" fmla="*/ 0 h 148"/>
              <a:gd name="T20" fmla="*/ 193675 w 254"/>
              <a:gd name="T21" fmla="*/ 0 h 148"/>
              <a:gd name="T22" fmla="*/ 193675 w 254"/>
              <a:gd name="T23" fmla="*/ 6350 h 148"/>
              <a:gd name="T24" fmla="*/ 228600 w 254"/>
              <a:gd name="T25" fmla="*/ 6350 h 148"/>
              <a:gd name="T26" fmla="*/ 228600 w 254"/>
              <a:gd name="T27" fmla="*/ 0 h 148"/>
              <a:gd name="T28" fmla="*/ 238125 w 254"/>
              <a:gd name="T29" fmla="*/ 0 h 148"/>
              <a:gd name="T30" fmla="*/ 238125 w 254"/>
              <a:gd name="T31" fmla="*/ 6350 h 148"/>
              <a:gd name="T32" fmla="*/ 254000 w 254"/>
              <a:gd name="T33" fmla="*/ 6350 h 148"/>
              <a:gd name="T34" fmla="*/ 254000 w 254"/>
              <a:gd name="T35" fmla="*/ 0 h 148"/>
              <a:gd name="T36" fmla="*/ 263525 w 254"/>
              <a:gd name="T37" fmla="*/ 0 h 148"/>
              <a:gd name="T38" fmla="*/ 263525 w 254"/>
              <a:gd name="T39" fmla="*/ 0 h 148"/>
              <a:gd name="T40" fmla="*/ 273050 w 254"/>
              <a:gd name="T41" fmla="*/ 0 h 148"/>
              <a:gd name="T42" fmla="*/ 273050 w 254"/>
              <a:gd name="T43" fmla="*/ 0 h 148"/>
              <a:gd name="T44" fmla="*/ 295275 w 254"/>
              <a:gd name="T45" fmla="*/ 3175 h 148"/>
              <a:gd name="T46" fmla="*/ 295275 w 254"/>
              <a:gd name="T47" fmla="*/ 0 h 148"/>
              <a:gd name="T48" fmla="*/ 295275 w 254"/>
              <a:gd name="T49" fmla="*/ 0 h 148"/>
              <a:gd name="T50" fmla="*/ 295275 w 254"/>
              <a:gd name="T51" fmla="*/ 0 h 148"/>
              <a:gd name="T52" fmla="*/ 295275 w 254"/>
              <a:gd name="T53" fmla="*/ 0 h 1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4" h="148">
                <a:moveTo>
                  <a:pt x="186" y="0"/>
                </a:moveTo>
                <a:lnTo>
                  <a:pt x="254" y="2"/>
                </a:lnTo>
                <a:lnTo>
                  <a:pt x="250" y="140"/>
                </a:lnTo>
                <a:lnTo>
                  <a:pt x="184" y="140"/>
                </a:lnTo>
                <a:lnTo>
                  <a:pt x="184" y="148"/>
                </a:lnTo>
                <a:lnTo>
                  <a:pt x="126" y="148"/>
                </a:lnTo>
                <a:lnTo>
                  <a:pt x="0" y="146"/>
                </a:lnTo>
                <a:lnTo>
                  <a:pt x="4" y="2"/>
                </a:lnTo>
                <a:lnTo>
                  <a:pt x="114" y="4"/>
                </a:lnTo>
                <a:lnTo>
                  <a:pt x="114" y="0"/>
                </a:lnTo>
                <a:lnTo>
                  <a:pt x="122" y="0"/>
                </a:lnTo>
                <a:lnTo>
                  <a:pt x="122" y="4"/>
                </a:lnTo>
                <a:lnTo>
                  <a:pt x="144" y="4"/>
                </a:lnTo>
                <a:lnTo>
                  <a:pt x="144" y="0"/>
                </a:lnTo>
                <a:lnTo>
                  <a:pt x="150" y="0"/>
                </a:lnTo>
                <a:lnTo>
                  <a:pt x="150" y="4"/>
                </a:lnTo>
                <a:lnTo>
                  <a:pt x="160" y="4"/>
                </a:lnTo>
                <a:lnTo>
                  <a:pt x="160" y="0"/>
                </a:lnTo>
                <a:lnTo>
                  <a:pt x="166" y="0"/>
                </a:lnTo>
                <a:lnTo>
                  <a:pt x="172" y="0"/>
                </a:lnTo>
                <a:lnTo>
                  <a:pt x="186" y="2"/>
                </a:lnTo>
                <a:lnTo>
                  <a:pt x="186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Freeform 26"/>
          <p:cNvSpPr>
            <a:spLocks/>
          </p:cNvSpPr>
          <p:nvPr/>
        </p:nvSpPr>
        <p:spPr bwMode="auto">
          <a:xfrm>
            <a:off x="2002155" y="5444723"/>
            <a:ext cx="523875" cy="485775"/>
          </a:xfrm>
          <a:custGeom>
            <a:avLst/>
            <a:gdLst>
              <a:gd name="T0" fmla="*/ 523875 w 330"/>
              <a:gd name="T1" fmla="*/ 3175 h 306"/>
              <a:gd name="T2" fmla="*/ 523875 w 330"/>
              <a:gd name="T3" fmla="*/ 171450 h 306"/>
              <a:gd name="T4" fmla="*/ 520700 w 330"/>
              <a:gd name="T5" fmla="*/ 485775 h 306"/>
              <a:gd name="T6" fmla="*/ 419100 w 330"/>
              <a:gd name="T7" fmla="*/ 482600 h 306"/>
              <a:gd name="T8" fmla="*/ 12700 w 330"/>
              <a:gd name="T9" fmla="*/ 460375 h 306"/>
              <a:gd name="T10" fmla="*/ 12700 w 330"/>
              <a:gd name="T11" fmla="*/ 450850 h 306"/>
              <a:gd name="T12" fmla="*/ 0 w 330"/>
              <a:gd name="T13" fmla="*/ 431800 h 306"/>
              <a:gd name="T14" fmla="*/ 3175 w 330"/>
              <a:gd name="T15" fmla="*/ 415925 h 306"/>
              <a:gd name="T16" fmla="*/ 6350 w 330"/>
              <a:gd name="T17" fmla="*/ 412750 h 306"/>
              <a:gd name="T18" fmla="*/ 15875 w 330"/>
              <a:gd name="T19" fmla="*/ 406400 h 306"/>
              <a:gd name="T20" fmla="*/ 12700 w 330"/>
              <a:gd name="T21" fmla="*/ 400050 h 306"/>
              <a:gd name="T22" fmla="*/ 15875 w 330"/>
              <a:gd name="T23" fmla="*/ 393700 h 306"/>
              <a:gd name="T24" fmla="*/ 22225 w 330"/>
              <a:gd name="T25" fmla="*/ 393700 h 306"/>
              <a:gd name="T26" fmla="*/ 25400 w 330"/>
              <a:gd name="T27" fmla="*/ 390525 h 306"/>
              <a:gd name="T28" fmla="*/ 25400 w 330"/>
              <a:gd name="T29" fmla="*/ 384175 h 306"/>
              <a:gd name="T30" fmla="*/ 34925 w 330"/>
              <a:gd name="T31" fmla="*/ 384175 h 306"/>
              <a:gd name="T32" fmla="*/ 34925 w 330"/>
              <a:gd name="T33" fmla="*/ 381000 h 306"/>
              <a:gd name="T34" fmla="*/ 38100 w 330"/>
              <a:gd name="T35" fmla="*/ 374650 h 306"/>
              <a:gd name="T36" fmla="*/ 47625 w 330"/>
              <a:gd name="T37" fmla="*/ 374650 h 306"/>
              <a:gd name="T38" fmla="*/ 57150 w 330"/>
              <a:gd name="T39" fmla="*/ 374650 h 306"/>
              <a:gd name="T40" fmla="*/ 57150 w 330"/>
              <a:gd name="T41" fmla="*/ 371475 h 306"/>
              <a:gd name="T42" fmla="*/ 57150 w 330"/>
              <a:gd name="T43" fmla="*/ 368300 h 306"/>
              <a:gd name="T44" fmla="*/ 63500 w 330"/>
              <a:gd name="T45" fmla="*/ 371475 h 306"/>
              <a:gd name="T46" fmla="*/ 66675 w 330"/>
              <a:gd name="T47" fmla="*/ 361950 h 306"/>
              <a:gd name="T48" fmla="*/ 69850 w 330"/>
              <a:gd name="T49" fmla="*/ 355600 h 306"/>
              <a:gd name="T50" fmla="*/ 76200 w 330"/>
              <a:gd name="T51" fmla="*/ 349250 h 306"/>
              <a:gd name="T52" fmla="*/ 88900 w 330"/>
              <a:gd name="T53" fmla="*/ 349250 h 306"/>
              <a:gd name="T54" fmla="*/ 88900 w 330"/>
              <a:gd name="T55" fmla="*/ 330200 h 306"/>
              <a:gd name="T56" fmla="*/ 92075 w 330"/>
              <a:gd name="T57" fmla="*/ 327025 h 306"/>
              <a:gd name="T58" fmla="*/ 92075 w 330"/>
              <a:gd name="T59" fmla="*/ 320675 h 306"/>
              <a:gd name="T60" fmla="*/ 95250 w 330"/>
              <a:gd name="T61" fmla="*/ 317500 h 306"/>
              <a:gd name="T62" fmla="*/ 98425 w 330"/>
              <a:gd name="T63" fmla="*/ 311150 h 306"/>
              <a:gd name="T64" fmla="*/ 107950 w 330"/>
              <a:gd name="T65" fmla="*/ 307975 h 306"/>
              <a:gd name="T66" fmla="*/ 107950 w 330"/>
              <a:gd name="T67" fmla="*/ 301625 h 306"/>
              <a:gd name="T68" fmla="*/ 111125 w 330"/>
              <a:gd name="T69" fmla="*/ 301625 h 306"/>
              <a:gd name="T70" fmla="*/ 107950 w 330"/>
              <a:gd name="T71" fmla="*/ 295275 h 306"/>
              <a:gd name="T72" fmla="*/ 111125 w 330"/>
              <a:gd name="T73" fmla="*/ 254000 h 306"/>
              <a:gd name="T74" fmla="*/ 114300 w 330"/>
              <a:gd name="T75" fmla="*/ 254000 h 306"/>
              <a:gd name="T76" fmla="*/ 114300 w 330"/>
              <a:gd name="T77" fmla="*/ 241300 h 306"/>
              <a:gd name="T78" fmla="*/ 123825 w 330"/>
              <a:gd name="T79" fmla="*/ 241300 h 306"/>
              <a:gd name="T80" fmla="*/ 127000 w 330"/>
              <a:gd name="T81" fmla="*/ 47625 h 306"/>
              <a:gd name="T82" fmla="*/ 139700 w 330"/>
              <a:gd name="T83" fmla="*/ 47625 h 306"/>
              <a:gd name="T84" fmla="*/ 139700 w 330"/>
              <a:gd name="T85" fmla="*/ 38100 h 306"/>
              <a:gd name="T86" fmla="*/ 149225 w 330"/>
              <a:gd name="T87" fmla="*/ 38100 h 306"/>
              <a:gd name="T88" fmla="*/ 149225 w 330"/>
              <a:gd name="T89" fmla="*/ 12700 h 306"/>
              <a:gd name="T90" fmla="*/ 241300 w 330"/>
              <a:gd name="T91" fmla="*/ 12700 h 306"/>
              <a:gd name="T92" fmla="*/ 241300 w 330"/>
              <a:gd name="T93" fmla="*/ 0 h 306"/>
              <a:gd name="T94" fmla="*/ 346075 w 330"/>
              <a:gd name="T95" fmla="*/ 0 h 306"/>
              <a:gd name="T96" fmla="*/ 384175 w 330"/>
              <a:gd name="T97" fmla="*/ 3175 h 306"/>
              <a:gd name="T98" fmla="*/ 523875 w 330"/>
              <a:gd name="T99" fmla="*/ 3175 h 306"/>
              <a:gd name="T100" fmla="*/ 523875 w 330"/>
              <a:gd name="T101" fmla="*/ 3175 h 306"/>
              <a:gd name="T102" fmla="*/ 523875 w 330"/>
              <a:gd name="T103" fmla="*/ 3175 h 306"/>
              <a:gd name="T104" fmla="*/ 523875 w 330"/>
              <a:gd name="T105" fmla="*/ 3175 h 30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30" h="306">
                <a:moveTo>
                  <a:pt x="330" y="2"/>
                </a:moveTo>
                <a:lnTo>
                  <a:pt x="330" y="108"/>
                </a:lnTo>
                <a:lnTo>
                  <a:pt x="328" y="306"/>
                </a:lnTo>
                <a:lnTo>
                  <a:pt x="264" y="304"/>
                </a:lnTo>
                <a:lnTo>
                  <a:pt x="8" y="290"/>
                </a:lnTo>
                <a:lnTo>
                  <a:pt x="8" y="284"/>
                </a:lnTo>
                <a:lnTo>
                  <a:pt x="0" y="272"/>
                </a:lnTo>
                <a:lnTo>
                  <a:pt x="2" y="262"/>
                </a:lnTo>
                <a:lnTo>
                  <a:pt x="4" y="260"/>
                </a:lnTo>
                <a:lnTo>
                  <a:pt x="10" y="256"/>
                </a:lnTo>
                <a:lnTo>
                  <a:pt x="8" y="252"/>
                </a:lnTo>
                <a:lnTo>
                  <a:pt x="10" y="248"/>
                </a:lnTo>
                <a:lnTo>
                  <a:pt x="14" y="248"/>
                </a:lnTo>
                <a:lnTo>
                  <a:pt x="16" y="246"/>
                </a:lnTo>
                <a:lnTo>
                  <a:pt x="16" y="242"/>
                </a:lnTo>
                <a:lnTo>
                  <a:pt x="22" y="242"/>
                </a:lnTo>
                <a:lnTo>
                  <a:pt x="22" y="240"/>
                </a:lnTo>
                <a:lnTo>
                  <a:pt x="24" y="236"/>
                </a:lnTo>
                <a:lnTo>
                  <a:pt x="30" y="236"/>
                </a:lnTo>
                <a:lnTo>
                  <a:pt x="36" y="236"/>
                </a:lnTo>
                <a:lnTo>
                  <a:pt x="36" y="234"/>
                </a:lnTo>
                <a:lnTo>
                  <a:pt x="36" y="232"/>
                </a:lnTo>
                <a:lnTo>
                  <a:pt x="40" y="234"/>
                </a:lnTo>
                <a:lnTo>
                  <a:pt x="42" y="228"/>
                </a:lnTo>
                <a:lnTo>
                  <a:pt x="44" y="224"/>
                </a:lnTo>
                <a:lnTo>
                  <a:pt x="48" y="220"/>
                </a:lnTo>
                <a:lnTo>
                  <a:pt x="56" y="220"/>
                </a:lnTo>
                <a:lnTo>
                  <a:pt x="56" y="208"/>
                </a:lnTo>
                <a:lnTo>
                  <a:pt x="58" y="206"/>
                </a:lnTo>
                <a:lnTo>
                  <a:pt x="58" y="202"/>
                </a:lnTo>
                <a:lnTo>
                  <a:pt x="60" y="200"/>
                </a:lnTo>
                <a:lnTo>
                  <a:pt x="62" y="196"/>
                </a:lnTo>
                <a:lnTo>
                  <a:pt x="68" y="194"/>
                </a:lnTo>
                <a:lnTo>
                  <a:pt x="68" y="190"/>
                </a:lnTo>
                <a:lnTo>
                  <a:pt x="70" y="190"/>
                </a:lnTo>
                <a:lnTo>
                  <a:pt x="68" y="186"/>
                </a:lnTo>
                <a:lnTo>
                  <a:pt x="70" y="160"/>
                </a:lnTo>
                <a:lnTo>
                  <a:pt x="72" y="160"/>
                </a:lnTo>
                <a:lnTo>
                  <a:pt x="72" y="152"/>
                </a:lnTo>
                <a:lnTo>
                  <a:pt x="78" y="152"/>
                </a:lnTo>
                <a:lnTo>
                  <a:pt x="80" y="30"/>
                </a:lnTo>
                <a:lnTo>
                  <a:pt x="88" y="30"/>
                </a:lnTo>
                <a:lnTo>
                  <a:pt x="88" y="24"/>
                </a:lnTo>
                <a:lnTo>
                  <a:pt x="94" y="24"/>
                </a:lnTo>
                <a:lnTo>
                  <a:pt x="94" y="8"/>
                </a:lnTo>
                <a:lnTo>
                  <a:pt x="152" y="8"/>
                </a:lnTo>
                <a:lnTo>
                  <a:pt x="152" y="0"/>
                </a:lnTo>
                <a:lnTo>
                  <a:pt x="218" y="0"/>
                </a:lnTo>
                <a:lnTo>
                  <a:pt x="242" y="2"/>
                </a:lnTo>
                <a:lnTo>
                  <a:pt x="330" y="2"/>
                </a:lnTo>
                <a:close/>
              </a:path>
            </a:pathLst>
          </a:custGeom>
          <a:solidFill>
            <a:srgbClr val="CC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Freeform 27"/>
          <p:cNvSpPr>
            <a:spLocks/>
          </p:cNvSpPr>
          <p:nvPr/>
        </p:nvSpPr>
        <p:spPr bwMode="auto">
          <a:xfrm>
            <a:off x="2183130" y="3190473"/>
            <a:ext cx="438150" cy="457200"/>
          </a:xfrm>
          <a:custGeom>
            <a:avLst/>
            <a:gdLst>
              <a:gd name="T0" fmla="*/ 215900 w 276"/>
              <a:gd name="T1" fmla="*/ 0 h 288"/>
              <a:gd name="T2" fmla="*/ 238125 w 276"/>
              <a:gd name="T3" fmla="*/ 15875 h 288"/>
              <a:gd name="T4" fmla="*/ 222250 w 276"/>
              <a:gd name="T5" fmla="*/ 38100 h 288"/>
              <a:gd name="T6" fmla="*/ 234950 w 276"/>
              <a:gd name="T7" fmla="*/ 38100 h 288"/>
              <a:gd name="T8" fmla="*/ 254000 w 276"/>
              <a:gd name="T9" fmla="*/ 53975 h 288"/>
              <a:gd name="T10" fmla="*/ 266700 w 276"/>
              <a:gd name="T11" fmla="*/ 76200 h 288"/>
              <a:gd name="T12" fmla="*/ 282575 w 276"/>
              <a:gd name="T13" fmla="*/ 57150 h 288"/>
              <a:gd name="T14" fmla="*/ 301625 w 276"/>
              <a:gd name="T15" fmla="*/ 63500 h 288"/>
              <a:gd name="T16" fmla="*/ 307975 w 276"/>
              <a:gd name="T17" fmla="*/ 79375 h 288"/>
              <a:gd name="T18" fmla="*/ 314325 w 276"/>
              <a:gd name="T19" fmla="*/ 88900 h 288"/>
              <a:gd name="T20" fmla="*/ 327025 w 276"/>
              <a:gd name="T21" fmla="*/ 120650 h 288"/>
              <a:gd name="T22" fmla="*/ 333375 w 276"/>
              <a:gd name="T23" fmla="*/ 130175 h 288"/>
              <a:gd name="T24" fmla="*/ 355600 w 276"/>
              <a:gd name="T25" fmla="*/ 136525 h 288"/>
              <a:gd name="T26" fmla="*/ 361950 w 276"/>
              <a:gd name="T27" fmla="*/ 127000 h 288"/>
              <a:gd name="T28" fmla="*/ 374650 w 276"/>
              <a:gd name="T29" fmla="*/ 136525 h 288"/>
              <a:gd name="T30" fmla="*/ 384175 w 276"/>
              <a:gd name="T31" fmla="*/ 155575 h 288"/>
              <a:gd name="T32" fmla="*/ 406400 w 276"/>
              <a:gd name="T33" fmla="*/ 161925 h 288"/>
              <a:gd name="T34" fmla="*/ 422275 w 276"/>
              <a:gd name="T35" fmla="*/ 158750 h 288"/>
              <a:gd name="T36" fmla="*/ 438150 w 276"/>
              <a:gd name="T37" fmla="*/ 171450 h 288"/>
              <a:gd name="T38" fmla="*/ 415925 w 276"/>
              <a:gd name="T39" fmla="*/ 187325 h 288"/>
              <a:gd name="T40" fmla="*/ 384175 w 276"/>
              <a:gd name="T41" fmla="*/ 206375 h 288"/>
              <a:gd name="T42" fmla="*/ 355600 w 276"/>
              <a:gd name="T43" fmla="*/ 257175 h 288"/>
              <a:gd name="T44" fmla="*/ 339725 w 276"/>
              <a:gd name="T45" fmla="*/ 314325 h 288"/>
              <a:gd name="T46" fmla="*/ 327025 w 276"/>
              <a:gd name="T47" fmla="*/ 333375 h 288"/>
              <a:gd name="T48" fmla="*/ 307975 w 276"/>
              <a:gd name="T49" fmla="*/ 403225 h 288"/>
              <a:gd name="T50" fmla="*/ 222250 w 276"/>
              <a:gd name="T51" fmla="*/ 403225 h 288"/>
              <a:gd name="T52" fmla="*/ 206375 w 276"/>
              <a:gd name="T53" fmla="*/ 422275 h 288"/>
              <a:gd name="T54" fmla="*/ 174625 w 276"/>
              <a:gd name="T55" fmla="*/ 428625 h 288"/>
              <a:gd name="T56" fmla="*/ 171450 w 276"/>
              <a:gd name="T57" fmla="*/ 415925 h 288"/>
              <a:gd name="T58" fmla="*/ 168275 w 276"/>
              <a:gd name="T59" fmla="*/ 428625 h 288"/>
              <a:gd name="T60" fmla="*/ 158750 w 276"/>
              <a:gd name="T61" fmla="*/ 422275 h 288"/>
              <a:gd name="T62" fmla="*/ 149225 w 276"/>
              <a:gd name="T63" fmla="*/ 425450 h 288"/>
              <a:gd name="T64" fmla="*/ 139700 w 276"/>
              <a:gd name="T65" fmla="*/ 434975 h 288"/>
              <a:gd name="T66" fmla="*/ 149225 w 276"/>
              <a:gd name="T67" fmla="*/ 444500 h 288"/>
              <a:gd name="T68" fmla="*/ 133350 w 276"/>
              <a:gd name="T69" fmla="*/ 447675 h 288"/>
              <a:gd name="T70" fmla="*/ 107950 w 276"/>
              <a:gd name="T71" fmla="*/ 447675 h 288"/>
              <a:gd name="T72" fmla="*/ 95250 w 276"/>
              <a:gd name="T73" fmla="*/ 438150 h 288"/>
              <a:gd name="T74" fmla="*/ 66675 w 276"/>
              <a:gd name="T75" fmla="*/ 438150 h 288"/>
              <a:gd name="T76" fmla="*/ 44450 w 276"/>
              <a:gd name="T77" fmla="*/ 444500 h 288"/>
              <a:gd name="T78" fmla="*/ 25400 w 276"/>
              <a:gd name="T79" fmla="*/ 457200 h 288"/>
              <a:gd name="T80" fmla="*/ 6350 w 276"/>
              <a:gd name="T81" fmla="*/ 457200 h 288"/>
              <a:gd name="T82" fmla="*/ 25400 w 276"/>
              <a:gd name="T83" fmla="*/ 425450 h 288"/>
              <a:gd name="T84" fmla="*/ 28575 w 276"/>
              <a:gd name="T85" fmla="*/ 409575 h 288"/>
              <a:gd name="T86" fmla="*/ 6350 w 276"/>
              <a:gd name="T87" fmla="*/ 403225 h 288"/>
              <a:gd name="T88" fmla="*/ 6350 w 276"/>
              <a:gd name="T89" fmla="*/ 247650 h 288"/>
              <a:gd name="T90" fmla="*/ 0 w 276"/>
              <a:gd name="T91" fmla="*/ 234950 h 288"/>
              <a:gd name="T92" fmla="*/ 3175 w 276"/>
              <a:gd name="T93" fmla="*/ 231775 h 288"/>
              <a:gd name="T94" fmla="*/ 9525 w 276"/>
              <a:gd name="T95" fmla="*/ 219075 h 288"/>
              <a:gd name="T96" fmla="*/ 22225 w 276"/>
              <a:gd name="T97" fmla="*/ 203200 h 288"/>
              <a:gd name="T98" fmla="*/ 12700 w 276"/>
              <a:gd name="T99" fmla="*/ 190500 h 288"/>
              <a:gd name="T100" fmla="*/ 9525 w 276"/>
              <a:gd name="T101" fmla="*/ 184150 h 288"/>
              <a:gd name="T102" fmla="*/ 0 w 276"/>
              <a:gd name="T103" fmla="*/ 50800 h 288"/>
              <a:gd name="T104" fmla="*/ 203200 w 276"/>
              <a:gd name="T105" fmla="*/ 9525 h 288"/>
              <a:gd name="T106" fmla="*/ 203200 w 276"/>
              <a:gd name="T107" fmla="*/ 6350 h 288"/>
              <a:gd name="T108" fmla="*/ 203200 w 276"/>
              <a:gd name="T109" fmla="*/ 6350 h 28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76" h="288">
                <a:moveTo>
                  <a:pt x="128" y="4"/>
                </a:moveTo>
                <a:lnTo>
                  <a:pt x="136" y="0"/>
                </a:lnTo>
                <a:lnTo>
                  <a:pt x="148" y="8"/>
                </a:lnTo>
                <a:lnTo>
                  <a:pt x="150" y="10"/>
                </a:lnTo>
                <a:lnTo>
                  <a:pt x="140" y="18"/>
                </a:lnTo>
                <a:lnTo>
                  <a:pt x="140" y="24"/>
                </a:lnTo>
                <a:lnTo>
                  <a:pt x="144" y="26"/>
                </a:lnTo>
                <a:lnTo>
                  <a:pt x="148" y="24"/>
                </a:lnTo>
                <a:lnTo>
                  <a:pt x="156" y="26"/>
                </a:lnTo>
                <a:lnTo>
                  <a:pt x="160" y="34"/>
                </a:lnTo>
                <a:lnTo>
                  <a:pt x="162" y="46"/>
                </a:lnTo>
                <a:lnTo>
                  <a:pt x="168" y="48"/>
                </a:lnTo>
                <a:lnTo>
                  <a:pt x="170" y="48"/>
                </a:lnTo>
                <a:lnTo>
                  <a:pt x="178" y="36"/>
                </a:lnTo>
                <a:lnTo>
                  <a:pt x="186" y="36"/>
                </a:lnTo>
                <a:lnTo>
                  <a:pt x="190" y="40"/>
                </a:lnTo>
                <a:lnTo>
                  <a:pt x="196" y="46"/>
                </a:lnTo>
                <a:lnTo>
                  <a:pt x="194" y="50"/>
                </a:lnTo>
                <a:lnTo>
                  <a:pt x="198" y="54"/>
                </a:lnTo>
                <a:lnTo>
                  <a:pt x="198" y="56"/>
                </a:lnTo>
                <a:lnTo>
                  <a:pt x="202" y="64"/>
                </a:lnTo>
                <a:lnTo>
                  <a:pt x="206" y="76"/>
                </a:lnTo>
                <a:lnTo>
                  <a:pt x="208" y="78"/>
                </a:lnTo>
                <a:lnTo>
                  <a:pt x="210" y="82"/>
                </a:lnTo>
                <a:lnTo>
                  <a:pt x="220" y="86"/>
                </a:lnTo>
                <a:lnTo>
                  <a:pt x="224" y="86"/>
                </a:lnTo>
                <a:lnTo>
                  <a:pt x="228" y="88"/>
                </a:lnTo>
                <a:lnTo>
                  <a:pt x="228" y="80"/>
                </a:lnTo>
                <a:lnTo>
                  <a:pt x="230" y="80"/>
                </a:lnTo>
                <a:lnTo>
                  <a:pt x="236" y="86"/>
                </a:lnTo>
                <a:lnTo>
                  <a:pt x="240" y="96"/>
                </a:lnTo>
                <a:lnTo>
                  <a:pt x="242" y="98"/>
                </a:lnTo>
                <a:lnTo>
                  <a:pt x="248" y="96"/>
                </a:lnTo>
                <a:lnTo>
                  <a:pt x="256" y="102"/>
                </a:lnTo>
                <a:lnTo>
                  <a:pt x="264" y="98"/>
                </a:lnTo>
                <a:lnTo>
                  <a:pt x="266" y="100"/>
                </a:lnTo>
                <a:lnTo>
                  <a:pt x="274" y="102"/>
                </a:lnTo>
                <a:lnTo>
                  <a:pt x="276" y="108"/>
                </a:lnTo>
                <a:lnTo>
                  <a:pt x="274" y="118"/>
                </a:lnTo>
                <a:lnTo>
                  <a:pt x="262" y="118"/>
                </a:lnTo>
                <a:lnTo>
                  <a:pt x="250" y="130"/>
                </a:lnTo>
                <a:lnTo>
                  <a:pt x="242" y="130"/>
                </a:lnTo>
                <a:lnTo>
                  <a:pt x="240" y="162"/>
                </a:lnTo>
                <a:lnTo>
                  <a:pt x="224" y="162"/>
                </a:lnTo>
                <a:lnTo>
                  <a:pt x="218" y="194"/>
                </a:lnTo>
                <a:lnTo>
                  <a:pt x="214" y="198"/>
                </a:lnTo>
                <a:lnTo>
                  <a:pt x="206" y="208"/>
                </a:lnTo>
                <a:lnTo>
                  <a:pt x="206" y="210"/>
                </a:lnTo>
                <a:lnTo>
                  <a:pt x="196" y="216"/>
                </a:lnTo>
                <a:lnTo>
                  <a:pt x="194" y="254"/>
                </a:lnTo>
                <a:lnTo>
                  <a:pt x="170" y="254"/>
                </a:lnTo>
                <a:lnTo>
                  <a:pt x="140" y="254"/>
                </a:lnTo>
                <a:lnTo>
                  <a:pt x="140" y="266"/>
                </a:lnTo>
                <a:lnTo>
                  <a:pt x="130" y="266"/>
                </a:lnTo>
                <a:lnTo>
                  <a:pt x="130" y="270"/>
                </a:lnTo>
                <a:lnTo>
                  <a:pt x="110" y="270"/>
                </a:lnTo>
                <a:lnTo>
                  <a:pt x="114" y="262"/>
                </a:lnTo>
                <a:lnTo>
                  <a:pt x="108" y="262"/>
                </a:lnTo>
                <a:lnTo>
                  <a:pt x="106" y="262"/>
                </a:lnTo>
                <a:lnTo>
                  <a:pt x="106" y="270"/>
                </a:lnTo>
                <a:lnTo>
                  <a:pt x="100" y="270"/>
                </a:lnTo>
                <a:lnTo>
                  <a:pt x="100" y="266"/>
                </a:lnTo>
                <a:lnTo>
                  <a:pt x="98" y="266"/>
                </a:lnTo>
                <a:lnTo>
                  <a:pt x="94" y="268"/>
                </a:lnTo>
                <a:lnTo>
                  <a:pt x="90" y="272"/>
                </a:lnTo>
                <a:lnTo>
                  <a:pt x="88" y="274"/>
                </a:lnTo>
                <a:lnTo>
                  <a:pt x="94" y="276"/>
                </a:lnTo>
                <a:lnTo>
                  <a:pt x="94" y="280"/>
                </a:lnTo>
                <a:lnTo>
                  <a:pt x="86" y="280"/>
                </a:lnTo>
                <a:lnTo>
                  <a:pt x="84" y="282"/>
                </a:lnTo>
                <a:lnTo>
                  <a:pt x="78" y="284"/>
                </a:lnTo>
                <a:lnTo>
                  <a:pt x="68" y="282"/>
                </a:lnTo>
                <a:lnTo>
                  <a:pt x="64" y="276"/>
                </a:lnTo>
                <a:lnTo>
                  <a:pt x="60" y="276"/>
                </a:lnTo>
                <a:lnTo>
                  <a:pt x="54" y="280"/>
                </a:lnTo>
                <a:lnTo>
                  <a:pt x="42" y="276"/>
                </a:lnTo>
                <a:lnTo>
                  <a:pt x="34" y="276"/>
                </a:lnTo>
                <a:lnTo>
                  <a:pt x="28" y="280"/>
                </a:lnTo>
                <a:lnTo>
                  <a:pt x="24" y="280"/>
                </a:lnTo>
                <a:lnTo>
                  <a:pt x="16" y="288"/>
                </a:lnTo>
                <a:lnTo>
                  <a:pt x="10" y="288"/>
                </a:lnTo>
                <a:lnTo>
                  <a:pt x="4" y="288"/>
                </a:lnTo>
                <a:lnTo>
                  <a:pt x="16" y="276"/>
                </a:lnTo>
                <a:lnTo>
                  <a:pt x="16" y="268"/>
                </a:lnTo>
                <a:lnTo>
                  <a:pt x="18" y="266"/>
                </a:lnTo>
                <a:lnTo>
                  <a:pt x="18" y="258"/>
                </a:lnTo>
                <a:lnTo>
                  <a:pt x="22" y="252"/>
                </a:lnTo>
                <a:lnTo>
                  <a:pt x="4" y="254"/>
                </a:lnTo>
                <a:lnTo>
                  <a:pt x="4" y="236"/>
                </a:lnTo>
                <a:lnTo>
                  <a:pt x="4" y="156"/>
                </a:lnTo>
                <a:lnTo>
                  <a:pt x="0" y="156"/>
                </a:lnTo>
                <a:lnTo>
                  <a:pt x="0" y="148"/>
                </a:lnTo>
                <a:lnTo>
                  <a:pt x="0" y="146"/>
                </a:lnTo>
                <a:lnTo>
                  <a:pt x="2" y="146"/>
                </a:lnTo>
                <a:lnTo>
                  <a:pt x="2" y="138"/>
                </a:lnTo>
                <a:lnTo>
                  <a:pt x="6" y="138"/>
                </a:lnTo>
                <a:lnTo>
                  <a:pt x="6" y="128"/>
                </a:lnTo>
                <a:lnTo>
                  <a:pt x="14" y="128"/>
                </a:lnTo>
                <a:lnTo>
                  <a:pt x="14" y="120"/>
                </a:lnTo>
                <a:lnTo>
                  <a:pt x="8" y="120"/>
                </a:lnTo>
                <a:lnTo>
                  <a:pt x="8" y="116"/>
                </a:lnTo>
                <a:lnTo>
                  <a:pt x="6" y="116"/>
                </a:lnTo>
                <a:lnTo>
                  <a:pt x="6" y="44"/>
                </a:lnTo>
                <a:lnTo>
                  <a:pt x="0" y="32"/>
                </a:lnTo>
                <a:lnTo>
                  <a:pt x="86" y="32"/>
                </a:lnTo>
                <a:lnTo>
                  <a:pt x="128" y="6"/>
                </a:lnTo>
                <a:lnTo>
                  <a:pt x="128" y="4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Freeform 28"/>
          <p:cNvSpPr>
            <a:spLocks/>
          </p:cNvSpPr>
          <p:nvPr/>
        </p:nvSpPr>
        <p:spPr bwMode="auto">
          <a:xfrm>
            <a:off x="1675130" y="3206348"/>
            <a:ext cx="530225" cy="361950"/>
          </a:xfrm>
          <a:custGeom>
            <a:avLst/>
            <a:gdLst>
              <a:gd name="T0" fmla="*/ 355600 w 334"/>
              <a:gd name="T1" fmla="*/ 0 h 228"/>
              <a:gd name="T2" fmla="*/ 361950 w 334"/>
              <a:gd name="T3" fmla="*/ 6350 h 228"/>
              <a:gd name="T4" fmla="*/ 454025 w 334"/>
              <a:gd name="T5" fmla="*/ 12700 h 228"/>
              <a:gd name="T6" fmla="*/ 517525 w 334"/>
              <a:gd name="T7" fmla="*/ 53975 h 228"/>
              <a:gd name="T8" fmla="*/ 520700 w 334"/>
              <a:gd name="T9" fmla="*/ 168275 h 228"/>
              <a:gd name="T10" fmla="*/ 530225 w 334"/>
              <a:gd name="T11" fmla="*/ 174625 h 228"/>
              <a:gd name="T12" fmla="*/ 517525 w 334"/>
              <a:gd name="T13" fmla="*/ 187325 h 228"/>
              <a:gd name="T14" fmla="*/ 511175 w 334"/>
              <a:gd name="T15" fmla="*/ 203200 h 228"/>
              <a:gd name="T16" fmla="*/ 508000 w 334"/>
              <a:gd name="T17" fmla="*/ 215900 h 228"/>
              <a:gd name="T18" fmla="*/ 508000 w 334"/>
              <a:gd name="T19" fmla="*/ 231775 h 228"/>
              <a:gd name="T20" fmla="*/ 514350 w 334"/>
              <a:gd name="T21" fmla="*/ 358775 h 228"/>
              <a:gd name="T22" fmla="*/ 292100 w 334"/>
              <a:gd name="T23" fmla="*/ 330200 h 228"/>
              <a:gd name="T24" fmla="*/ 107950 w 334"/>
              <a:gd name="T25" fmla="*/ 320675 h 228"/>
              <a:gd name="T26" fmla="*/ 104775 w 334"/>
              <a:gd name="T27" fmla="*/ 298450 h 228"/>
              <a:gd name="T28" fmla="*/ 98425 w 334"/>
              <a:gd name="T29" fmla="*/ 298450 h 228"/>
              <a:gd name="T30" fmla="*/ 92075 w 334"/>
              <a:gd name="T31" fmla="*/ 295275 h 228"/>
              <a:gd name="T32" fmla="*/ 92075 w 334"/>
              <a:gd name="T33" fmla="*/ 295275 h 228"/>
              <a:gd name="T34" fmla="*/ 88900 w 334"/>
              <a:gd name="T35" fmla="*/ 279400 h 228"/>
              <a:gd name="T36" fmla="*/ 95250 w 334"/>
              <a:gd name="T37" fmla="*/ 254000 h 228"/>
              <a:gd name="T38" fmla="*/ 66675 w 334"/>
              <a:gd name="T39" fmla="*/ 206375 h 228"/>
              <a:gd name="T40" fmla="*/ 63500 w 334"/>
              <a:gd name="T41" fmla="*/ 196850 h 228"/>
              <a:gd name="T42" fmla="*/ 69850 w 334"/>
              <a:gd name="T43" fmla="*/ 165100 h 228"/>
              <a:gd name="T44" fmla="*/ 53975 w 334"/>
              <a:gd name="T45" fmla="*/ 158750 h 228"/>
              <a:gd name="T46" fmla="*/ 47625 w 334"/>
              <a:gd name="T47" fmla="*/ 130175 h 228"/>
              <a:gd name="T48" fmla="*/ 57150 w 334"/>
              <a:gd name="T49" fmla="*/ 130175 h 228"/>
              <a:gd name="T50" fmla="*/ 60325 w 334"/>
              <a:gd name="T51" fmla="*/ 114300 h 228"/>
              <a:gd name="T52" fmla="*/ 44450 w 334"/>
              <a:gd name="T53" fmla="*/ 101600 h 228"/>
              <a:gd name="T54" fmla="*/ 34925 w 334"/>
              <a:gd name="T55" fmla="*/ 98425 h 228"/>
              <a:gd name="T56" fmla="*/ 22225 w 334"/>
              <a:gd name="T57" fmla="*/ 66675 h 228"/>
              <a:gd name="T58" fmla="*/ 25400 w 334"/>
              <a:gd name="T59" fmla="*/ 41275 h 228"/>
              <a:gd name="T60" fmla="*/ 31750 w 334"/>
              <a:gd name="T61" fmla="*/ 34925 h 228"/>
              <a:gd name="T62" fmla="*/ 15875 w 334"/>
              <a:gd name="T63" fmla="*/ 25400 h 228"/>
              <a:gd name="T64" fmla="*/ 0 w 334"/>
              <a:gd name="T65" fmla="*/ 12700 h 228"/>
              <a:gd name="T66" fmla="*/ 79375 w 334"/>
              <a:gd name="T67" fmla="*/ 3175 h 228"/>
              <a:gd name="T68" fmla="*/ 88900 w 334"/>
              <a:gd name="T69" fmla="*/ 6350 h 228"/>
              <a:gd name="T70" fmla="*/ 339725 w 334"/>
              <a:gd name="T71" fmla="*/ 6350 h 228"/>
              <a:gd name="T72" fmla="*/ 339725 w 334"/>
              <a:gd name="T73" fmla="*/ 0 h 228"/>
              <a:gd name="T74" fmla="*/ 339725 w 334"/>
              <a:gd name="T75" fmla="*/ 0 h 2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34" h="228">
                <a:moveTo>
                  <a:pt x="214" y="0"/>
                </a:moveTo>
                <a:lnTo>
                  <a:pt x="224" y="0"/>
                </a:lnTo>
                <a:lnTo>
                  <a:pt x="224" y="4"/>
                </a:lnTo>
                <a:lnTo>
                  <a:pt x="228" y="4"/>
                </a:lnTo>
                <a:lnTo>
                  <a:pt x="286" y="2"/>
                </a:lnTo>
                <a:lnTo>
                  <a:pt x="286" y="8"/>
                </a:lnTo>
                <a:lnTo>
                  <a:pt x="320" y="22"/>
                </a:lnTo>
                <a:lnTo>
                  <a:pt x="326" y="34"/>
                </a:lnTo>
                <a:lnTo>
                  <a:pt x="326" y="106"/>
                </a:lnTo>
                <a:lnTo>
                  <a:pt x="328" y="106"/>
                </a:lnTo>
                <a:lnTo>
                  <a:pt x="328" y="110"/>
                </a:lnTo>
                <a:lnTo>
                  <a:pt x="334" y="110"/>
                </a:lnTo>
                <a:lnTo>
                  <a:pt x="334" y="118"/>
                </a:lnTo>
                <a:lnTo>
                  <a:pt x="326" y="118"/>
                </a:lnTo>
                <a:lnTo>
                  <a:pt x="326" y="128"/>
                </a:lnTo>
                <a:lnTo>
                  <a:pt x="322" y="128"/>
                </a:lnTo>
                <a:lnTo>
                  <a:pt x="322" y="136"/>
                </a:lnTo>
                <a:lnTo>
                  <a:pt x="320" y="136"/>
                </a:lnTo>
                <a:lnTo>
                  <a:pt x="320" y="138"/>
                </a:lnTo>
                <a:lnTo>
                  <a:pt x="320" y="146"/>
                </a:lnTo>
                <a:lnTo>
                  <a:pt x="324" y="146"/>
                </a:lnTo>
                <a:lnTo>
                  <a:pt x="324" y="226"/>
                </a:lnTo>
                <a:lnTo>
                  <a:pt x="184" y="228"/>
                </a:lnTo>
                <a:lnTo>
                  <a:pt x="184" y="208"/>
                </a:lnTo>
                <a:lnTo>
                  <a:pt x="68" y="208"/>
                </a:lnTo>
                <a:lnTo>
                  <a:pt x="68" y="202"/>
                </a:lnTo>
                <a:lnTo>
                  <a:pt x="62" y="196"/>
                </a:lnTo>
                <a:lnTo>
                  <a:pt x="66" y="188"/>
                </a:lnTo>
                <a:lnTo>
                  <a:pt x="66" y="186"/>
                </a:lnTo>
                <a:lnTo>
                  <a:pt x="62" y="188"/>
                </a:lnTo>
                <a:lnTo>
                  <a:pt x="58" y="186"/>
                </a:lnTo>
                <a:lnTo>
                  <a:pt x="56" y="186"/>
                </a:lnTo>
                <a:lnTo>
                  <a:pt x="58" y="186"/>
                </a:lnTo>
                <a:lnTo>
                  <a:pt x="54" y="180"/>
                </a:lnTo>
                <a:lnTo>
                  <a:pt x="56" y="176"/>
                </a:lnTo>
                <a:lnTo>
                  <a:pt x="64" y="170"/>
                </a:lnTo>
                <a:lnTo>
                  <a:pt x="60" y="160"/>
                </a:lnTo>
                <a:lnTo>
                  <a:pt x="46" y="146"/>
                </a:lnTo>
                <a:lnTo>
                  <a:pt x="42" y="130"/>
                </a:lnTo>
                <a:lnTo>
                  <a:pt x="44" y="128"/>
                </a:lnTo>
                <a:lnTo>
                  <a:pt x="40" y="124"/>
                </a:lnTo>
                <a:lnTo>
                  <a:pt x="46" y="108"/>
                </a:lnTo>
                <a:lnTo>
                  <a:pt x="44" y="104"/>
                </a:lnTo>
                <a:lnTo>
                  <a:pt x="38" y="102"/>
                </a:lnTo>
                <a:lnTo>
                  <a:pt x="34" y="100"/>
                </a:lnTo>
                <a:lnTo>
                  <a:pt x="28" y="86"/>
                </a:lnTo>
                <a:lnTo>
                  <a:pt x="30" y="82"/>
                </a:lnTo>
                <a:lnTo>
                  <a:pt x="30" y="80"/>
                </a:lnTo>
                <a:lnTo>
                  <a:pt x="36" y="82"/>
                </a:lnTo>
                <a:lnTo>
                  <a:pt x="42" y="78"/>
                </a:lnTo>
                <a:lnTo>
                  <a:pt x="38" y="72"/>
                </a:lnTo>
                <a:lnTo>
                  <a:pt x="28" y="68"/>
                </a:lnTo>
                <a:lnTo>
                  <a:pt x="28" y="64"/>
                </a:lnTo>
                <a:lnTo>
                  <a:pt x="24" y="64"/>
                </a:lnTo>
                <a:lnTo>
                  <a:pt x="22" y="62"/>
                </a:lnTo>
                <a:lnTo>
                  <a:pt x="10" y="48"/>
                </a:lnTo>
                <a:lnTo>
                  <a:pt x="14" y="42"/>
                </a:lnTo>
                <a:lnTo>
                  <a:pt x="10" y="36"/>
                </a:lnTo>
                <a:lnTo>
                  <a:pt x="16" y="26"/>
                </a:lnTo>
                <a:lnTo>
                  <a:pt x="20" y="26"/>
                </a:lnTo>
                <a:lnTo>
                  <a:pt x="20" y="22"/>
                </a:lnTo>
                <a:lnTo>
                  <a:pt x="16" y="14"/>
                </a:lnTo>
                <a:lnTo>
                  <a:pt x="10" y="16"/>
                </a:lnTo>
                <a:lnTo>
                  <a:pt x="4" y="14"/>
                </a:lnTo>
                <a:lnTo>
                  <a:pt x="0" y="8"/>
                </a:lnTo>
                <a:lnTo>
                  <a:pt x="0" y="2"/>
                </a:lnTo>
                <a:lnTo>
                  <a:pt x="50" y="2"/>
                </a:lnTo>
                <a:lnTo>
                  <a:pt x="50" y="4"/>
                </a:lnTo>
                <a:lnTo>
                  <a:pt x="56" y="4"/>
                </a:lnTo>
                <a:lnTo>
                  <a:pt x="56" y="2"/>
                </a:lnTo>
                <a:lnTo>
                  <a:pt x="214" y="4"/>
                </a:lnTo>
                <a:lnTo>
                  <a:pt x="21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Freeform 29"/>
          <p:cNvSpPr>
            <a:spLocks/>
          </p:cNvSpPr>
          <p:nvPr/>
        </p:nvSpPr>
        <p:spPr bwMode="auto">
          <a:xfrm>
            <a:off x="1783080" y="3536548"/>
            <a:ext cx="434975" cy="292100"/>
          </a:xfrm>
          <a:custGeom>
            <a:avLst/>
            <a:gdLst>
              <a:gd name="T0" fmla="*/ 184150 w 274"/>
              <a:gd name="T1" fmla="*/ 0 h 184"/>
              <a:gd name="T2" fmla="*/ 406400 w 274"/>
              <a:gd name="T3" fmla="*/ 28575 h 184"/>
              <a:gd name="T4" fmla="*/ 434975 w 274"/>
              <a:gd name="T5" fmla="*/ 53975 h 184"/>
              <a:gd name="T6" fmla="*/ 428625 w 274"/>
              <a:gd name="T7" fmla="*/ 76200 h 184"/>
              <a:gd name="T8" fmla="*/ 425450 w 274"/>
              <a:gd name="T9" fmla="*/ 92075 h 184"/>
              <a:gd name="T10" fmla="*/ 400050 w 274"/>
              <a:gd name="T11" fmla="*/ 111125 h 184"/>
              <a:gd name="T12" fmla="*/ 374650 w 274"/>
              <a:gd name="T13" fmla="*/ 123825 h 184"/>
              <a:gd name="T14" fmla="*/ 368300 w 274"/>
              <a:gd name="T15" fmla="*/ 136525 h 184"/>
              <a:gd name="T16" fmla="*/ 365125 w 274"/>
              <a:gd name="T17" fmla="*/ 149225 h 184"/>
              <a:gd name="T18" fmla="*/ 358775 w 274"/>
              <a:gd name="T19" fmla="*/ 161925 h 184"/>
              <a:gd name="T20" fmla="*/ 358775 w 274"/>
              <a:gd name="T21" fmla="*/ 168275 h 184"/>
              <a:gd name="T22" fmla="*/ 352425 w 274"/>
              <a:gd name="T23" fmla="*/ 184150 h 184"/>
              <a:gd name="T24" fmla="*/ 346075 w 274"/>
              <a:gd name="T25" fmla="*/ 187325 h 184"/>
              <a:gd name="T26" fmla="*/ 342900 w 274"/>
              <a:gd name="T27" fmla="*/ 193675 h 184"/>
              <a:gd name="T28" fmla="*/ 336550 w 274"/>
              <a:gd name="T29" fmla="*/ 215900 h 184"/>
              <a:gd name="T30" fmla="*/ 333375 w 274"/>
              <a:gd name="T31" fmla="*/ 222250 h 184"/>
              <a:gd name="T32" fmla="*/ 330200 w 274"/>
              <a:gd name="T33" fmla="*/ 231775 h 184"/>
              <a:gd name="T34" fmla="*/ 317500 w 274"/>
              <a:gd name="T35" fmla="*/ 228600 h 184"/>
              <a:gd name="T36" fmla="*/ 314325 w 274"/>
              <a:gd name="T37" fmla="*/ 231775 h 184"/>
              <a:gd name="T38" fmla="*/ 304800 w 274"/>
              <a:gd name="T39" fmla="*/ 241300 h 184"/>
              <a:gd name="T40" fmla="*/ 288925 w 274"/>
              <a:gd name="T41" fmla="*/ 238125 h 184"/>
              <a:gd name="T42" fmla="*/ 282575 w 274"/>
              <a:gd name="T43" fmla="*/ 231775 h 184"/>
              <a:gd name="T44" fmla="*/ 276225 w 274"/>
              <a:gd name="T45" fmla="*/ 244475 h 184"/>
              <a:gd name="T46" fmla="*/ 257175 w 274"/>
              <a:gd name="T47" fmla="*/ 244475 h 184"/>
              <a:gd name="T48" fmla="*/ 241300 w 274"/>
              <a:gd name="T49" fmla="*/ 244475 h 184"/>
              <a:gd name="T50" fmla="*/ 225425 w 274"/>
              <a:gd name="T51" fmla="*/ 244475 h 184"/>
              <a:gd name="T52" fmla="*/ 215900 w 274"/>
              <a:gd name="T53" fmla="*/ 244475 h 184"/>
              <a:gd name="T54" fmla="*/ 203200 w 274"/>
              <a:gd name="T55" fmla="*/ 257175 h 184"/>
              <a:gd name="T56" fmla="*/ 190500 w 274"/>
              <a:gd name="T57" fmla="*/ 257175 h 184"/>
              <a:gd name="T58" fmla="*/ 180975 w 274"/>
              <a:gd name="T59" fmla="*/ 263525 h 184"/>
              <a:gd name="T60" fmla="*/ 152400 w 274"/>
              <a:gd name="T61" fmla="*/ 285750 h 184"/>
              <a:gd name="T62" fmla="*/ 142875 w 274"/>
              <a:gd name="T63" fmla="*/ 288925 h 184"/>
              <a:gd name="T64" fmla="*/ 130175 w 274"/>
              <a:gd name="T65" fmla="*/ 292100 h 184"/>
              <a:gd name="T66" fmla="*/ 123825 w 274"/>
              <a:gd name="T67" fmla="*/ 292100 h 184"/>
              <a:gd name="T68" fmla="*/ 117475 w 274"/>
              <a:gd name="T69" fmla="*/ 285750 h 184"/>
              <a:gd name="T70" fmla="*/ 114300 w 274"/>
              <a:gd name="T71" fmla="*/ 285750 h 184"/>
              <a:gd name="T72" fmla="*/ 98425 w 274"/>
              <a:gd name="T73" fmla="*/ 279400 h 184"/>
              <a:gd name="T74" fmla="*/ 117475 w 274"/>
              <a:gd name="T75" fmla="*/ 273050 h 184"/>
              <a:gd name="T76" fmla="*/ 107950 w 274"/>
              <a:gd name="T77" fmla="*/ 250825 h 184"/>
              <a:gd name="T78" fmla="*/ 123825 w 274"/>
              <a:gd name="T79" fmla="*/ 228600 h 184"/>
              <a:gd name="T80" fmla="*/ 104775 w 274"/>
              <a:gd name="T81" fmla="*/ 200025 h 184"/>
              <a:gd name="T82" fmla="*/ 88900 w 274"/>
              <a:gd name="T83" fmla="*/ 174625 h 184"/>
              <a:gd name="T84" fmla="*/ 92075 w 274"/>
              <a:gd name="T85" fmla="*/ 152400 h 184"/>
              <a:gd name="T86" fmla="*/ 88900 w 274"/>
              <a:gd name="T87" fmla="*/ 133350 h 184"/>
              <a:gd name="T88" fmla="*/ 85725 w 274"/>
              <a:gd name="T89" fmla="*/ 120650 h 184"/>
              <a:gd name="T90" fmla="*/ 73025 w 274"/>
              <a:gd name="T91" fmla="*/ 101600 h 184"/>
              <a:gd name="T92" fmla="*/ 63500 w 274"/>
              <a:gd name="T93" fmla="*/ 92075 h 184"/>
              <a:gd name="T94" fmla="*/ 53975 w 274"/>
              <a:gd name="T95" fmla="*/ 79375 h 184"/>
              <a:gd name="T96" fmla="*/ 44450 w 274"/>
              <a:gd name="T97" fmla="*/ 63500 h 184"/>
              <a:gd name="T98" fmla="*/ 41275 w 274"/>
              <a:gd name="T99" fmla="*/ 57150 h 184"/>
              <a:gd name="T100" fmla="*/ 22225 w 274"/>
              <a:gd name="T101" fmla="*/ 38100 h 184"/>
              <a:gd name="T102" fmla="*/ 3175 w 274"/>
              <a:gd name="T103" fmla="*/ 15875 h 184"/>
              <a:gd name="T104" fmla="*/ 0 w 274"/>
              <a:gd name="T105" fmla="*/ 0 h 184"/>
              <a:gd name="T106" fmla="*/ 0 w 274"/>
              <a:gd name="T107" fmla="*/ 0 h 1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4" h="184">
                <a:moveTo>
                  <a:pt x="0" y="0"/>
                </a:moveTo>
                <a:lnTo>
                  <a:pt x="116" y="0"/>
                </a:lnTo>
                <a:lnTo>
                  <a:pt x="116" y="20"/>
                </a:lnTo>
                <a:lnTo>
                  <a:pt x="256" y="18"/>
                </a:lnTo>
                <a:lnTo>
                  <a:pt x="256" y="36"/>
                </a:lnTo>
                <a:lnTo>
                  <a:pt x="274" y="34"/>
                </a:lnTo>
                <a:lnTo>
                  <a:pt x="270" y="40"/>
                </a:lnTo>
                <a:lnTo>
                  <a:pt x="270" y="48"/>
                </a:lnTo>
                <a:lnTo>
                  <a:pt x="268" y="50"/>
                </a:lnTo>
                <a:lnTo>
                  <a:pt x="268" y="58"/>
                </a:lnTo>
                <a:lnTo>
                  <a:pt x="256" y="70"/>
                </a:lnTo>
                <a:lnTo>
                  <a:pt x="252" y="70"/>
                </a:lnTo>
                <a:lnTo>
                  <a:pt x="242" y="78"/>
                </a:lnTo>
                <a:lnTo>
                  <a:pt x="236" y="78"/>
                </a:lnTo>
                <a:lnTo>
                  <a:pt x="236" y="82"/>
                </a:lnTo>
                <a:lnTo>
                  <a:pt x="232" y="86"/>
                </a:lnTo>
                <a:lnTo>
                  <a:pt x="234" y="90"/>
                </a:lnTo>
                <a:lnTo>
                  <a:pt x="230" y="94"/>
                </a:lnTo>
                <a:lnTo>
                  <a:pt x="230" y="98"/>
                </a:lnTo>
                <a:lnTo>
                  <a:pt x="226" y="102"/>
                </a:lnTo>
                <a:lnTo>
                  <a:pt x="228" y="106"/>
                </a:lnTo>
                <a:lnTo>
                  <a:pt x="226" y="106"/>
                </a:lnTo>
                <a:lnTo>
                  <a:pt x="226" y="112"/>
                </a:lnTo>
                <a:lnTo>
                  <a:pt x="222" y="116"/>
                </a:lnTo>
                <a:lnTo>
                  <a:pt x="222" y="118"/>
                </a:lnTo>
                <a:lnTo>
                  <a:pt x="218" y="118"/>
                </a:lnTo>
                <a:lnTo>
                  <a:pt x="218" y="120"/>
                </a:lnTo>
                <a:lnTo>
                  <a:pt x="216" y="122"/>
                </a:lnTo>
                <a:lnTo>
                  <a:pt x="216" y="126"/>
                </a:lnTo>
                <a:lnTo>
                  <a:pt x="212" y="136"/>
                </a:lnTo>
                <a:lnTo>
                  <a:pt x="210" y="136"/>
                </a:lnTo>
                <a:lnTo>
                  <a:pt x="210" y="140"/>
                </a:lnTo>
                <a:lnTo>
                  <a:pt x="208" y="144"/>
                </a:lnTo>
                <a:lnTo>
                  <a:pt x="208" y="146"/>
                </a:lnTo>
                <a:lnTo>
                  <a:pt x="198" y="144"/>
                </a:lnTo>
                <a:lnTo>
                  <a:pt x="200" y="144"/>
                </a:lnTo>
                <a:lnTo>
                  <a:pt x="198" y="146"/>
                </a:lnTo>
                <a:lnTo>
                  <a:pt x="192" y="150"/>
                </a:lnTo>
                <a:lnTo>
                  <a:pt x="192" y="152"/>
                </a:lnTo>
                <a:lnTo>
                  <a:pt x="190" y="152"/>
                </a:lnTo>
                <a:lnTo>
                  <a:pt x="182" y="150"/>
                </a:lnTo>
                <a:lnTo>
                  <a:pt x="182" y="146"/>
                </a:lnTo>
                <a:lnTo>
                  <a:pt x="178" y="146"/>
                </a:lnTo>
                <a:lnTo>
                  <a:pt x="178" y="152"/>
                </a:lnTo>
                <a:lnTo>
                  <a:pt x="174" y="154"/>
                </a:lnTo>
                <a:lnTo>
                  <a:pt x="166" y="152"/>
                </a:lnTo>
                <a:lnTo>
                  <a:pt x="162" y="154"/>
                </a:lnTo>
                <a:lnTo>
                  <a:pt x="154" y="152"/>
                </a:lnTo>
                <a:lnTo>
                  <a:pt x="152" y="154"/>
                </a:lnTo>
                <a:lnTo>
                  <a:pt x="150" y="152"/>
                </a:lnTo>
                <a:lnTo>
                  <a:pt x="142" y="154"/>
                </a:lnTo>
                <a:lnTo>
                  <a:pt x="140" y="156"/>
                </a:lnTo>
                <a:lnTo>
                  <a:pt x="136" y="154"/>
                </a:lnTo>
                <a:lnTo>
                  <a:pt x="132" y="156"/>
                </a:lnTo>
                <a:lnTo>
                  <a:pt x="128" y="162"/>
                </a:lnTo>
                <a:lnTo>
                  <a:pt x="122" y="164"/>
                </a:lnTo>
                <a:lnTo>
                  <a:pt x="120" y="162"/>
                </a:lnTo>
                <a:lnTo>
                  <a:pt x="118" y="166"/>
                </a:lnTo>
                <a:lnTo>
                  <a:pt x="114" y="166"/>
                </a:lnTo>
                <a:lnTo>
                  <a:pt x="98" y="178"/>
                </a:lnTo>
                <a:lnTo>
                  <a:pt x="96" y="180"/>
                </a:lnTo>
                <a:lnTo>
                  <a:pt x="94" y="178"/>
                </a:lnTo>
                <a:lnTo>
                  <a:pt x="90" y="182"/>
                </a:lnTo>
                <a:lnTo>
                  <a:pt x="86" y="182"/>
                </a:lnTo>
                <a:lnTo>
                  <a:pt x="82" y="184"/>
                </a:lnTo>
                <a:lnTo>
                  <a:pt x="78" y="182"/>
                </a:lnTo>
                <a:lnTo>
                  <a:pt x="78" y="184"/>
                </a:lnTo>
                <a:lnTo>
                  <a:pt x="76" y="182"/>
                </a:lnTo>
                <a:lnTo>
                  <a:pt x="74" y="180"/>
                </a:lnTo>
                <a:lnTo>
                  <a:pt x="72" y="180"/>
                </a:lnTo>
                <a:lnTo>
                  <a:pt x="62" y="178"/>
                </a:lnTo>
                <a:lnTo>
                  <a:pt x="62" y="176"/>
                </a:lnTo>
                <a:lnTo>
                  <a:pt x="66" y="170"/>
                </a:lnTo>
                <a:lnTo>
                  <a:pt x="74" y="172"/>
                </a:lnTo>
                <a:lnTo>
                  <a:pt x="68" y="162"/>
                </a:lnTo>
                <a:lnTo>
                  <a:pt x="68" y="158"/>
                </a:lnTo>
                <a:lnTo>
                  <a:pt x="68" y="154"/>
                </a:lnTo>
                <a:lnTo>
                  <a:pt x="78" y="144"/>
                </a:lnTo>
                <a:lnTo>
                  <a:pt x="72" y="130"/>
                </a:lnTo>
                <a:lnTo>
                  <a:pt x="66" y="126"/>
                </a:lnTo>
                <a:lnTo>
                  <a:pt x="56" y="122"/>
                </a:lnTo>
                <a:lnTo>
                  <a:pt x="56" y="110"/>
                </a:lnTo>
                <a:lnTo>
                  <a:pt x="58" y="104"/>
                </a:lnTo>
                <a:lnTo>
                  <a:pt x="58" y="96"/>
                </a:lnTo>
                <a:lnTo>
                  <a:pt x="54" y="86"/>
                </a:lnTo>
                <a:lnTo>
                  <a:pt x="56" y="84"/>
                </a:lnTo>
                <a:lnTo>
                  <a:pt x="54" y="82"/>
                </a:lnTo>
                <a:lnTo>
                  <a:pt x="54" y="76"/>
                </a:lnTo>
                <a:lnTo>
                  <a:pt x="50" y="66"/>
                </a:lnTo>
                <a:lnTo>
                  <a:pt x="46" y="64"/>
                </a:lnTo>
                <a:lnTo>
                  <a:pt x="46" y="60"/>
                </a:lnTo>
                <a:lnTo>
                  <a:pt x="40" y="58"/>
                </a:lnTo>
                <a:lnTo>
                  <a:pt x="40" y="52"/>
                </a:lnTo>
                <a:lnTo>
                  <a:pt x="34" y="50"/>
                </a:lnTo>
                <a:lnTo>
                  <a:pt x="32" y="44"/>
                </a:lnTo>
                <a:lnTo>
                  <a:pt x="28" y="40"/>
                </a:lnTo>
                <a:lnTo>
                  <a:pt x="26" y="40"/>
                </a:lnTo>
                <a:lnTo>
                  <a:pt x="26" y="36"/>
                </a:lnTo>
                <a:lnTo>
                  <a:pt x="16" y="30"/>
                </a:lnTo>
                <a:lnTo>
                  <a:pt x="14" y="24"/>
                </a:lnTo>
                <a:lnTo>
                  <a:pt x="10" y="22"/>
                </a:lnTo>
                <a:lnTo>
                  <a:pt x="2" y="1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Freeform 30"/>
          <p:cNvSpPr>
            <a:spLocks/>
          </p:cNvSpPr>
          <p:nvPr/>
        </p:nvSpPr>
        <p:spPr bwMode="auto">
          <a:xfrm>
            <a:off x="2227580" y="3593698"/>
            <a:ext cx="282575" cy="536575"/>
          </a:xfrm>
          <a:custGeom>
            <a:avLst/>
            <a:gdLst>
              <a:gd name="T0" fmla="*/ 225425 w 178"/>
              <a:gd name="T1" fmla="*/ 25400 h 338"/>
              <a:gd name="T2" fmla="*/ 215900 w 178"/>
              <a:gd name="T3" fmla="*/ 34925 h 338"/>
              <a:gd name="T4" fmla="*/ 225425 w 178"/>
              <a:gd name="T5" fmla="*/ 57150 h 338"/>
              <a:gd name="T6" fmla="*/ 238125 w 178"/>
              <a:gd name="T7" fmla="*/ 85725 h 338"/>
              <a:gd name="T8" fmla="*/ 247650 w 178"/>
              <a:gd name="T9" fmla="*/ 95250 h 338"/>
              <a:gd name="T10" fmla="*/ 263525 w 178"/>
              <a:gd name="T11" fmla="*/ 149225 h 338"/>
              <a:gd name="T12" fmla="*/ 273050 w 178"/>
              <a:gd name="T13" fmla="*/ 158750 h 338"/>
              <a:gd name="T14" fmla="*/ 279400 w 178"/>
              <a:gd name="T15" fmla="*/ 187325 h 338"/>
              <a:gd name="T16" fmla="*/ 257175 w 178"/>
              <a:gd name="T17" fmla="*/ 330200 h 338"/>
              <a:gd name="T18" fmla="*/ 263525 w 178"/>
              <a:gd name="T19" fmla="*/ 342900 h 338"/>
              <a:gd name="T20" fmla="*/ 241300 w 178"/>
              <a:gd name="T21" fmla="*/ 412750 h 338"/>
              <a:gd name="T22" fmla="*/ 250825 w 178"/>
              <a:gd name="T23" fmla="*/ 460375 h 338"/>
              <a:gd name="T24" fmla="*/ 241300 w 178"/>
              <a:gd name="T25" fmla="*/ 482600 h 338"/>
              <a:gd name="T26" fmla="*/ 241300 w 178"/>
              <a:gd name="T27" fmla="*/ 536575 h 338"/>
              <a:gd name="T28" fmla="*/ 139700 w 178"/>
              <a:gd name="T29" fmla="*/ 514350 h 338"/>
              <a:gd name="T30" fmla="*/ 127000 w 178"/>
              <a:gd name="T31" fmla="*/ 504825 h 338"/>
              <a:gd name="T32" fmla="*/ 120650 w 178"/>
              <a:gd name="T33" fmla="*/ 482600 h 338"/>
              <a:gd name="T34" fmla="*/ 98425 w 178"/>
              <a:gd name="T35" fmla="*/ 463550 h 338"/>
              <a:gd name="T36" fmla="*/ 63500 w 178"/>
              <a:gd name="T37" fmla="*/ 454025 h 338"/>
              <a:gd name="T38" fmla="*/ 53975 w 178"/>
              <a:gd name="T39" fmla="*/ 428625 h 338"/>
              <a:gd name="T40" fmla="*/ 50800 w 178"/>
              <a:gd name="T41" fmla="*/ 419100 h 338"/>
              <a:gd name="T42" fmla="*/ 41275 w 178"/>
              <a:gd name="T43" fmla="*/ 412750 h 338"/>
              <a:gd name="T44" fmla="*/ 0 w 178"/>
              <a:gd name="T45" fmla="*/ 412750 h 338"/>
              <a:gd name="T46" fmla="*/ 22225 w 178"/>
              <a:gd name="T47" fmla="*/ 85725 h 338"/>
              <a:gd name="T48" fmla="*/ 41275 w 178"/>
              <a:gd name="T49" fmla="*/ 41275 h 338"/>
              <a:gd name="T50" fmla="*/ 57150 w 178"/>
              <a:gd name="T51" fmla="*/ 34925 h 338"/>
              <a:gd name="T52" fmla="*/ 79375 w 178"/>
              <a:gd name="T53" fmla="*/ 47625 h 338"/>
              <a:gd name="T54" fmla="*/ 92075 w 178"/>
              <a:gd name="T55" fmla="*/ 41275 h 338"/>
              <a:gd name="T56" fmla="*/ 104775 w 178"/>
              <a:gd name="T57" fmla="*/ 34925 h 338"/>
              <a:gd name="T58" fmla="*/ 98425 w 178"/>
              <a:gd name="T59" fmla="*/ 28575 h 338"/>
              <a:gd name="T60" fmla="*/ 111125 w 178"/>
              <a:gd name="T61" fmla="*/ 19050 h 338"/>
              <a:gd name="T62" fmla="*/ 114300 w 178"/>
              <a:gd name="T63" fmla="*/ 25400 h 338"/>
              <a:gd name="T64" fmla="*/ 123825 w 178"/>
              <a:gd name="T65" fmla="*/ 12700 h 338"/>
              <a:gd name="T66" fmla="*/ 136525 w 178"/>
              <a:gd name="T67" fmla="*/ 12700 h 338"/>
              <a:gd name="T68" fmla="*/ 161925 w 178"/>
              <a:gd name="T69" fmla="*/ 25400 h 338"/>
              <a:gd name="T70" fmla="*/ 177800 w 178"/>
              <a:gd name="T71" fmla="*/ 19050 h 338"/>
              <a:gd name="T72" fmla="*/ 225425 w 178"/>
              <a:gd name="T73" fmla="*/ 0 h 338"/>
              <a:gd name="T74" fmla="*/ 225425 w 178"/>
              <a:gd name="T75" fmla="*/ 0 h 33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78" h="338">
                <a:moveTo>
                  <a:pt x="142" y="0"/>
                </a:moveTo>
                <a:lnTo>
                  <a:pt x="142" y="16"/>
                </a:lnTo>
                <a:lnTo>
                  <a:pt x="136" y="16"/>
                </a:lnTo>
                <a:lnTo>
                  <a:pt x="136" y="22"/>
                </a:lnTo>
                <a:lnTo>
                  <a:pt x="142" y="22"/>
                </a:lnTo>
                <a:lnTo>
                  <a:pt x="142" y="36"/>
                </a:lnTo>
                <a:lnTo>
                  <a:pt x="150" y="34"/>
                </a:lnTo>
                <a:lnTo>
                  <a:pt x="150" y="54"/>
                </a:lnTo>
                <a:lnTo>
                  <a:pt x="156" y="54"/>
                </a:lnTo>
                <a:lnTo>
                  <a:pt x="156" y="60"/>
                </a:lnTo>
                <a:lnTo>
                  <a:pt x="168" y="60"/>
                </a:lnTo>
                <a:lnTo>
                  <a:pt x="166" y="94"/>
                </a:lnTo>
                <a:lnTo>
                  <a:pt x="170" y="94"/>
                </a:lnTo>
                <a:lnTo>
                  <a:pt x="172" y="100"/>
                </a:lnTo>
                <a:lnTo>
                  <a:pt x="176" y="100"/>
                </a:lnTo>
                <a:lnTo>
                  <a:pt x="176" y="118"/>
                </a:lnTo>
                <a:lnTo>
                  <a:pt x="178" y="208"/>
                </a:lnTo>
                <a:lnTo>
                  <a:pt x="162" y="208"/>
                </a:lnTo>
                <a:lnTo>
                  <a:pt x="162" y="216"/>
                </a:lnTo>
                <a:lnTo>
                  <a:pt x="166" y="216"/>
                </a:lnTo>
                <a:lnTo>
                  <a:pt x="166" y="260"/>
                </a:lnTo>
                <a:lnTo>
                  <a:pt x="152" y="260"/>
                </a:lnTo>
                <a:lnTo>
                  <a:pt x="152" y="288"/>
                </a:lnTo>
                <a:lnTo>
                  <a:pt x="158" y="290"/>
                </a:lnTo>
                <a:lnTo>
                  <a:pt x="158" y="304"/>
                </a:lnTo>
                <a:lnTo>
                  <a:pt x="152" y="304"/>
                </a:lnTo>
                <a:lnTo>
                  <a:pt x="152" y="310"/>
                </a:lnTo>
                <a:lnTo>
                  <a:pt x="152" y="338"/>
                </a:lnTo>
                <a:lnTo>
                  <a:pt x="88" y="338"/>
                </a:lnTo>
                <a:lnTo>
                  <a:pt x="88" y="324"/>
                </a:lnTo>
                <a:lnTo>
                  <a:pt x="80" y="324"/>
                </a:lnTo>
                <a:lnTo>
                  <a:pt x="80" y="318"/>
                </a:lnTo>
                <a:lnTo>
                  <a:pt x="74" y="318"/>
                </a:lnTo>
                <a:lnTo>
                  <a:pt x="76" y="304"/>
                </a:lnTo>
                <a:lnTo>
                  <a:pt x="62" y="304"/>
                </a:lnTo>
                <a:lnTo>
                  <a:pt x="62" y="292"/>
                </a:lnTo>
                <a:lnTo>
                  <a:pt x="38" y="292"/>
                </a:lnTo>
                <a:lnTo>
                  <a:pt x="40" y="286"/>
                </a:lnTo>
                <a:lnTo>
                  <a:pt x="38" y="278"/>
                </a:lnTo>
                <a:lnTo>
                  <a:pt x="34" y="270"/>
                </a:lnTo>
                <a:lnTo>
                  <a:pt x="32" y="270"/>
                </a:lnTo>
                <a:lnTo>
                  <a:pt x="32" y="264"/>
                </a:lnTo>
                <a:lnTo>
                  <a:pt x="26" y="264"/>
                </a:lnTo>
                <a:lnTo>
                  <a:pt x="26" y="260"/>
                </a:lnTo>
                <a:lnTo>
                  <a:pt x="8" y="260"/>
                </a:lnTo>
                <a:lnTo>
                  <a:pt x="0" y="260"/>
                </a:lnTo>
                <a:lnTo>
                  <a:pt x="0" y="54"/>
                </a:lnTo>
                <a:lnTo>
                  <a:pt x="14" y="54"/>
                </a:lnTo>
                <a:lnTo>
                  <a:pt x="14" y="22"/>
                </a:lnTo>
                <a:lnTo>
                  <a:pt x="26" y="26"/>
                </a:lnTo>
                <a:lnTo>
                  <a:pt x="32" y="22"/>
                </a:lnTo>
                <a:lnTo>
                  <a:pt x="36" y="22"/>
                </a:lnTo>
                <a:lnTo>
                  <a:pt x="40" y="28"/>
                </a:lnTo>
                <a:lnTo>
                  <a:pt x="50" y="30"/>
                </a:lnTo>
                <a:lnTo>
                  <a:pt x="56" y="28"/>
                </a:lnTo>
                <a:lnTo>
                  <a:pt x="58" y="26"/>
                </a:lnTo>
                <a:lnTo>
                  <a:pt x="66" y="26"/>
                </a:lnTo>
                <a:lnTo>
                  <a:pt x="66" y="22"/>
                </a:lnTo>
                <a:lnTo>
                  <a:pt x="60" y="20"/>
                </a:lnTo>
                <a:lnTo>
                  <a:pt x="62" y="18"/>
                </a:lnTo>
                <a:lnTo>
                  <a:pt x="66" y="14"/>
                </a:lnTo>
                <a:lnTo>
                  <a:pt x="70" y="12"/>
                </a:lnTo>
                <a:lnTo>
                  <a:pt x="72" y="12"/>
                </a:lnTo>
                <a:lnTo>
                  <a:pt x="72" y="16"/>
                </a:lnTo>
                <a:lnTo>
                  <a:pt x="78" y="16"/>
                </a:lnTo>
                <a:lnTo>
                  <a:pt x="78" y="8"/>
                </a:lnTo>
                <a:lnTo>
                  <a:pt x="80" y="8"/>
                </a:lnTo>
                <a:lnTo>
                  <a:pt x="86" y="8"/>
                </a:lnTo>
                <a:lnTo>
                  <a:pt x="82" y="16"/>
                </a:lnTo>
                <a:lnTo>
                  <a:pt x="102" y="16"/>
                </a:lnTo>
                <a:lnTo>
                  <a:pt x="102" y="12"/>
                </a:lnTo>
                <a:lnTo>
                  <a:pt x="112" y="12"/>
                </a:lnTo>
                <a:lnTo>
                  <a:pt x="112" y="0"/>
                </a:lnTo>
                <a:lnTo>
                  <a:pt x="142" y="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Freeform 31"/>
          <p:cNvSpPr>
            <a:spLocks/>
          </p:cNvSpPr>
          <p:nvPr/>
        </p:nvSpPr>
        <p:spPr bwMode="auto">
          <a:xfrm>
            <a:off x="1862455" y="3628623"/>
            <a:ext cx="387350" cy="390525"/>
          </a:xfrm>
          <a:custGeom>
            <a:avLst/>
            <a:gdLst>
              <a:gd name="T0" fmla="*/ 387350 w 244"/>
              <a:gd name="T1" fmla="*/ 50800 h 246"/>
              <a:gd name="T2" fmla="*/ 365125 w 244"/>
              <a:gd name="T3" fmla="*/ 377825 h 246"/>
              <a:gd name="T4" fmla="*/ 215900 w 244"/>
              <a:gd name="T5" fmla="*/ 390525 h 246"/>
              <a:gd name="T6" fmla="*/ 203200 w 244"/>
              <a:gd name="T7" fmla="*/ 377825 h 246"/>
              <a:gd name="T8" fmla="*/ 95250 w 244"/>
              <a:gd name="T9" fmla="*/ 371475 h 246"/>
              <a:gd name="T10" fmla="*/ 95250 w 244"/>
              <a:gd name="T11" fmla="*/ 358775 h 246"/>
              <a:gd name="T12" fmla="*/ 88900 w 244"/>
              <a:gd name="T13" fmla="*/ 355600 h 246"/>
              <a:gd name="T14" fmla="*/ 107950 w 244"/>
              <a:gd name="T15" fmla="*/ 352425 h 246"/>
              <a:gd name="T16" fmla="*/ 123825 w 244"/>
              <a:gd name="T17" fmla="*/ 346075 h 246"/>
              <a:gd name="T18" fmla="*/ 88900 w 244"/>
              <a:gd name="T19" fmla="*/ 311150 h 246"/>
              <a:gd name="T20" fmla="*/ 15875 w 244"/>
              <a:gd name="T21" fmla="*/ 266700 h 246"/>
              <a:gd name="T22" fmla="*/ 0 w 244"/>
              <a:gd name="T23" fmla="*/ 257175 h 246"/>
              <a:gd name="T24" fmla="*/ 3175 w 244"/>
              <a:gd name="T25" fmla="*/ 234950 h 246"/>
              <a:gd name="T26" fmla="*/ 19050 w 244"/>
              <a:gd name="T27" fmla="*/ 200025 h 246"/>
              <a:gd name="T28" fmla="*/ 34925 w 244"/>
              <a:gd name="T29" fmla="*/ 193675 h 246"/>
              <a:gd name="T30" fmla="*/ 41275 w 244"/>
              <a:gd name="T31" fmla="*/ 196850 h 246"/>
              <a:gd name="T32" fmla="*/ 44450 w 244"/>
              <a:gd name="T33" fmla="*/ 196850 h 246"/>
              <a:gd name="T34" fmla="*/ 57150 w 244"/>
              <a:gd name="T35" fmla="*/ 196850 h 246"/>
              <a:gd name="T36" fmla="*/ 69850 w 244"/>
              <a:gd name="T37" fmla="*/ 190500 h 246"/>
              <a:gd name="T38" fmla="*/ 76200 w 244"/>
              <a:gd name="T39" fmla="*/ 190500 h 246"/>
              <a:gd name="T40" fmla="*/ 107950 w 244"/>
              <a:gd name="T41" fmla="*/ 171450 h 246"/>
              <a:gd name="T42" fmla="*/ 114300 w 244"/>
              <a:gd name="T43" fmla="*/ 168275 h 246"/>
              <a:gd name="T44" fmla="*/ 130175 w 244"/>
              <a:gd name="T45" fmla="*/ 155575 h 246"/>
              <a:gd name="T46" fmla="*/ 142875 w 244"/>
              <a:gd name="T47" fmla="*/ 155575 h 246"/>
              <a:gd name="T48" fmla="*/ 158750 w 244"/>
              <a:gd name="T49" fmla="*/ 149225 h 246"/>
              <a:gd name="T50" fmla="*/ 165100 w 244"/>
              <a:gd name="T51" fmla="*/ 149225 h 246"/>
              <a:gd name="T52" fmla="*/ 184150 w 244"/>
              <a:gd name="T53" fmla="*/ 149225 h 246"/>
              <a:gd name="T54" fmla="*/ 203200 w 244"/>
              <a:gd name="T55" fmla="*/ 149225 h 246"/>
              <a:gd name="T56" fmla="*/ 209550 w 244"/>
              <a:gd name="T57" fmla="*/ 139700 h 246"/>
              <a:gd name="T58" fmla="*/ 222250 w 244"/>
              <a:gd name="T59" fmla="*/ 149225 h 246"/>
              <a:gd name="T60" fmla="*/ 225425 w 244"/>
              <a:gd name="T61" fmla="*/ 146050 h 246"/>
              <a:gd name="T62" fmla="*/ 234950 w 244"/>
              <a:gd name="T63" fmla="*/ 139700 h 246"/>
              <a:gd name="T64" fmla="*/ 234950 w 244"/>
              <a:gd name="T65" fmla="*/ 136525 h 246"/>
              <a:gd name="T66" fmla="*/ 250825 w 244"/>
              <a:gd name="T67" fmla="*/ 136525 h 246"/>
              <a:gd name="T68" fmla="*/ 254000 w 244"/>
              <a:gd name="T69" fmla="*/ 123825 h 246"/>
              <a:gd name="T70" fmla="*/ 263525 w 244"/>
              <a:gd name="T71" fmla="*/ 107950 h 246"/>
              <a:gd name="T72" fmla="*/ 266700 w 244"/>
              <a:gd name="T73" fmla="*/ 98425 h 246"/>
              <a:gd name="T74" fmla="*/ 273050 w 244"/>
              <a:gd name="T75" fmla="*/ 95250 h 246"/>
              <a:gd name="T76" fmla="*/ 279400 w 244"/>
              <a:gd name="T77" fmla="*/ 85725 h 246"/>
              <a:gd name="T78" fmla="*/ 282575 w 244"/>
              <a:gd name="T79" fmla="*/ 76200 h 246"/>
              <a:gd name="T80" fmla="*/ 285750 w 244"/>
              <a:gd name="T81" fmla="*/ 63500 h 246"/>
              <a:gd name="T82" fmla="*/ 292100 w 244"/>
              <a:gd name="T83" fmla="*/ 50800 h 246"/>
              <a:gd name="T84" fmla="*/ 295275 w 244"/>
              <a:gd name="T85" fmla="*/ 38100 h 246"/>
              <a:gd name="T86" fmla="*/ 304800 w 244"/>
              <a:gd name="T87" fmla="*/ 31750 h 246"/>
              <a:gd name="T88" fmla="*/ 327025 w 244"/>
              <a:gd name="T89" fmla="*/ 19050 h 246"/>
              <a:gd name="T90" fmla="*/ 346075 w 244"/>
              <a:gd name="T91" fmla="*/ 19050 h 246"/>
              <a:gd name="T92" fmla="*/ 365125 w 244"/>
              <a:gd name="T93" fmla="*/ 6350 h 246"/>
              <a:gd name="T94" fmla="*/ 387350 w 244"/>
              <a:gd name="T95" fmla="*/ 0 h 246"/>
              <a:gd name="T96" fmla="*/ 387350 w 244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44" h="246">
                <a:moveTo>
                  <a:pt x="244" y="0"/>
                </a:moveTo>
                <a:lnTo>
                  <a:pt x="244" y="32"/>
                </a:lnTo>
                <a:lnTo>
                  <a:pt x="230" y="32"/>
                </a:lnTo>
                <a:lnTo>
                  <a:pt x="230" y="238"/>
                </a:lnTo>
                <a:lnTo>
                  <a:pt x="136" y="238"/>
                </a:lnTo>
                <a:lnTo>
                  <a:pt x="136" y="246"/>
                </a:lnTo>
                <a:lnTo>
                  <a:pt x="128" y="246"/>
                </a:lnTo>
                <a:lnTo>
                  <a:pt x="128" y="238"/>
                </a:lnTo>
                <a:lnTo>
                  <a:pt x="56" y="238"/>
                </a:lnTo>
                <a:lnTo>
                  <a:pt x="60" y="234"/>
                </a:lnTo>
                <a:lnTo>
                  <a:pt x="62" y="228"/>
                </a:lnTo>
                <a:lnTo>
                  <a:pt x="60" y="226"/>
                </a:lnTo>
                <a:lnTo>
                  <a:pt x="56" y="228"/>
                </a:lnTo>
                <a:lnTo>
                  <a:pt x="56" y="224"/>
                </a:lnTo>
                <a:lnTo>
                  <a:pt x="66" y="224"/>
                </a:lnTo>
                <a:lnTo>
                  <a:pt x="68" y="222"/>
                </a:lnTo>
                <a:lnTo>
                  <a:pt x="70" y="218"/>
                </a:lnTo>
                <a:lnTo>
                  <a:pt x="78" y="218"/>
                </a:lnTo>
                <a:lnTo>
                  <a:pt x="78" y="216"/>
                </a:lnTo>
                <a:lnTo>
                  <a:pt x="56" y="196"/>
                </a:lnTo>
                <a:lnTo>
                  <a:pt x="48" y="184"/>
                </a:lnTo>
                <a:lnTo>
                  <a:pt x="10" y="168"/>
                </a:lnTo>
                <a:lnTo>
                  <a:pt x="4" y="166"/>
                </a:lnTo>
                <a:lnTo>
                  <a:pt x="0" y="162"/>
                </a:lnTo>
                <a:lnTo>
                  <a:pt x="0" y="156"/>
                </a:lnTo>
                <a:lnTo>
                  <a:pt x="2" y="148"/>
                </a:lnTo>
                <a:lnTo>
                  <a:pt x="16" y="136"/>
                </a:lnTo>
                <a:lnTo>
                  <a:pt x="12" y="126"/>
                </a:lnTo>
                <a:lnTo>
                  <a:pt x="20" y="126"/>
                </a:lnTo>
                <a:lnTo>
                  <a:pt x="22" y="122"/>
                </a:lnTo>
                <a:lnTo>
                  <a:pt x="24" y="122"/>
                </a:lnTo>
                <a:lnTo>
                  <a:pt x="26" y="124"/>
                </a:lnTo>
                <a:lnTo>
                  <a:pt x="28" y="126"/>
                </a:lnTo>
                <a:lnTo>
                  <a:pt x="28" y="124"/>
                </a:lnTo>
                <a:lnTo>
                  <a:pt x="32" y="126"/>
                </a:lnTo>
                <a:lnTo>
                  <a:pt x="36" y="124"/>
                </a:lnTo>
                <a:lnTo>
                  <a:pt x="40" y="124"/>
                </a:lnTo>
                <a:lnTo>
                  <a:pt x="44" y="120"/>
                </a:lnTo>
                <a:lnTo>
                  <a:pt x="46" y="122"/>
                </a:lnTo>
                <a:lnTo>
                  <a:pt x="48" y="120"/>
                </a:lnTo>
                <a:lnTo>
                  <a:pt x="64" y="108"/>
                </a:lnTo>
                <a:lnTo>
                  <a:pt x="68" y="108"/>
                </a:lnTo>
                <a:lnTo>
                  <a:pt x="70" y="104"/>
                </a:lnTo>
                <a:lnTo>
                  <a:pt x="72" y="106"/>
                </a:lnTo>
                <a:lnTo>
                  <a:pt x="78" y="104"/>
                </a:lnTo>
                <a:lnTo>
                  <a:pt x="82" y="98"/>
                </a:lnTo>
                <a:lnTo>
                  <a:pt x="86" y="96"/>
                </a:lnTo>
                <a:lnTo>
                  <a:pt x="90" y="98"/>
                </a:lnTo>
                <a:lnTo>
                  <a:pt x="92" y="96"/>
                </a:lnTo>
                <a:lnTo>
                  <a:pt x="100" y="94"/>
                </a:lnTo>
                <a:lnTo>
                  <a:pt x="102" y="96"/>
                </a:lnTo>
                <a:lnTo>
                  <a:pt x="104" y="94"/>
                </a:lnTo>
                <a:lnTo>
                  <a:pt x="112" y="96"/>
                </a:lnTo>
                <a:lnTo>
                  <a:pt x="116" y="94"/>
                </a:lnTo>
                <a:lnTo>
                  <a:pt x="124" y="96"/>
                </a:lnTo>
                <a:lnTo>
                  <a:pt x="128" y="94"/>
                </a:lnTo>
                <a:lnTo>
                  <a:pt x="128" y="88"/>
                </a:lnTo>
                <a:lnTo>
                  <a:pt x="132" y="88"/>
                </a:lnTo>
                <a:lnTo>
                  <a:pt x="132" y="92"/>
                </a:lnTo>
                <a:lnTo>
                  <a:pt x="140" y="94"/>
                </a:lnTo>
                <a:lnTo>
                  <a:pt x="142" y="94"/>
                </a:lnTo>
                <a:lnTo>
                  <a:pt x="142" y="92"/>
                </a:lnTo>
                <a:lnTo>
                  <a:pt x="148" y="88"/>
                </a:lnTo>
                <a:lnTo>
                  <a:pt x="150" y="86"/>
                </a:lnTo>
                <a:lnTo>
                  <a:pt x="148" y="86"/>
                </a:lnTo>
                <a:lnTo>
                  <a:pt x="158" y="88"/>
                </a:lnTo>
                <a:lnTo>
                  <a:pt x="158" y="86"/>
                </a:lnTo>
                <a:lnTo>
                  <a:pt x="160" y="82"/>
                </a:lnTo>
                <a:lnTo>
                  <a:pt x="160" y="78"/>
                </a:lnTo>
                <a:lnTo>
                  <a:pt x="162" y="78"/>
                </a:lnTo>
                <a:lnTo>
                  <a:pt x="166" y="68"/>
                </a:lnTo>
                <a:lnTo>
                  <a:pt x="166" y="64"/>
                </a:lnTo>
                <a:lnTo>
                  <a:pt x="168" y="62"/>
                </a:lnTo>
                <a:lnTo>
                  <a:pt x="168" y="60"/>
                </a:lnTo>
                <a:lnTo>
                  <a:pt x="172" y="60"/>
                </a:lnTo>
                <a:lnTo>
                  <a:pt x="172" y="58"/>
                </a:lnTo>
                <a:lnTo>
                  <a:pt x="176" y="54"/>
                </a:lnTo>
                <a:lnTo>
                  <a:pt x="176" y="48"/>
                </a:lnTo>
                <a:lnTo>
                  <a:pt x="178" y="48"/>
                </a:lnTo>
                <a:lnTo>
                  <a:pt x="176" y="44"/>
                </a:lnTo>
                <a:lnTo>
                  <a:pt x="180" y="40"/>
                </a:lnTo>
                <a:lnTo>
                  <a:pt x="180" y="36"/>
                </a:lnTo>
                <a:lnTo>
                  <a:pt x="184" y="32"/>
                </a:lnTo>
                <a:lnTo>
                  <a:pt x="182" y="28"/>
                </a:lnTo>
                <a:lnTo>
                  <a:pt x="186" y="24"/>
                </a:lnTo>
                <a:lnTo>
                  <a:pt x="186" y="20"/>
                </a:lnTo>
                <a:lnTo>
                  <a:pt x="192" y="20"/>
                </a:lnTo>
                <a:lnTo>
                  <a:pt x="202" y="12"/>
                </a:lnTo>
                <a:lnTo>
                  <a:pt x="206" y="12"/>
                </a:lnTo>
                <a:lnTo>
                  <a:pt x="212" y="12"/>
                </a:lnTo>
                <a:lnTo>
                  <a:pt x="218" y="12"/>
                </a:lnTo>
                <a:lnTo>
                  <a:pt x="226" y="4"/>
                </a:lnTo>
                <a:lnTo>
                  <a:pt x="230" y="4"/>
                </a:lnTo>
                <a:lnTo>
                  <a:pt x="236" y="0"/>
                </a:lnTo>
                <a:lnTo>
                  <a:pt x="24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Freeform 32"/>
          <p:cNvSpPr>
            <a:spLocks/>
          </p:cNvSpPr>
          <p:nvPr/>
        </p:nvSpPr>
        <p:spPr bwMode="auto">
          <a:xfrm>
            <a:off x="2230755" y="4006448"/>
            <a:ext cx="238125" cy="390525"/>
          </a:xfrm>
          <a:custGeom>
            <a:avLst/>
            <a:gdLst>
              <a:gd name="T0" fmla="*/ 9525 w 150"/>
              <a:gd name="T1" fmla="*/ 0 h 246"/>
              <a:gd name="T2" fmla="*/ 38100 w 150"/>
              <a:gd name="T3" fmla="*/ 0 h 246"/>
              <a:gd name="T4" fmla="*/ 38100 w 150"/>
              <a:gd name="T5" fmla="*/ 6350 h 246"/>
              <a:gd name="T6" fmla="*/ 47625 w 150"/>
              <a:gd name="T7" fmla="*/ 6350 h 246"/>
              <a:gd name="T8" fmla="*/ 47625 w 150"/>
              <a:gd name="T9" fmla="*/ 15875 h 246"/>
              <a:gd name="T10" fmla="*/ 50800 w 150"/>
              <a:gd name="T11" fmla="*/ 15875 h 246"/>
              <a:gd name="T12" fmla="*/ 57150 w 150"/>
              <a:gd name="T13" fmla="*/ 28575 h 246"/>
              <a:gd name="T14" fmla="*/ 60325 w 150"/>
              <a:gd name="T15" fmla="*/ 41275 h 246"/>
              <a:gd name="T16" fmla="*/ 57150 w 150"/>
              <a:gd name="T17" fmla="*/ 50800 h 246"/>
              <a:gd name="T18" fmla="*/ 95250 w 150"/>
              <a:gd name="T19" fmla="*/ 50800 h 246"/>
              <a:gd name="T20" fmla="*/ 95250 w 150"/>
              <a:gd name="T21" fmla="*/ 69850 h 246"/>
              <a:gd name="T22" fmla="*/ 117475 w 150"/>
              <a:gd name="T23" fmla="*/ 69850 h 246"/>
              <a:gd name="T24" fmla="*/ 114300 w 150"/>
              <a:gd name="T25" fmla="*/ 92075 h 246"/>
              <a:gd name="T26" fmla="*/ 123825 w 150"/>
              <a:gd name="T27" fmla="*/ 92075 h 246"/>
              <a:gd name="T28" fmla="*/ 123825 w 150"/>
              <a:gd name="T29" fmla="*/ 101600 h 246"/>
              <a:gd name="T30" fmla="*/ 136525 w 150"/>
              <a:gd name="T31" fmla="*/ 101600 h 246"/>
              <a:gd name="T32" fmla="*/ 136525 w 150"/>
              <a:gd name="T33" fmla="*/ 123825 h 246"/>
              <a:gd name="T34" fmla="*/ 238125 w 150"/>
              <a:gd name="T35" fmla="*/ 123825 h 246"/>
              <a:gd name="T36" fmla="*/ 234950 w 150"/>
              <a:gd name="T37" fmla="*/ 234950 h 246"/>
              <a:gd name="T38" fmla="*/ 228600 w 150"/>
              <a:gd name="T39" fmla="*/ 234950 h 246"/>
              <a:gd name="T40" fmla="*/ 222250 w 150"/>
              <a:gd name="T41" fmla="*/ 330200 h 246"/>
              <a:gd name="T42" fmla="*/ 222250 w 150"/>
              <a:gd name="T43" fmla="*/ 381000 h 246"/>
              <a:gd name="T44" fmla="*/ 212725 w 150"/>
              <a:gd name="T45" fmla="*/ 381000 h 246"/>
              <a:gd name="T46" fmla="*/ 212725 w 150"/>
              <a:gd name="T47" fmla="*/ 390525 h 246"/>
              <a:gd name="T48" fmla="*/ 57150 w 150"/>
              <a:gd name="T49" fmla="*/ 390525 h 246"/>
              <a:gd name="T50" fmla="*/ 0 w 150"/>
              <a:gd name="T51" fmla="*/ 387350 h 246"/>
              <a:gd name="T52" fmla="*/ 0 w 150"/>
              <a:gd name="T53" fmla="*/ 336550 h 246"/>
              <a:gd name="T54" fmla="*/ 12700 w 150"/>
              <a:gd name="T55" fmla="*/ 336550 h 246"/>
              <a:gd name="T56" fmla="*/ 12700 w 150"/>
              <a:gd name="T57" fmla="*/ 327025 h 246"/>
              <a:gd name="T58" fmla="*/ 0 w 150"/>
              <a:gd name="T59" fmla="*/ 327025 h 246"/>
              <a:gd name="T60" fmla="*/ 0 w 150"/>
              <a:gd name="T61" fmla="*/ 317500 h 246"/>
              <a:gd name="T62" fmla="*/ 12700 w 150"/>
              <a:gd name="T63" fmla="*/ 317500 h 246"/>
              <a:gd name="T64" fmla="*/ 12700 w 150"/>
              <a:gd name="T65" fmla="*/ 307975 h 246"/>
              <a:gd name="T66" fmla="*/ 0 w 150"/>
              <a:gd name="T67" fmla="*/ 307975 h 246"/>
              <a:gd name="T68" fmla="*/ 0 w 150"/>
              <a:gd name="T69" fmla="*/ 254000 h 246"/>
              <a:gd name="T70" fmla="*/ 12700 w 150"/>
              <a:gd name="T71" fmla="*/ 254000 h 246"/>
              <a:gd name="T72" fmla="*/ 12700 w 150"/>
              <a:gd name="T73" fmla="*/ 241300 h 246"/>
              <a:gd name="T74" fmla="*/ 15875 w 150"/>
              <a:gd name="T75" fmla="*/ 98425 h 246"/>
              <a:gd name="T76" fmla="*/ 6350 w 150"/>
              <a:gd name="T77" fmla="*/ 98425 h 246"/>
              <a:gd name="T78" fmla="*/ 6350 w 150"/>
              <a:gd name="T79" fmla="*/ 88900 h 246"/>
              <a:gd name="T80" fmla="*/ 15875 w 150"/>
              <a:gd name="T81" fmla="*/ 88900 h 246"/>
              <a:gd name="T82" fmla="*/ 15875 w 150"/>
              <a:gd name="T83" fmla="*/ 69850 h 246"/>
              <a:gd name="T84" fmla="*/ 25400 w 150"/>
              <a:gd name="T85" fmla="*/ 69850 h 246"/>
              <a:gd name="T86" fmla="*/ 25400 w 150"/>
              <a:gd name="T87" fmla="*/ 60325 h 246"/>
              <a:gd name="T88" fmla="*/ 15875 w 150"/>
              <a:gd name="T89" fmla="*/ 60325 h 246"/>
              <a:gd name="T90" fmla="*/ 15875 w 150"/>
              <a:gd name="T91" fmla="*/ 6350 h 246"/>
              <a:gd name="T92" fmla="*/ 9525 w 150"/>
              <a:gd name="T93" fmla="*/ 6350 h 246"/>
              <a:gd name="T94" fmla="*/ 9525 w 150"/>
              <a:gd name="T95" fmla="*/ 0 h 246"/>
              <a:gd name="T96" fmla="*/ 9525 w 150"/>
              <a:gd name="T97" fmla="*/ 0 h 246"/>
              <a:gd name="T98" fmla="*/ 9525 w 150"/>
              <a:gd name="T99" fmla="*/ 0 h 246"/>
              <a:gd name="T100" fmla="*/ 9525 w 150"/>
              <a:gd name="T101" fmla="*/ 0 h 2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50" h="246">
                <a:moveTo>
                  <a:pt x="6" y="0"/>
                </a:moveTo>
                <a:lnTo>
                  <a:pt x="24" y="0"/>
                </a:lnTo>
                <a:lnTo>
                  <a:pt x="24" y="4"/>
                </a:lnTo>
                <a:lnTo>
                  <a:pt x="30" y="4"/>
                </a:lnTo>
                <a:lnTo>
                  <a:pt x="30" y="10"/>
                </a:lnTo>
                <a:lnTo>
                  <a:pt x="32" y="10"/>
                </a:lnTo>
                <a:lnTo>
                  <a:pt x="36" y="18"/>
                </a:lnTo>
                <a:lnTo>
                  <a:pt x="38" y="26"/>
                </a:lnTo>
                <a:lnTo>
                  <a:pt x="36" y="32"/>
                </a:lnTo>
                <a:lnTo>
                  <a:pt x="60" y="32"/>
                </a:lnTo>
                <a:lnTo>
                  <a:pt x="60" y="44"/>
                </a:lnTo>
                <a:lnTo>
                  <a:pt x="74" y="44"/>
                </a:lnTo>
                <a:lnTo>
                  <a:pt x="72" y="58"/>
                </a:lnTo>
                <a:lnTo>
                  <a:pt x="78" y="58"/>
                </a:lnTo>
                <a:lnTo>
                  <a:pt x="78" y="64"/>
                </a:lnTo>
                <a:lnTo>
                  <a:pt x="86" y="64"/>
                </a:lnTo>
                <a:lnTo>
                  <a:pt x="86" y="78"/>
                </a:lnTo>
                <a:lnTo>
                  <a:pt x="150" y="78"/>
                </a:lnTo>
                <a:lnTo>
                  <a:pt x="148" y="148"/>
                </a:lnTo>
                <a:lnTo>
                  <a:pt x="144" y="148"/>
                </a:lnTo>
                <a:lnTo>
                  <a:pt x="140" y="208"/>
                </a:lnTo>
                <a:lnTo>
                  <a:pt x="140" y="240"/>
                </a:lnTo>
                <a:lnTo>
                  <a:pt x="134" y="240"/>
                </a:lnTo>
                <a:lnTo>
                  <a:pt x="134" y="246"/>
                </a:lnTo>
                <a:lnTo>
                  <a:pt x="36" y="246"/>
                </a:lnTo>
                <a:lnTo>
                  <a:pt x="0" y="244"/>
                </a:lnTo>
                <a:lnTo>
                  <a:pt x="0" y="212"/>
                </a:lnTo>
                <a:lnTo>
                  <a:pt x="8" y="212"/>
                </a:lnTo>
                <a:lnTo>
                  <a:pt x="8" y="206"/>
                </a:lnTo>
                <a:lnTo>
                  <a:pt x="0" y="206"/>
                </a:lnTo>
                <a:lnTo>
                  <a:pt x="0" y="200"/>
                </a:lnTo>
                <a:lnTo>
                  <a:pt x="8" y="200"/>
                </a:lnTo>
                <a:lnTo>
                  <a:pt x="8" y="194"/>
                </a:lnTo>
                <a:lnTo>
                  <a:pt x="0" y="194"/>
                </a:lnTo>
                <a:lnTo>
                  <a:pt x="0" y="160"/>
                </a:lnTo>
                <a:lnTo>
                  <a:pt x="8" y="160"/>
                </a:lnTo>
                <a:lnTo>
                  <a:pt x="8" y="152"/>
                </a:lnTo>
                <a:lnTo>
                  <a:pt x="10" y="62"/>
                </a:lnTo>
                <a:lnTo>
                  <a:pt x="4" y="62"/>
                </a:lnTo>
                <a:lnTo>
                  <a:pt x="4" y="56"/>
                </a:lnTo>
                <a:lnTo>
                  <a:pt x="10" y="56"/>
                </a:lnTo>
                <a:lnTo>
                  <a:pt x="10" y="44"/>
                </a:lnTo>
                <a:lnTo>
                  <a:pt x="16" y="44"/>
                </a:lnTo>
                <a:lnTo>
                  <a:pt x="16" y="38"/>
                </a:lnTo>
                <a:lnTo>
                  <a:pt x="10" y="38"/>
                </a:lnTo>
                <a:lnTo>
                  <a:pt x="10" y="4"/>
                </a:lnTo>
                <a:lnTo>
                  <a:pt x="6" y="4"/>
                </a:lnTo>
                <a:lnTo>
                  <a:pt x="6" y="0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Freeform 33"/>
          <p:cNvSpPr>
            <a:spLocks/>
          </p:cNvSpPr>
          <p:nvPr/>
        </p:nvSpPr>
        <p:spPr bwMode="auto">
          <a:xfrm>
            <a:off x="1798955" y="4006448"/>
            <a:ext cx="457200" cy="387350"/>
          </a:xfrm>
          <a:custGeom>
            <a:avLst/>
            <a:gdLst>
              <a:gd name="T0" fmla="*/ 441325 w 288"/>
              <a:gd name="T1" fmla="*/ 0 h 244"/>
              <a:gd name="T2" fmla="*/ 447675 w 288"/>
              <a:gd name="T3" fmla="*/ 6350 h 244"/>
              <a:gd name="T4" fmla="*/ 457200 w 288"/>
              <a:gd name="T5" fmla="*/ 60325 h 244"/>
              <a:gd name="T6" fmla="*/ 447675 w 288"/>
              <a:gd name="T7" fmla="*/ 69850 h 244"/>
              <a:gd name="T8" fmla="*/ 438150 w 288"/>
              <a:gd name="T9" fmla="*/ 88900 h 244"/>
              <a:gd name="T10" fmla="*/ 447675 w 288"/>
              <a:gd name="T11" fmla="*/ 98425 h 244"/>
              <a:gd name="T12" fmla="*/ 444500 w 288"/>
              <a:gd name="T13" fmla="*/ 254000 h 244"/>
              <a:gd name="T14" fmla="*/ 431800 w 288"/>
              <a:gd name="T15" fmla="*/ 307975 h 244"/>
              <a:gd name="T16" fmla="*/ 444500 w 288"/>
              <a:gd name="T17" fmla="*/ 317500 h 244"/>
              <a:gd name="T18" fmla="*/ 431800 w 288"/>
              <a:gd name="T19" fmla="*/ 327025 h 244"/>
              <a:gd name="T20" fmla="*/ 444500 w 288"/>
              <a:gd name="T21" fmla="*/ 336550 h 244"/>
              <a:gd name="T22" fmla="*/ 431800 w 288"/>
              <a:gd name="T23" fmla="*/ 387350 h 244"/>
              <a:gd name="T24" fmla="*/ 412750 w 288"/>
              <a:gd name="T25" fmla="*/ 377825 h 244"/>
              <a:gd name="T26" fmla="*/ 400050 w 288"/>
              <a:gd name="T27" fmla="*/ 387350 h 244"/>
              <a:gd name="T28" fmla="*/ 282575 w 288"/>
              <a:gd name="T29" fmla="*/ 371475 h 244"/>
              <a:gd name="T30" fmla="*/ 269875 w 288"/>
              <a:gd name="T31" fmla="*/ 387350 h 244"/>
              <a:gd name="T32" fmla="*/ 158750 w 288"/>
              <a:gd name="T33" fmla="*/ 384175 h 244"/>
              <a:gd name="T34" fmla="*/ 136525 w 288"/>
              <a:gd name="T35" fmla="*/ 371475 h 244"/>
              <a:gd name="T36" fmla="*/ 114300 w 288"/>
              <a:gd name="T37" fmla="*/ 361950 h 244"/>
              <a:gd name="T38" fmla="*/ 107950 w 288"/>
              <a:gd name="T39" fmla="*/ 352425 h 244"/>
              <a:gd name="T40" fmla="*/ 120650 w 288"/>
              <a:gd name="T41" fmla="*/ 330200 h 244"/>
              <a:gd name="T42" fmla="*/ 69850 w 288"/>
              <a:gd name="T43" fmla="*/ 320675 h 244"/>
              <a:gd name="T44" fmla="*/ 60325 w 288"/>
              <a:gd name="T45" fmla="*/ 307975 h 244"/>
              <a:gd name="T46" fmla="*/ 28575 w 288"/>
              <a:gd name="T47" fmla="*/ 320675 h 244"/>
              <a:gd name="T48" fmla="*/ 6350 w 288"/>
              <a:gd name="T49" fmla="*/ 307975 h 244"/>
              <a:gd name="T50" fmla="*/ 0 w 288"/>
              <a:gd name="T51" fmla="*/ 298450 h 244"/>
              <a:gd name="T52" fmla="*/ 12700 w 288"/>
              <a:gd name="T53" fmla="*/ 273050 h 244"/>
              <a:gd name="T54" fmla="*/ 19050 w 288"/>
              <a:gd name="T55" fmla="*/ 263525 h 244"/>
              <a:gd name="T56" fmla="*/ 12700 w 288"/>
              <a:gd name="T57" fmla="*/ 241300 h 244"/>
              <a:gd name="T58" fmla="*/ 9525 w 288"/>
              <a:gd name="T59" fmla="*/ 209550 h 244"/>
              <a:gd name="T60" fmla="*/ 25400 w 288"/>
              <a:gd name="T61" fmla="*/ 184150 h 244"/>
              <a:gd name="T62" fmla="*/ 6350 w 288"/>
              <a:gd name="T63" fmla="*/ 123825 h 244"/>
              <a:gd name="T64" fmla="*/ 60325 w 288"/>
              <a:gd name="T65" fmla="*/ 63500 h 244"/>
              <a:gd name="T66" fmla="*/ 111125 w 288"/>
              <a:gd name="T67" fmla="*/ 41275 h 244"/>
              <a:gd name="T68" fmla="*/ 98425 w 288"/>
              <a:gd name="T69" fmla="*/ 34925 h 244"/>
              <a:gd name="T70" fmla="*/ 92075 w 288"/>
              <a:gd name="T71" fmla="*/ 25400 h 244"/>
              <a:gd name="T72" fmla="*/ 104775 w 288"/>
              <a:gd name="T73" fmla="*/ 15875 h 244"/>
              <a:gd name="T74" fmla="*/ 142875 w 288"/>
              <a:gd name="T75" fmla="*/ 15875 h 244"/>
              <a:gd name="T76" fmla="*/ 152400 w 288"/>
              <a:gd name="T77" fmla="*/ 0 h 244"/>
              <a:gd name="T78" fmla="*/ 266700 w 288"/>
              <a:gd name="T79" fmla="*/ 12700 h 244"/>
              <a:gd name="T80" fmla="*/ 279400 w 288"/>
              <a:gd name="T81" fmla="*/ 0 h 244"/>
              <a:gd name="T82" fmla="*/ 428625 w 288"/>
              <a:gd name="T83" fmla="*/ 0 h 244"/>
              <a:gd name="T84" fmla="*/ 428625 w 288"/>
              <a:gd name="T85" fmla="*/ 0 h 24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8" h="244">
                <a:moveTo>
                  <a:pt x="270" y="0"/>
                </a:moveTo>
                <a:lnTo>
                  <a:pt x="278" y="0"/>
                </a:lnTo>
                <a:lnTo>
                  <a:pt x="278" y="4"/>
                </a:lnTo>
                <a:lnTo>
                  <a:pt x="282" y="4"/>
                </a:lnTo>
                <a:lnTo>
                  <a:pt x="282" y="38"/>
                </a:lnTo>
                <a:lnTo>
                  <a:pt x="288" y="38"/>
                </a:lnTo>
                <a:lnTo>
                  <a:pt x="288" y="44"/>
                </a:lnTo>
                <a:lnTo>
                  <a:pt x="282" y="44"/>
                </a:lnTo>
                <a:lnTo>
                  <a:pt x="282" y="56"/>
                </a:lnTo>
                <a:lnTo>
                  <a:pt x="276" y="56"/>
                </a:lnTo>
                <a:lnTo>
                  <a:pt x="276" y="62"/>
                </a:lnTo>
                <a:lnTo>
                  <a:pt x="282" y="62"/>
                </a:lnTo>
                <a:lnTo>
                  <a:pt x="280" y="152"/>
                </a:lnTo>
                <a:lnTo>
                  <a:pt x="280" y="160"/>
                </a:lnTo>
                <a:lnTo>
                  <a:pt x="272" y="160"/>
                </a:lnTo>
                <a:lnTo>
                  <a:pt x="272" y="194"/>
                </a:lnTo>
                <a:lnTo>
                  <a:pt x="280" y="194"/>
                </a:lnTo>
                <a:lnTo>
                  <a:pt x="280" y="200"/>
                </a:lnTo>
                <a:lnTo>
                  <a:pt x="272" y="200"/>
                </a:lnTo>
                <a:lnTo>
                  <a:pt x="272" y="206"/>
                </a:lnTo>
                <a:lnTo>
                  <a:pt x="280" y="206"/>
                </a:lnTo>
                <a:lnTo>
                  <a:pt x="280" y="212"/>
                </a:lnTo>
                <a:lnTo>
                  <a:pt x="272" y="212"/>
                </a:lnTo>
                <a:lnTo>
                  <a:pt x="272" y="244"/>
                </a:lnTo>
                <a:lnTo>
                  <a:pt x="260" y="244"/>
                </a:lnTo>
                <a:lnTo>
                  <a:pt x="260" y="238"/>
                </a:lnTo>
                <a:lnTo>
                  <a:pt x="252" y="238"/>
                </a:lnTo>
                <a:lnTo>
                  <a:pt x="252" y="244"/>
                </a:lnTo>
                <a:lnTo>
                  <a:pt x="178" y="244"/>
                </a:lnTo>
                <a:lnTo>
                  <a:pt x="178" y="234"/>
                </a:lnTo>
                <a:lnTo>
                  <a:pt x="170" y="234"/>
                </a:lnTo>
                <a:lnTo>
                  <a:pt x="170" y="244"/>
                </a:lnTo>
                <a:lnTo>
                  <a:pt x="106" y="242"/>
                </a:lnTo>
                <a:lnTo>
                  <a:pt x="100" y="242"/>
                </a:lnTo>
                <a:lnTo>
                  <a:pt x="100" y="234"/>
                </a:lnTo>
                <a:lnTo>
                  <a:pt x="86" y="234"/>
                </a:lnTo>
                <a:lnTo>
                  <a:pt x="86" y="228"/>
                </a:lnTo>
                <a:lnTo>
                  <a:pt x="72" y="228"/>
                </a:lnTo>
                <a:lnTo>
                  <a:pt x="76" y="222"/>
                </a:lnTo>
                <a:lnTo>
                  <a:pt x="68" y="222"/>
                </a:lnTo>
                <a:lnTo>
                  <a:pt x="68" y="208"/>
                </a:lnTo>
                <a:lnTo>
                  <a:pt x="76" y="208"/>
                </a:lnTo>
                <a:lnTo>
                  <a:pt x="76" y="202"/>
                </a:lnTo>
                <a:lnTo>
                  <a:pt x="44" y="202"/>
                </a:lnTo>
                <a:lnTo>
                  <a:pt x="44" y="194"/>
                </a:lnTo>
                <a:lnTo>
                  <a:pt x="38" y="194"/>
                </a:lnTo>
                <a:lnTo>
                  <a:pt x="38" y="202"/>
                </a:lnTo>
                <a:lnTo>
                  <a:pt x="18" y="202"/>
                </a:lnTo>
                <a:lnTo>
                  <a:pt x="18" y="194"/>
                </a:lnTo>
                <a:lnTo>
                  <a:pt x="4" y="194"/>
                </a:lnTo>
                <a:lnTo>
                  <a:pt x="4" y="188"/>
                </a:lnTo>
                <a:lnTo>
                  <a:pt x="0" y="188"/>
                </a:lnTo>
                <a:lnTo>
                  <a:pt x="2" y="180"/>
                </a:lnTo>
                <a:lnTo>
                  <a:pt x="8" y="172"/>
                </a:lnTo>
                <a:lnTo>
                  <a:pt x="8" y="168"/>
                </a:lnTo>
                <a:lnTo>
                  <a:pt x="12" y="166"/>
                </a:lnTo>
                <a:lnTo>
                  <a:pt x="6" y="158"/>
                </a:lnTo>
                <a:lnTo>
                  <a:pt x="8" y="152"/>
                </a:lnTo>
                <a:lnTo>
                  <a:pt x="6" y="146"/>
                </a:lnTo>
                <a:lnTo>
                  <a:pt x="6" y="132"/>
                </a:lnTo>
                <a:lnTo>
                  <a:pt x="8" y="120"/>
                </a:lnTo>
                <a:lnTo>
                  <a:pt x="16" y="116"/>
                </a:lnTo>
                <a:lnTo>
                  <a:pt x="8" y="100"/>
                </a:lnTo>
                <a:lnTo>
                  <a:pt x="4" y="78"/>
                </a:lnTo>
                <a:lnTo>
                  <a:pt x="12" y="68"/>
                </a:lnTo>
                <a:lnTo>
                  <a:pt x="38" y="40"/>
                </a:lnTo>
                <a:lnTo>
                  <a:pt x="68" y="28"/>
                </a:lnTo>
                <a:lnTo>
                  <a:pt x="70" y="26"/>
                </a:lnTo>
                <a:lnTo>
                  <a:pt x="68" y="22"/>
                </a:lnTo>
                <a:lnTo>
                  <a:pt x="62" y="22"/>
                </a:lnTo>
                <a:lnTo>
                  <a:pt x="58" y="20"/>
                </a:lnTo>
                <a:lnTo>
                  <a:pt x="58" y="16"/>
                </a:lnTo>
                <a:lnTo>
                  <a:pt x="62" y="10"/>
                </a:lnTo>
                <a:lnTo>
                  <a:pt x="66" y="10"/>
                </a:lnTo>
                <a:lnTo>
                  <a:pt x="70" y="10"/>
                </a:lnTo>
                <a:lnTo>
                  <a:pt x="90" y="10"/>
                </a:lnTo>
                <a:lnTo>
                  <a:pt x="96" y="6"/>
                </a:lnTo>
                <a:lnTo>
                  <a:pt x="96" y="0"/>
                </a:lnTo>
                <a:lnTo>
                  <a:pt x="168" y="0"/>
                </a:lnTo>
                <a:lnTo>
                  <a:pt x="168" y="8"/>
                </a:lnTo>
                <a:lnTo>
                  <a:pt x="176" y="8"/>
                </a:lnTo>
                <a:lnTo>
                  <a:pt x="176" y="0"/>
                </a:lnTo>
                <a:lnTo>
                  <a:pt x="270" y="0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50" name="Freeform 34"/>
          <p:cNvSpPr>
            <a:spLocks/>
          </p:cNvSpPr>
          <p:nvPr/>
        </p:nvSpPr>
        <p:spPr bwMode="auto">
          <a:xfrm>
            <a:off x="1964055" y="2037948"/>
            <a:ext cx="349250" cy="295275"/>
          </a:xfrm>
          <a:custGeom>
            <a:avLst/>
            <a:gdLst>
              <a:gd name="T0" fmla="*/ 193675 w 220"/>
              <a:gd name="T1" fmla="*/ 0 h 186"/>
              <a:gd name="T2" fmla="*/ 304800 w 220"/>
              <a:gd name="T3" fmla="*/ 6350 h 186"/>
              <a:gd name="T4" fmla="*/ 304800 w 220"/>
              <a:gd name="T5" fmla="*/ 9525 h 186"/>
              <a:gd name="T6" fmla="*/ 349250 w 220"/>
              <a:gd name="T7" fmla="*/ 82550 h 186"/>
              <a:gd name="T8" fmla="*/ 339725 w 220"/>
              <a:gd name="T9" fmla="*/ 101600 h 186"/>
              <a:gd name="T10" fmla="*/ 336550 w 220"/>
              <a:gd name="T11" fmla="*/ 101600 h 186"/>
              <a:gd name="T12" fmla="*/ 327025 w 220"/>
              <a:gd name="T13" fmla="*/ 104775 h 186"/>
              <a:gd name="T14" fmla="*/ 317500 w 220"/>
              <a:gd name="T15" fmla="*/ 117475 h 186"/>
              <a:gd name="T16" fmla="*/ 292100 w 220"/>
              <a:gd name="T17" fmla="*/ 136525 h 186"/>
              <a:gd name="T18" fmla="*/ 292100 w 220"/>
              <a:gd name="T19" fmla="*/ 146050 h 186"/>
              <a:gd name="T20" fmla="*/ 282575 w 220"/>
              <a:gd name="T21" fmla="*/ 155575 h 186"/>
              <a:gd name="T22" fmla="*/ 276225 w 220"/>
              <a:gd name="T23" fmla="*/ 152400 h 186"/>
              <a:gd name="T24" fmla="*/ 273050 w 220"/>
              <a:gd name="T25" fmla="*/ 155575 h 186"/>
              <a:gd name="T26" fmla="*/ 273050 w 220"/>
              <a:gd name="T27" fmla="*/ 174625 h 186"/>
              <a:gd name="T28" fmla="*/ 266700 w 220"/>
              <a:gd name="T29" fmla="*/ 184150 h 186"/>
              <a:gd name="T30" fmla="*/ 209550 w 220"/>
              <a:gd name="T31" fmla="*/ 203200 h 186"/>
              <a:gd name="T32" fmla="*/ 190500 w 220"/>
              <a:gd name="T33" fmla="*/ 212725 h 186"/>
              <a:gd name="T34" fmla="*/ 180975 w 220"/>
              <a:gd name="T35" fmla="*/ 231775 h 186"/>
              <a:gd name="T36" fmla="*/ 177800 w 220"/>
              <a:gd name="T37" fmla="*/ 231775 h 186"/>
              <a:gd name="T38" fmla="*/ 168275 w 220"/>
              <a:gd name="T39" fmla="*/ 219075 h 186"/>
              <a:gd name="T40" fmla="*/ 165100 w 220"/>
              <a:gd name="T41" fmla="*/ 222250 h 186"/>
              <a:gd name="T42" fmla="*/ 155575 w 220"/>
              <a:gd name="T43" fmla="*/ 241300 h 186"/>
              <a:gd name="T44" fmla="*/ 139700 w 220"/>
              <a:gd name="T45" fmla="*/ 247650 h 186"/>
              <a:gd name="T46" fmla="*/ 120650 w 220"/>
              <a:gd name="T47" fmla="*/ 266700 h 186"/>
              <a:gd name="T48" fmla="*/ 107950 w 220"/>
              <a:gd name="T49" fmla="*/ 276225 h 186"/>
              <a:gd name="T50" fmla="*/ 104775 w 220"/>
              <a:gd name="T51" fmla="*/ 295275 h 186"/>
              <a:gd name="T52" fmla="*/ 88900 w 220"/>
              <a:gd name="T53" fmla="*/ 295275 h 186"/>
              <a:gd name="T54" fmla="*/ 88900 w 220"/>
              <a:gd name="T55" fmla="*/ 288925 h 186"/>
              <a:gd name="T56" fmla="*/ 85725 w 220"/>
              <a:gd name="T57" fmla="*/ 288925 h 186"/>
              <a:gd name="T58" fmla="*/ 85725 w 220"/>
              <a:gd name="T59" fmla="*/ 295275 h 186"/>
              <a:gd name="T60" fmla="*/ 3175 w 220"/>
              <a:gd name="T61" fmla="*/ 295275 h 186"/>
              <a:gd name="T62" fmla="*/ 6350 w 220"/>
              <a:gd name="T63" fmla="*/ 111125 h 186"/>
              <a:gd name="T64" fmla="*/ 6350 w 220"/>
              <a:gd name="T65" fmla="*/ 107950 h 186"/>
              <a:gd name="T66" fmla="*/ 0 w 220"/>
              <a:gd name="T67" fmla="*/ 107950 h 186"/>
              <a:gd name="T68" fmla="*/ 0 w 220"/>
              <a:gd name="T69" fmla="*/ 101600 h 186"/>
              <a:gd name="T70" fmla="*/ 0 w 220"/>
              <a:gd name="T71" fmla="*/ 95250 h 186"/>
              <a:gd name="T72" fmla="*/ 6350 w 220"/>
              <a:gd name="T73" fmla="*/ 95250 h 186"/>
              <a:gd name="T74" fmla="*/ 6350 w 220"/>
              <a:gd name="T75" fmla="*/ 31750 h 186"/>
              <a:gd name="T76" fmla="*/ 28575 w 220"/>
              <a:gd name="T77" fmla="*/ 44450 h 186"/>
              <a:gd name="T78" fmla="*/ 53975 w 220"/>
              <a:gd name="T79" fmla="*/ 44450 h 186"/>
              <a:gd name="T80" fmla="*/ 104775 w 220"/>
              <a:gd name="T81" fmla="*/ 38100 h 186"/>
              <a:gd name="T82" fmla="*/ 165100 w 220"/>
              <a:gd name="T83" fmla="*/ 25400 h 186"/>
              <a:gd name="T84" fmla="*/ 193675 w 220"/>
              <a:gd name="T85" fmla="*/ 25400 h 186"/>
              <a:gd name="T86" fmla="*/ 193675 w 220"/>
              <a:gd name="T87" fmla="*/ 0 h 186"/>
              <a:gd name="T88" fmla="*/ 193675 w 220"/>
              <a:gd name="T89" fmla="*/ 0 h 186"/>
              <a:gd name="T90" fmla="*/ 193675 w 220"/>
              <a:gd name="T91" fmla="*/ 0 h 186"/>
              <a:gd name="T92" fmla="*/ 193675 w 220"/>
              <a:gd name="T93" fmla="*/ 0 h 18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20" h="186">
                <a:moveTo>
                  <a:pt x="122" y="0"/>
                </a:moveTo>
                <a:lnTo>
                  <a:pt x="192" y="4"/>
                </a:lnTo>
                <a:lnTo>
                  <a:pt x="192" y="6"/>
                </a:lnTo>
                <a:lnTo>
                  <a:pt x="220" y="52"/>
                </a:lnTo>
                <a:lnTo>
                  <a:pt x="214" y="64"/>
                </a:lnTo>
                <a:lnTo>
                  <a:pt x="212" y="64"/>
                </a:lnTo>
                <a:lnTo>
                  <a:pt x="206" y="66"/>
                </a:lnTo>
                <a:lnTo>
                  <a:pt x="200" y="74"/>
                </a:lnTo>
                <a:lnTo>
                  <a:pt x="184" y="86"/>
                </a:lnTo>
                <a:lnTo>
                  <a:pt x="184" y="92"/>
                </a:lnTo>
                <a:lnTo>
                  <a:pt x="178" y="98"/>
                </a:lnTo>
                <a:lnTo>
                  <a:pt x="174" y="96"/>
                </a:lnTo>
                <a:lnTo>
                  <a:pt x="172" y="98"/>
                </a:lnTo>
                <a:lnTo>
                  <a:pt x="172" y="110"/>
                </a:lnTo>
                <a:lnTo>
                  <a:pt x="168" y="116"/>
                </a:lnTo>
                <a:lnTo>
                  <a:pt x="132" y="128"/>
                </a:lnTo>
                <a:lnTo>
                  <a:pt x="120" y="134"/>
                </a:lnTo>
                <a:lnTo>
                  <a:pt x="114" y="146"/>
                </a:lnTo>
                <a:lnTo>
                  <a:pt x="112" y="146"/>
                </a:lnTo>
                <a:lnTo>
                  <a:pt x="106" y="138"/>
                </a:lnTo>
                <a:lnTo>
                  <a:pt x="104" y="140"/>
                </a:lnTo>
                <a:lnTo>
                  <a:pt x="98" y="152"/>
                </a:lnTo>
                <a:lnTo>
                  <a:pt x="88" y="156"/>
                </a:lnTo>
                <a:lnTo>
                  <a:pt x="76" y="168"/>
                </a:lnTo>
                <a:lnTo>
                  <a:pt x="68" y="174"/>
                </a:lnTo>
                <a:lnTo>
                  <a:pt x="66" y="186"/>
                </a:lnTo>
                <a:lnTo>
                  <a:pt x="56" y="186"/>
                </a:lnTo>
                <a:lnTo>
                  <a:pt x="56" y="182"/>
                </a:lnTo>
                <a:lnTo>
                  <a:pt x="54" y="182"/>
                </a:lnTo>
                <a:lnTo>
                  <a:pt x="54" y="186"/>
                </a:lnTo>
                <a:lnTo>
                  <a:pt x="2" y="186"/>
                </a:lnTo>
                <a:lnTo>
                  <a:pt x="4" y="70"/>
                </a:lnTo>
                <a:lnTo>
                  <a:pt x="4" y="68"/>
                </a:lnTo>
                <a:lnTo>
                  <a:pt x="0" y="68"/>
                </a:lnTo>
                <a:lnTo>
                  <a:pt x="0" y="64"/>
                </a:lnTo>
                <a:lnTo>
                  <a:pt x="0" y="60"/>
                </a:lnTo>
                <a:lnTo>
                  <a:pt x="4" y="60"/>
                </a:lnTo>
                <a:lnTo>
                  <a:pt x="4" y="20"/>
                </a:lnTo>
                <a:lnTo>
                  <a:pt x="18" y="28"/>
                </a:lnTo>
                <a:lnTo>
                  <a:pt x="34" y="28"/>
                </a:lnTo>
                <a:lnTo>
                  <a:pt x="66" y="24"/>
                </a:lnTo>
                <a:lnTo>
                  <a:pt x="104" y="16"/>
                </a:lnTo>
                <a:lnTo>
                  <a:pt x="122" y="16"/>
                </a:lnTo>
                <a:lnTo>
                  <a:pt x="12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1" name="Freeform 35"/>
          <p:cNvSpPr>
            <a:spLocks/>
          </p:cNvSpPr>
          <p:nvPr/>
        </p:nvSpPr>
        <p:spPr bwMode="auto">
          <a:xfrm>
            <a:off x="2259330" y="2358623"/>
            <a:ext cx="257175" cy="368300"/>
          </a:xfrm>
          <a:custGeom>
            <a:avLst/>
            <a:gdLst>
              <a:gd name="T0" fmla="*/ 200025 w 162"/>
              <a:gd name="T1" fmla="*/ 0 h 232"/>
              <a:gd name="T2" fmla="*/ 206375 w 162"/>
              <a:gd name="T3" fmla="*/ 31750 h 232"/>
              <a:gd name="T4" fmla="*/ 219075 w 162"/>
              <a:gd name="T5" fmla="*/ 73025 h 232"/>
              <a:gd name="T6" fmla="*/ 244475 w 162"/>
              <a:gd name="T7" fmla="*/ 82550 h 232"/>
              <a:gd name="T8" fmla="*/ 257175 w 162"/>
              <a:gd name="T9" fmla="*/ 101600 h 232"/>
              <a:gd name="T10" fmla="*/ 257175 w 162"/>
              <a:gd name="T11" fmla="*/ 111125 h 232"/>
              <a:gd name="T12" fmla="*/ 257175 w 162"/>
              <a:gd name="T13" fmla="*/ 136525 h 232"/>
              <a:gd name="T14" fmla="*/ 247650 w 162"/>
              <a:gd name="T15" fmla="*/ 142875 h 232"/>
              <a:gd name="T16" fmla="*/ 238125 w 162"/>
              <a:gd name="T17" fmla="*/ 165100 h 232"/>
              <a:gd name="T18" fmla="*/ 247650 w 162"/>
              <a:gd name="T19" fmla="*/ 174625 h 232"/>
              <a:gd name="T20" fmla="*/ 254000 w 162"/>
              <a:gd name="T21" fmla="*/ 184150 h 232"/>
              <a:gd name="T22" fmla="*/ 250825 w 162"/>
              <a:gd name="T23" fmla="*/ 196850 h 232"/>
              <a:gd name="T24" fmla="*/ 247650 w 162"/>
              <a:gd name="T25" fmla="*/ 200025 h 232"/>
              <a:gd name="T26" fmla="*/ 250825 w 162"/>
              <a:gd name="T27" fmla="*/ 206375 h 232"/>
              <a:gd name="T28" fmla="*/ 254000 w 162"/>
              <a:gd name="T29" fmla="*/ 219075 h 232"/>
              <a:gd name="T30" fmla="*/ 247650 w 162"/>
              <a:gd name="T31" fmla="*/ 228600 h 232"/>
              <a:gd name="T32" fmla="*/ 247650 w 162"/>
              <a:gd name="T33" fmla="*/ 231775 h 232"/>
              <a:gd name="T34" fmla="*/ 250825 w 162"/>
              <a:gd name="T35" fmla="*/ 244475 h 232"/>
              <a:gd name="T36" fmla="*/ 257175 w 162"/>
              <a:gd name="T37" fmla="*/ 266700 h 232"/>
              <a:gd name="T38" fmla="*/ 254000 w 162"/>
              <a:gd name="T39" fmla="*/ 263525 h 232"/>
              <a:gd name="T40" fmla="*/ 250825 w 162"/>
              <a:gd name="T41" fmla="*/ 266700 h 232"/>
              <a:gd name="T42" fmla="*/ 257175 w 162"/>
              <a:gd name="T43" fmla="*/ 279400 h 232"/>
              <a:gd name="T44" fmla="*/ 250825 w 162"/>
              <a:gd name="T45" fmla="*/ 295275 h 232"/>
              <a:gd name="T46" fmla="*/ 247650 w 162"/>
              <a:gd name="T47" fmla="*/ 304800 h 232"/>
              <a:gd name="T48" fmla="*/ 238125 w 162"/>
              <a:gd name="T49" fmla="*/ 307975 h 232"/>
              <a:gd name="T50" fmla="*/ 234950 w 162"/>
              <a:gd name="T51" fmla="*/ 320675 h 232"/>
              <a:gd name="T52" fmla="*/ 225425 w 162"/>
              <a:gd name="T53" fmla="*/ 320675 h 232"/>
              <a:gd name="T54" fmla="*/ 219075 w 162"/>
              <a:gd name="T55" fmla="*/ 330200 h 232"/>
              <a:gd name="T56" fmla="*/ 212725 w 162"/>
              <a:gd name="T57" fmla="*/ 342900 h 232"/>
              <a:gd name="T58" fmla="*/ 206375 w 162"/>
              <a:gd name="T59" fmla="*/ 368300 h 232"/>
              <a:gd name="T60" fmla="*/ 136525 w 162"/>
              <a:gd name="T61" fmla="*/ 361950 h 232"/>
              <a:gd name="T62" fmla="*/ 127000 w 162"/>
              <a:gd name="T63" fmla="*/ 342900 h 232"/>
              <a:gd name="T64" fmla="*/ 127000 w 162"/>
              <a:gd name="T65" fmla="*/ 336550 h 232"/>
              <a:gd name="T66" fmla="*/ 120650 w 162"/>
              <a:gd name="T67" fmla="*/ 336550 h 232"/>
              <a:gd name="T68" fmla="*/ 117475 w 162"/>
              <a:gd name="T69" fmla="*/ 317500 h 232"/>
              <a:gd name="T70" fmla="*/ 114300 w 162"/>
              <a:gd name="T71" fmla="*/ 298450 h 232"/>
              <a:gd name="T72" fmla="*/ 117475 w 162"/>
              <a:gd name="T73" fmla="*/ 288925 h 232"/>
              <a:gd name="T74" fmla="*/ 107950 w 162"/>
              <a:gd name="T75" fmla="*/ 285750 h 232"/>
              <a:gd name="T76" fmla="*/ 98425 w 162"/>
              <a:gd name="T77" fmla="*/ 273050 h 232"/>
              <a:gd name="T78" fmla="*/ 85725 w 162"/>
              <a:gd name="T79" fmla="*/ 266700 h 232"/>
              <a:gd name="T80" fmla="*/ 73025 w 162"/>
              <a:gd name="T81" fmla="*/ 263525 h 232"/>
              <a:gd name="T82" fmla="*/ 57150 w 162"/>
              <a:gd name="T83" fmla="*/ 241300 h 232"/>
              <a:gd name="T84" fmla="*/ 47625 w 162"/>
              <a:gd name="T85" fmla="*/ 241300 h 232"/>
              <a:gd name="T86" fmla="*/ 41275 w 162"/>
              <a:gd name="T87" fmla="*/ 212725 h 232"/>
              <a:gd name="T88" fmla="*/ 31750 w 162"/>
              <a:gd name="T89" fmla="*/ 212725 h 232"/>
              <a:gd name="T90" fmla="*/ 25400 w 162"/>
              <a:gd name="T91" fmla="*/ 200025 h 232"/>
              <a:gd name="T92" fmla="*/ 22225 w 162"/>
              <a:gd name="T93" fmla="*/ 196850 h 232"/>
              <a:gd name="T94" fmla="*/ 22225 w 162"/>
              <a:gd name="T95" fmla="*/ 187325 h 232"/>
              <a:gd name="T96" fmla="*/ 3175 w 162"/>
              <a:gd name="T97" fmla="*/ 146050 h 232"/>
              <a:gd name="T98" fmla="*/ 3175 w 162"/>
              <a:gd name="T99" fmla="*/ 127000 h 232"/>
              <a:gd name="T100" fmla="*/ 0 w 162"/>
              <a:gd name="T101" fmla="*/ 114300 h 232"/>
              <a:gd name="T102" fmla="*/ 3175 w 162"/>
              <a:gd name="T103" fmla="*/ 92075 h 232"/>
              <a:gd name="T104" fmla="*/ 22225 w 162"/>
              <a:gd name="T105" fmla="*/ 60325 h 232"/>
              <a:gd name="T106" fmla="*/ 25400 w 162"/>
              <a:gd name="T107" fmla="*/ 47625 h 232"/>
              <a:gd name="T108" fmla="*/ 34925 w 162"/>
              <a:gd name="T109" fmla="*/ 41275 h 232"/>
              <a:gd name="T110" fmla="*/ 180975 w 162"/>
              <a:gd name="T111" fmla="*/ 0 h 232"/>
              <a:gd name="T112" fmla="*/ 180975 w 162"/>
              <a:gd name="T113" fmla="*/ 0 h 23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62" h="232">
                <a:moveTo>
                  <a:pt x="114" y="0"/>
                </a:moveTo>
                <a:lnTo>
                  <a:pt x="126" y="0"/>
                </a:lnTo>
                <a:lnTo>
                  <a:pt x="130" y="14"/>
                </a:lnTo>
                <a:lnTo>
                  <a:pt x="130" y="20"/>
                </a:lnTo>
                <a:lnTo>
                  <a:pt x="138" y="34"/>
                </a:lnTo>
                <a:lnTo>
                  <a:pt x="138" y="46"/>
                </a:lnTo>
                <a:lnTo>
                  <a:pt x="146" y="46"/>
                </a:lnTo>
                <a:lnTo>
                  <a:pt x="154" y="52"/>
                </a:lnTo>
                <a:lnTo>
                  <a:pt x="160" y="58"/>
                </a:lnTo>
                <a:lnTo>
                  <a:pt x="162" y="64"/>
                </a:lnTo>
                <a:lnTo>
                  <a:pt x="160" y="68"/>
                </a:lnTo>
                <a:lnTo>
                  <a:pt x="162" y="70"/>
                </a:lnTo>
                <a:lnTo>
                  <a:pt x="158" y="80"/>
                </a:lnTo>
                <a:lnTo>
                  <a:pt x="162" y="86"/>
                </a:lnTo>
                <a:lnTo>
                  <a:pt x="156" y="86"/>
                </a:lnTo>
                <a:lnTo>
                  <a:pt x="156" y="90"/>
                </a:lnTo>
                <a:lnTo>
                  <a:pt x="150" y="90"/>
                </a:lnTo>
                <a:lnTo>
                  <a:pt x="150" y="104"/>
                </a:lnTo>
                <a:lnTo>
                  <a:pt x="156" y="104"/>
                </a:lnTo>
                <a:lnTo>
                  <a:pt x="156" y="110"/>
                </a:lnTo>
                <a:lnTo>
                  <a:pt x="160" y="110"/>
                </a:lnTo>
                <a:lnTo>
                  <a:pt x="160" y="116"/>
                </a:lnTo>
                <a:lnTo>
                  <a:pt x="162" y="116"/>
                </a:lnTo>
                <a:lnTo>
                  <a:pt x="158" y="124"/>
                </a:lnTo>
                <a:lnTo>
                  <a:pt x="156" y="124"/>
                </a:lnTo>
                <a:lnTo>
                  <a:pt x="156" y="126"/>
                </a:lnTo>
                <a:lnTo>
                  <a:pt x="156" y="128"/>
                </a:lnTo>
                <a:lnTo>
                  <a:pt x="158" y="130"/>
                </a:lnTo>
                <a:lnTo>
                  <a:pt x="158" y="134"/>
                </a:lnTo>
                <a:lnTo>
                  <a:pt x="160" y="138"/>
                </a:lnTo>
                <a:lnTo>
                  <a:pt x="154" y="140"/>
                </a:lnTo>
                <a:lnTo>
                  <a:pt x="156" y="144"/>
                </a:lnTo>
                <a:lnTo>
                  <a:pt x="154" y="144"/>
                </a:lnTo>
                <a:lnTo>
                  <a:pt x="156" y="146"/>
                </a:lnTo>
                <a:lnTo>
                  <a:pt x="156" y="150"/>
                </a:lnTo>
                <a:lnTo>
                  <a:pt x="158" y="154"/>
                </a:lnTo>
                <a:lnTo>
                  <a:pt x="160" y="156"/>
                </a:lnTo>
                <a:lnTo>
                  <a:pt x="162" y="168"/>
                </a:lnTo>
                <a:lnTo>
                  <a:pt x="160" y="166"/>
                </a:lnTo>
                <a:lnTo>
                  <a:pt x="160" y="168"/>
                </a:lnTo>
                <a:lnTo>
                  <a:pt x="158" y="168"/>
                </a:lnTo>
                <a:lnTo>
                  <a:pt x="158" y="172"/>
                </a:lnTo>
                <a:lnTo>
                  <a:pt x="162" y="176"/>
                </a:lnTo>
                <a:lnTo>
                  <a:pt x="162" y="182"/>
                </a:lnTo>
                <a:lnTo>
                  <a:pt x="158" y="186"/>
                </a:lnTo>
                <a:lnTo>
                  <a:pt x="156" y="186"/>
                </a:lnTo>
                <a:lnTo>
                  <a:pt x="156" y="192"/>
                </a:lnTo>
                <a:lnTo>
                  <a:pt x="154" y="196"/>
                </a:lnTo>
                <a:lnTo>
                  <a:pt x="150" y="194"/>
                </a:lnTo>
                <a:lnTo>
                  <a:pt x="148" y="198"/>
                </a:lnTo>
                <a:lnTo>
                  <a:pt x="148" y="202"/>
                </a:lnTo>
                <a:lnTo>
                  <a:pt x="142" y="202"/>
                </a:lnTo>
                <a:lnTo>
                  <a:pt x="138" y="202"/>
                </a:lnTo>
                <a:lnTo>
                  <a:pt x="138" y="208"/>
                </a:lnTo>
                <a:lnTo>
                  <a:pt x="136" y="208"/>
                </a:lnTo>
                <a:lnTo>
                  <a:pt x="134" y="216"/>
                </a:lnTo>
                <a:lnTo>
                  <a:pt x="132" y="216"/>
                </a:lnTo>
                <a:lnTo>
                  <a:pt x="130" y="232"/>
                </a:lnTo>
                <a:lnTo>
                  <a:pt x="88" y="232"/>
                </a:lnTo>
                <a:lnTo>
                  <a:pt x="86" y="228"/>
                </a:lnTo>
                <a:lnTo>
                  <a:pt x="86" y="226"/>
                </a:lnTo>
                <a:lnTo>
                  <a:pt x="80" y="216"/>
                </a:lnTo>
                <a:lnTo>
                  <a:pt x="82" y="212"/>
                </a:lnTo>
                <a:lnTo>
                  <a:pt x="80" y="212"/>
                </a:lnTo>
                <a:lnTo>
                  <a:pt x="78" y="212"/>
                </a:lnTo>
                <a:lnTo>
                  <a:pt x="76" y="212"/>
                </a:lnTo>
                <a:lnTo>
                  <a:pt x="76" y="208"/>
                </a:lnTo>
                <a:lnTo>
                  <a:pt x="74" y="200"/>
                </a:lnTo>
                <a:lnTo>
                  <a:pt x="76" y="194"/>
                </a:lnTo>
                <a:lnTo>
                  <a:pt x="72" y="188"/>
                </a:lnTo>
                <a:lnTo>
                  <a:pt x="74" y="186"/>
                </a:lnTo>
                <a:lnTo>
                  <a:pt x="74" y="182"/>
                </a:lnTo>
                <a:lnTo>
                  <a:pt x="72" y="182"/>
                </a:lnTo>
                <a:lnTo>
                  <a:pt x="68" y="180"/>
                </a:lnTo>
                <a:lnTo>
                  <a:pt x="68" y="176"/>
                </a:lnTo>
                <a:lnTo>
                  <a:pt x="62" y="172"/>
                </a:lnTo>
                <a:lnTo>
                  <a:pt x="62" y="170"/>
                </a:lnTo>
                <a:lnTo>
                  <a:pt x="54" y="168"/>
                </a:lnTo>
                <a:lnTo>
                  <a:pt x="52" y="166"/>
                </a:lnTo>
                <a:lnTo>
                  <a:pt x="46" y="166"/>
                </a:lnTo>
                <a:lnTo>
                  <a:pt x="38" y="158"/>
                </a:lnTo>
                <a:lnTo>
                  <a:pt x="36" y="152"/>
                </a:lnTo>
                <a:lnTo>
                  <a:pt x="32" y="154"/>
                </a:lnTo>
                <a:lnTo>
                  <a:pt x="30" y="152"/>
                </a:lnTo>
                <a:lnTo>
                  <a:pt x="28" y="148"/>
                </a:lnTo>
                <a:lnTo>
                  <a:pt x="26" y="134"/>
                </a:lnTo>
                <a:lnTo>
                  <a:pt x="22" y="132"/>
                </a:lnTo>
                <a:lnTo>
                  <a:pt x="20" y="134"/>
                </a:lnTo>
                <a:lnTo>
                  <a:pt x="20" y="130"/>
                </a:lnTo>
                <a:lnTo>
                  <a:pt x="16" y="126"/>
                </a:lnTo>
                <a:lnTo>
                  <a:pt x="14" y="126"/>
                </a:lnTo>
                <a:lnTo>
                  <a:pt x="14" y="124"/>
                </a:lnTo>
                <a:lnTo>
                  <a:pt x="12" y="120"/>
                </a:lnTo>
                <a:lnTo>
                  <a:pt x="14" y="118"/>
                </a:lnTo>
                <a:lnTo>
                  <a:pt x="10" y="116"/>
                </a:lnTo>
                <a:lnTo>
                  <a:pt x="2" y="92"/>
                </a:lnTo>
                <a:lnTo>
                  <a:pt x="0" y="88"/>
                </a:lnTo>
                <a:lnTo>
                  <a:pt x="2" y="80"/>
                </a:lnTo>
                <a:lnTo>
                  <a:pt x="0" y="78"/>
                </a:lnTo>
                <a:lnTo>
                  <a:pt x="0" y="72"/>
                </a:lnTo>
                <a:lnTo>
                  <a:pt x="2" y="66"/>
                </a:lnTo>
                <a:lnTo>
                  <a:pt x="2" y="58"/>
                </a:lnTo>
                <a:lnTo>
                  <a:pt x="8" y="54"/>
                </a:lnTo>
                <a:lnTo>
                  <a:pt x="14" y="38"/>
                </a:lnTo>
                <a:lnTo>
                  <a:pt x="14" y="34"/>
                </a:lnTo>
                <a:lnTo>
                  <a:pt x="16" y="30"/>
                </a:lnTo>
                <a:lnTo>
                  <a:pt x="18" y="30"/>
                </a:lnTo>
                <a:lnTo>
                  <a:pt x="22" y="26"/>
                </a:lnTo>
                <a:lnTo>
                  <a:pt x="11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2" name="Freeform 36"/>
          <p:cNvSpPr>
            <a:spLocks/>
          </p:cNvSpPr>
          <p:nvPr/>
        </p:nvSpPr>
        <p:spPr bwMode="auto">
          <a:xfrm>
            <a:off x="1856105" y="2409423"/>
            <a:ext cx="542925" cy="396875"/>
          </a:xfrm>
          <a:custGeom>
            <a:avLst/>
            <a:gdLst>
              <a:gd name="T0" fmla="*/ 415925 w 342"/>
              <a:gd name="T1" fmla="*/ 34925 h 250"/>
              <a:gd name="T2" fmla="*/ 406400 w 342"/>
              <a:gd name="T3" fmla="*/ 53975 h 250"/>
              <a:gd name="T4" fmla="*/ 403225 w 342"/>
              <a:gd name="T5" fmla="*/ 73025 h 250"/>
              <a:gd name="T6" fmla="*/ 403225 w 342"/>
              <a:gd name="T7" fmla="*/ 88900 h 250"/>
              <a:gd name="T8" fmla="*/ 419100 w 342"/>
              <a:gd name="T9" fmla="*/ 133350 h 250"/>
              <a:gd name="T10" fmla="*/ 422275 w 342"/>
              <a:gd name="T11" fmla="*/ 139700 h 250"/>
              <a:gd name="T12" fmla="*/ 425450 w 342"/>
              <a:gd name="T13" fmla="*/ 149225 h 250"/>
              <a:gd name="T14" fmla="*/ 434975 w 342"/>
              <a:gd name="T15" fmla="*/ 155575 h 250"/>
              <a:gd name="T16" fmla="*/ 438150 w 342"/>
              <a:gd name="T17" fmla="*/ 158750 h 250"/>
              <a:gd name="T18" fmla="*/ 447675 w 342"/>
              <a:gd name="T19" fmla="*/ 184150 h 250"/>
              <a:gd name="T20" fmla="*/ 454025 w 342"/>
              <a:gd name="T21" fmla="*/ 193675 h 250"/>
              <a:gd name="T22" fmla="*/ 463550 w 342"/>
              <a:gd name="T23" fmla="*/ 200025 h 250"/>
              <a:gd name="T24" fmla="*/ 485775 w 342"/>
              <a:gd name="T25" fmla="*/ 212725 h 250"/>
              <a:gd name="T26" fmla="*/ 501650 w 342"/>
              <a:gd name="T27" fmla="*/ 219075 h 250"/>
              <a:gd name="T28" fmla="*/ 511175 w 342"/>
              <a:gd name="T29" fmla="*/ 228600 h 250"/>
              <a:gd name="T30" fmla="*/ 517525 w 342"/>
              <a:gd name="T31" fmla="*/ 238125 h 250"/>
              <a:gd name="T32" fmla="*/ 520700 w 342"/>
              <a:gd name="T33" fmla="*/ 244475 h 250"/>
              <a:gd name="T34" fmla="*/ 523875 w 342"/>
              <a:gd name="T35" fmla="*/ 257175 h 250"/>
              <a:gd name="T36" fmla="*/ 523875 w 342"/>
              <a:gd name="T37" fmla="*/ 279400 h 250"/>
              <a:gd name="T38" fmla="*/ 527050 w 342"/>
              <a:gd name="T39" fmla="*/ 285750 h 250"/>
              <a:gd name="T40" fmla="*/ 533400 w 342"/>
              <a:gd name="T41" fmla="*/ 285750 h 250"/>
              <a:gd name="T42" fmla="*/ 539750 w 342"/>
              <a:gd name="T43" fmla="*/ 307975 h 250"/>
              <a:gd name="T44" fmla="*/ 542925 w 342"/>
              <a:gd name="T45" fmla="*/ 317500 h 250"/>
              <a:gd name="T46" fmla="*/ 539750 w 342"/>
              <a:gd name="T47" fmla="*/ 323850 h 250"/>
              <a:gd name="T48" fmla="*/ 530225 w 342"/>
              <a:gd name="T49" fmla="*/ 330200 h 250"/>
              <a:gd name="T50" fmla="*/ 533400 w 342"/>
              <a:gd name="T51" fmla="*/ 339725 h 250"/>
              <a:gd name="T52" fmla="*/ 533400 w 342"/>
              <a:gd name="T53" fmla="*/ 352425 h 250"/>
              <a:gd name="T54" fmla="*/ 533400 w 342"/>
              <a:gd name="T55" fmla="*/ 352425 h 250"/>
              <a:gd name="T56" fmla="*/ 539750 w 342"/>
              <a:gd name="T57" fmla="*/ 361950 h 250"/>
              <a:gd name="T58" fmla="*/ 381000 w 342"/>
              <a:gd name="T59" fmla="*/ 352425 h 250"/>
              <a:gd name="T60" fmla="*/ 361950 w 342"/>
              <a:gd name="T61" fmla="*/ 355600 h 250"/>
              <a:gd name="T62" fmla="*/ 355600 w 342"/>
              <a:gd name="T63" fmla="*/ 358775 h 250"/>
              <a:gd name="T64" fmla="*/ 333375 w 342"/>
              <a:gd name="T65" fmla="*/ 349250 h 250"/>
              <a:gd name="T66" fmla="*/ 311150 w 342"/>
              <a:gd name="T67" fmla="*/ 358775 h 250"/>
              <a:gd name="T68" fmla="*/ 168275 w 342"/>
              <a:gd name="T69" fmla="*/ 396875 h 250"/>
              <a:gd name="T70" fmla="*/ 158750 w 342"/>
              <a:gd name="T71" fmla="*/ 387350 h 250"/>
              <a:gd name="T72" fmla="*/ 146050 w 342"/>
              <a:gd name="T73" fmla="*/ 377825 h 250"/>
              <a:gd name="T74" fmla="*/ 158750 w 342"/>
              <a:gd name="T75" fmla="*/ 358775 h 250"/>
              <a:gd name="T76" fmla="*/ 63500 w 342"/>
              <a:gd name="T77" fmla="*/ 307975 h 250"/>
              <a:gd name="T78" fmla="*/ 66675 w 342"/>
              <a:gd name="T79" fmla="*/ 285750 h 250"/>
              <a:gd name="T80" fmla="*/ 53975 w 342"/>
              <a:gd name="T81" fmla="*/ 292100 h 250"/>
              <a:gd name="T82" fmla="*/ 0 w 342"/>
              <a:gd name="T83" fmla="*/ 98425 h 250"/>
              <a:gd name="T84" fmla="*/ 25400 w 342"/>
              <a:gd name="T85" fmla="*/ 85725 h 250"/>
              <a:gd name="T86" fmla="*/ 31750 w 342"/>
              <a:gd name="T87" fmla="*/ 66675 h 250"/>
              <a:gd name="T88" fmla="*/ 63500 w 342"/>
              <a:gd name="T89" fmla="*/ 88900 h 250"/>
              <a:gd name="T90" fmla="*/ 73025 w 342"/>
              <a:gd name="T91" fmla="*/ 92075 h 250"/>
              <a:gd name="T92" fmla="*/ 82550 w 342"/>
              <a:gd name="T93" fmla="*/ 85725 h 250"/>
              <a:gd name="T94" fmla="*/ 98425 w 342"/>
              <a:gd name="T95" fmla="*/ 69850 h 250"/>
              <a:gd name="T96" fmla="*/ 107950 w 342"/>
              <a:gd name="T97" fmla="*/ 53975 h 250"/>
              <a:gd name="T98" fmla="*/ 120650 w 342"/>
              <a:gd name="T99" fmla="*/ 41275 h 250"/>
              <a:gd name="T100" fmla="*/ 152400 w 342"/>
              <a:gd name="T101" fmla="*/ 25400 h 250"/>
              <a:gd name="T102" fmla="*/ 171450 w 342"/>
              <a:gd name="T103" fmla="*/ 0 h 250"/>
              <a:gd name="T104" fmla="*/ 412750 w 342"/>
              <a:gd name="T105" fmla="*/ 0 h 250"/>
              <a:gd name="T106" fmla="*/ 425450 w 342"/>
              <a:gd name="T107" fmla="*/ 9525 h 250"/>
              <a:gd name="T108" fmla="*/ 425450 w 342"/>
              <a:gd name="T109" fmla="*/ 9525 h 25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42" h="250">
                <a:moveTo>
                  <a:pt x="268" y="6"/>
                </a:moveTo>
                <a:lnTo>
                  <a:pt x="262" y="22"/>
                </a:lnTo>
                <a:lnTo>
                  <a:pt x="256" y="26"/>
                </a:lnTo>
                <a:lnTo>
                  <a:pt x="256" y="34"/>
                </a:lnTo>
                <a:lnTo>
                  <a:pt x="254" y="40"/>
                </a:lnTo>
                <a:lnTo>
                  <a:pt x="254" y="46"/>
                </a:lnTo>
                <a:lnTo>
                  <a:pt x="256" y="48"/>
                </a:lnTo>
                <a:lnTo>
                  <a:pt x="254" y="56"/>
                </a:lnTo>
                <a:lnTo>
                  <a:pt x="256" y="60"/>
                </a:lnTo>
                <a:lnTo>
                  <a:pt x="264" y="84"/>
                </a:lnTo>
                <a:lnTo>
                  <a:pt x="268" y="86"/>
                </a:lnTo>
                <a:lnTo>
                  <a:pt x="266" y="88"/>
                </a:lnTo>
                <a:lnTo>
                  <a:pt x="268" y="92"/>
                </a:lnTo>
                <a:lnTo>
                  <a:pt x="268" y="94"/>
                </a:lnTo>
                <a:lnTo>
                  <a:pt x="270" y="94"/>
                </a:lnTo>
                <a:lnTo>
                  <a:pt x="274" y="98"/>
                </a:lnTo>
                <a:lnTo>
                  <a:pt x="274" y="102"/>
                </a:lnTo>
                <a:lnTo>
                  <a:pt x="276" y="100"/>
                </a:lnTo>
                <a:lnTo>
                  <a:pt x="280" y="102"/>
                </a:lnTo>
                <a:lnTo>
                  <a:pt x="282" y="116"/>
                </a:lnTo>
                <a:lnTo>
                  <a:pt x="284" y="120"/>
                </a:lnTo>
                <a:lnTo>
                  <a:pt x="286" y="122"/>
                </a:lnTo>
                <a:lnTo>
                  <a:pt x="290" y="120"/>
                </a:lnTo>
                <a:lnTo>
                  <a:pt x="292" y="126"/>
                </a:lnTo>
                <a:lnTo>
                  <a:pt x="300" y="134"/>
                </a:lnTo>
                <a:lnTo>
                  <a:pt x="306" y="134"/>
                </a:lnTo>
                <a:lnTo>
                  <a:pt x="308" y="136"/>
                </a:lnTo>
                <a:lnTo>
                  <a:pt x="316" y="138"/>
                </a:lnTo>
                <a:lnTo>
                  <a:pt x="316" y="140"/>
                </a:lnTo>
                <a:lnTo>
                  <a:pt x="322" y="144"/>
                </a:lnTo>
                <a:lnTo>
                  <a:pt x="322" y="148"/>
                </a:lnTo>
                <a:lnTo>
                  <a:pt x="326" y="150"/>
                </a:lnTo>
                <a:lnTo>
                  <a:pt x="328" y="150"/>
                </a:lnTo>
                <a:lnTo>
                  <a:pt x="328" y="154"/>
                </a:lnTo>
                <a:lnTo>
                  <a:pt x="326" y="156"/>
                </a:lnTo>
                <a:lnTo>
                  <a:pt x="330" y="162"/>
                </a:lnTo>
                <a:lnTo>
                  <a:pt x="328" y="168"/>
                </a:lnTo>
                <a:lnTo>
                  <a:pt x="330" y="176"/>
                </a:lnTo>
                <a:lnTo>
                  <a:pt x="330" y="180"/>
                </a:lnTo>
                <a:lnTo>
                  <a:pt x="332" y="180"/>
                </a:lnTo>
                <a:lnTo>
                  <a:pt x="334" y="180"/>
                </a:lnTo>
                <a:lnTo>
                  <a:pt x="336" y="180"/>
                </a:lnTo>
                <a:lnTo>
                  <a:pt x="334" y="184"/>
                </a:lnTo>
                <a:lnTo>
                  <a:pt x="340" y="194"/>
                </a:lnTo>
                <a:lnTo>
                  <a:pt x="340" y="196"/>
                </a:lnTo>
                <a:lnTo>
                  <a:pt x="342" y="200"/>
                </a:lnTo>
                <a:lnTo>
                  <a:pt x="342" y="204"/>
                </a:lnTo>
                <a:lnTo>
                  <a:pt x="340" y="204"/>
                </a:lnTo>
                <a:lnTo>
                  <a:pt x="334" y="206"/>
                </a:lnTo>
                <a:lnTo>
                  <a:pt x="334" y="208"/>
                </a:lnTo>
                <a:lnTo>
                  <a:pt x="334" y="216"/>
                </a:lnTo>
                <a:lnTo>
                  <a:pt x="336" y="214"/>
                </a:lnTo>
                <a:lnTo>
                  <a:pt x="340" y="218"/>
                </a:lnTo>
                <a:lnTo>
                  <a:pt x="336" y="222"/>
                </a:lnTo>
                <a:lnTo>
                  <a:pt x="336" y="224"/>
                </a:lnTo>
                <a:lnTo>
                  <a:pt x="336" y="222"/>
                </a:lnTo>
                <a:lnTo>
                  <a:pt x="334" y="222"/>
                </a:lnTo>
                <a:lnTo>
                  <a:pt x="340" y="228"/>
                </a:lnTo>
                <a:lnTo>
                  <a:pt x="240" y="226"/>
                </a:lnTo>
                <a:lnTo>
                  <a:pt x="240" y="222"/>
                </a:lnTo>
                <a:lnTo>
                  <a:pt x="228" y="222"/>
                </a:lnTo>
                <a:lnTo>
                  <a:pt x="228" y="224"/>
                </a:lnTo>
                <a:lnTo>
                  <a:pt x="224" y="224"/>
                </a:lnTo>
                <a:lnTo>
                  <a:pt x="224" y="226"/>
                </a:lnTo>
                <a:lnTo>
                  <a:pt x="210" y="226"/>
                </a:lnTo>
                <a:lnTo>
                  <a:pt x="210" y="220"/>
                </a:lnTo>
                <a:lnTo>
                  <a:pt x="196" y="220"/>
                </a:lnTo>
                <a:lnTo>
                  <a:pt x="196" y="226"/>
                </a:lnTo>
                <a:lnTo>
                  <a:pt x="106" y="226"/>
                </a:lnTo>
                <a:lnTo>
                  <a:pt x="106" y="250"/>
                </a:lnTo>
                <a:lnTo>
                  <a:pt x="100" y="250"/>
                </a:lnTo>
                <a:lnTo>
                  <a:pt x="100" y="244"/>
                </a:lnTo>
                <a:lnTo>
                  <a:pt x="94" y="248"/>
                </a:lnTo>
                <a:lnTo>
                  <a:pt x="92" y="238"/>
                </a:lnTo>
                <a:lnTo>
                  <a:pt x="100" y="238"/>
                </a:lnTo>
                <a:lnTo>
                  <a:pt x="100" y="226"/>
                </a:lnTo>
                <a:lnTo>
                  <a:pt x="48" y="224"/>
                </a:lnTo>
                <a:lnTo>
                  <a:pt x="40" y="194"/>
                </a:lnTo>
                <a:lnTo>
                  <a:pt x="42" y="194"/>
                </a:lnTo>
                <a:lnTo>
                  <a:pt x="42" y="180"/>
                </a:lnTo>
                <a:lnTo>
                  <a:pt x="34" y="180"/>
                </a:lnTo>
                <a:lnTo>
                  <a:pt x="34" y="184"/>
                </a:lnTo>
                <a:lnTo>
                  <a:pt x="0" y="66"/>
                </a:lnTo>
                <a:lnTo>
                  <a:pt x="0" y="62"/>
                </a:lnTo>
                <a:lnTo>
                  <a:pt x="10" y="60"/>
                </a:lnTo>
                <a:lnTo>
                  <a:pt x="16" y="54"/>
                </a:lnTo>
                <a:lnTo>
                  <a:pt x="14" y="44"/>
                </a:lnTo>
                <a:lnTo>
                  <a:pt x="20" y="42"/>
                </a:lnTo>
                <a:lnTo>
                  <a:pt x="30" y="48"/>
                </a:lnTo>
                <a:lnTo>
                  <a:pt x="40" y="56"/>
                </a:lnTo>
                <a:lnTo>
                  <a:pt x="42" y="56"/>
                </a:lnTo>
                <a:lnTo>
                  <a:pt x="46" y="58"/>
                </a:lnTo>
                <a:lnTo>
                  <a:pt x="50" y="58"/>
                </a:lnTo>
                <a:lnTo>
                  <a:pt x="52" y="54"/>
                </a:lnTo>
                <a:lnTo>
                  <a:pt x="62" y="52"/>
                </a:lnTo>
                <a:lnTo>
                  <a:pt x="62" y="44"/>
                </a:lnTo>
                <a:lnTo>
                  <a:pt x="68" y="40"/>
                </a:lnTo>
                <a:lnTo>
                  <a:pt x="68" y="34"/>
                </a:lnTo>
                <a:lnTo>
                  <a:pt x="72" y="26"/>
                </a:lnTo>
                <a:lnTo>
                  <a:pt x="76" y="26"/>
                </a:lnTo>
                <a:lnTo>
                  <a:pt x="90" y="16"/>
                </a:lnTo>
                <a:lnTo>
                  <a:pt x="96" y="16"/>
                </a:lnTo>
                <a:lnTo>
                  <a:pt x="104" y="12"/>
                </a:lnTo>
                <a:lnTo>
                  <a:pt x="108" y="0"/>
                </a:lnTo>
                <a:lnTo>
                  <a:pt x="254" y="0"/>
                </a:lnTo>
                <a:lnTo>
                  <a:pt x="260" y="0"/>
                </a:lnTo>
                <a:lnTo>
                  <a:pt x="260" y="6"/>
                </a:lnTo>
                <a:lnTo>
                  <a:pt x="268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Freeform 37"/>
          <p:cNvSpPr>
            <a:spLocks/>
          </p:cNvSpPr>
          <p:nvPr/>
        </p:nvSpPr>
        <p:spPr bwMode="auto">
          <a:xfrm>
            <a:off x="2008505" y="2758673"/>
            <a:ext cx="396875" cy="482600"/>
          </a:xfrm>
          <a:custGeom>
            <a:avLst/>
            <a:gdLst>
              <a:gd name="T0" fmla="*/ 15875 w 250"/>
              <a:gd name="T1" fmla="*/ 47625 h 304"/>
              <a:gd name="T2" fmla="*/ 158750 w 250"/>
              <a:gd name="T3" fmla="*/ 9525 h 304"/>
              <a:gd name="T4" fmla="*/ 180975 w 250"/>
              <a:gd name="T5" fmla="*/ 0 h 304"/>
              <a:gd name="T6" fmla="*/ 203200 w 250"/>
              <a:gd name="T7" fmla="*/ 9525 h 304"/>
              <a:gd name="T8" fmla="*/ 209550 w 250"/>
              <a:gd name="T9" fmla="*/ 6350 h 304"/>
              <a:gd name="T10" fmla="*/ 228600 w 250"/>
              <a:gd name="T11" fmla="*/ 3175 h 304"/>
              <a:gd name="T12" fmla="*/ 387350 w 250"/>
              <a:gd name="T13" fmla="*/ 12700 h 304"/>
              <a:gd name="T14" fmla="*/ 387350 w 250"/>
              <a:gd name="T15" fmla="*/ 22225 h 304"/>
              <a:gd name="T16" fmla="*/ 390525 w 250"/>
              <a:gd name="T17" fmla="*/ 38100 h 304"/>
              <a:gd name="T18" fmla="*/ 390525 w 250"/>
              <a:gd name="T19" fmla="*/ 47625 h 304"/>
              <a:gd name="T20" fmla="*/ 377825 w 250"/>
              <a:gd name="T21" fmla="*/ 69850 h 304"/>
              <a:gd name="T22" fmla="*/ 374650 w 250"/>
              <a:gd name="T23" fmla="*/ 85725 h 304"/>
              <a:gd name="T24" fmla="*/ 371475 w 250"/>
              <a:gd name="T25" fmla="*/ 101600 h 304"/>
              <a:gd name="T26" fmla="*/ 368300 w 250"/>
              <a:gd name="T27" fmla="*/ 111125 h 304"/>
              <a:gd name="T28" fmla="*/ 374650 w 250"/>
              <a:gd name="T29" fmla="*/ 130175 h 304"/>
              <a:gd name="T30" fmla="*/ 368300 w 250"/>
              <a:gd name="T31" fmla="*/ 161925 h 304"/>
              <a:gd name="T32" fmla="*/ 358775 w 250"/>
              <a:gd name="T33" fmla="*/ 171450 h 304"/>
              <a:gd name="T34" fmla="*/ 374650 w 250"/>
              <a:gd name="T35" fmla="*/ 184150 h 304"/>
              <a:gd name="T36" fmla="*/ 368300 w 250"/>
              <a:gd name="T37" fmla="*/ 190500 h 304"/>
              <a:gd name="T38" fmla="*/ 361950 w 250"/>
              <a:gd name="T39" fmla="*/ 190500 h 304"/>
              <a:gd name="T40" fmla="*/ 361950 w 250"/>
              <a:gd name="T41" fmla="*/ 212725 h 304"/>
              <a:gd name="T42" fmla="*/ 358775 w 250"/>
              <a:gd name="T43" fmla="*/ 234950 h 304"/>
              <a:gd name="T44" fmla="*/ 346075 w 250"/>
              <a:gd name="T45" fmla="*/ 241300 h 304"/>
              <a:gd name="T46" fmla="*/ 346075 w 250"/>
              <a:gd name="T47" fmla="*/ 273050 h 304"/>
              <a:gd name="T48" fmla="*/ 355600 w 250"/>
              <a:gd name="T49" fmla="*/ 295275 h 304"/>
              <a:gd name="T50" fmla="*/ 355600 w 250"/>
              <a:gd name="T51" fmla="*/ 304800 h 304"/>
              <a:gd name="T52" fmla="*/ 358775 w 250"/>
              <a:gd name="T53" fmla="*/ 323850 h 304"/>
              <a:gd name="T54" fmla="*/ 349250 w 250"/>
              <a:gd name="T55" fmla="*/ 333375 h 304"/>
              <a:gd name="T56" fmla="*/ 361950 w 250"/>
              <a:gd name="T57" fmla="*/ 336550 h 304"/>
              <a:gd name="T58" fmla="*/ 361950 w 250"/>
              <a:gd name="T59" fmla="*/ 365125 h 304"/>
              <a:gd name="T60" fmla="*/ 358775 w 250"/>
              <a:gd name="T61" fmla="*/ 381000 h 304"/>
              <a:gd name="T62" fmla="*/ 358775 w 250"/>
              <a:gd name="T63" fmla="*/ 393700 h 304"/>
              <a:gd name="T64" fmla="*/ 374650 w 250"/>
              <a:gd name="T65" fmla="*/ 396875 h 304"/>
              <a:gd name="T66" fmla="*/ 374650 w 250"/>
              <a:gd name="T67" fmla="*/ 431800 h 304"/>
              <a:gd name="T68" fmla="*/ 377825 w 250"/>
              <a:gd name="T69" fmla="*/ 441325 h 304"/>
              <a:gd name="T70" fmla="*/ 174625 w 250"/>
              <a:gd name="T71" fmla="*/ 482600 h 304"/>
              <a:gd name="T72" fmla="*/ 120650 w 250"/>
              <a:gd name="T73" fmla="*/ 450850 h 304"/>
              <a:gd name="T74" fmla="*/ 22225 w 250"/>
              <a:gd name="T75" fmla="*/ 454025 h 304"/>
              <a:gd name="T76" fmla="*/ 6350 w 250"/>
              <a:gd name="T77" fmla="*/ 447675 h 304"/>
              <a:gd name="T78" fmla="*/ 0 w 250"/>
              <a:gd name="T79" fmla="*/ 336550 h 304"/>
              <a:gd name="T80" fmla="*/ 6350 w 250"/>
              <a:gd name="T81" fmla="*/ 47625 h 304"/>
              <a:gd name="T82" fmla="*/ 6350 w 250"/>
              <a:gd name="T83" fmla="*/ 47625 h 30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50" h="304">
                <a:moveTo>
                  <a:pt x="4" y="30"/>
                </a:moveTo>
                <a:lnTo>
                  <a:pt x="10" y="30"/>
                </a:lnTo>
                <a:lnTo>
                  <a:pt x="10" y="6"/>
                </a:lnTo>
                <a:lnTo>
                  <a:pt x="100" y="6"/>
                </a:lnTo>
                <a:lnTo>
                  <a:pt x="100" y="0"/>
                </a:lnTo>
                <a:lnTo>
                  <a:pt x="114" y="0"/>
                </a:lnTo>
                <a:lnTo>
                  <a:pt x="114" y="6"/>
                </a:lnTo>
                <a:lnTo>
                  <a:pt x="128" y="6"/>
                </a:lnTo>
                <a:lnTo>
                  <a:pt x="128" y="4"/>
                </a:lnTo>
                <a:lnTo>
                  <a:pt x="132" y="4"/>
                </a:lnTo>
                <a:lnTo>
                  <a:pt x="132" y="2"/>
                </a:lnTo>
                <a:lnTo>
                  <a:pt x="144" y="2"/>
                </a:lnTo>
                <a:lnTo>
                  <a:pt x="144" y="6"/>
                </a:lnTo>
                <a:lnTo>
                  <a:pt x="244" y="8"/>
                </a:lnTo>
                <a:lnTo>
                  <a:pt x="244" y="10"/>
                </a:lnTo>
                <a:lnTo>
                  <a:pt x="244" y="14"/>
                </a:lnTo>
                <a:lnTo>
                  <a:pt x="246" y="18"/>
                </a:lnTo>
                <a:lnTo>
                  <a:pt x="246" y="24"/>
                </a:lnTo>
                <a:lnTo>
                  <a:pt x="250" y="26"/>
                </a:lnTo>
                <a:lnTo>
                  <a:pt x="246" y="30"/>
                </a:lnTo>
                <a:lnTo>
                  <a:pt x="246" y="38"/>
                </a:lnTo>
                <a:lnTo>
                  <a:pt x="238" y="44"/>
                </a:lnTo>
                <a:lnTo>
                  <a:pt x="240" y="48"/>
                </a:lnTo>
                <a:lnTo>
                  <a:pt x="236" y="54"/>
                </a:lnTo>
                <a:lnTo>
                  <a:pt x="238" y="60"/>
                </a:lnTo>
                <a:lnTo>
                  <a:pt x="234" y="64"/>
                </a:lnTo>
                <a:lnTo>
                  <a:pt x="234" y="68"/>
                </a:lnTo>
                <a:lnTo>
                  <a:pt x="232" y="70"/>
                </a:lnTo>
                <a:lnTo>
                  <a:pt x="236" y="80"/>
                </a:lnTo>
                <a:lnTo>
                  <a:pt x="236" y="82"/>
                </a:lnTo>
                <a:lnTo>
                  <a:pt x="232" y="86"/>
                </a:lnTo>
                <a:lnTo>
                  <a:pt x="232" y="102"/>
                </a:lnTo>
                <a:lnTo>
                  <a:pt x="226" y="104"/>
                </a:lnTo>
                <a:lnTo>
                  <a:pt x="226" y="108"/>
                </a:lnTo>
                <a:lnTo>
                  <a:pt x="230" y="106"/>
                </a:lnTo>
                <a:lnTo>
                  <a:pt x="236" y="116"/>
                </a:lnTo>
                <a:lnTo>
                  <a:pt x="234" y="120"/>
                </a:lnTo>
                <a:lnTo>
                  <a:pt x="232" y="120"/>
                </a:lnTo>
                <a:lnTo>
                  <a:pt x="232" y="118"/>
                </a:lnTo>
                <a:lnTo>
                  <a:pt x="228" y="120"/>
                </a:lnTo>
                <a:lnTo>
                  <a:pt x="226" y="126"/>
                </a:lnTo>
                <a:lnTo>
                  <a:pt x="228" y="134"/>
                </a:lnTo>
                <a:lnTo>
                  <a:pt x="228" y="140"/>
                </a:lnTo>
                <a:lnTo>
                  <a:pt x="226" y="148"/>
                </a:lnTo>
                <a:lnTo>
                  <a:pt x="220" y="148"/>
                </a:lnTo>
                <a:lnTo>
                  <a:pt x="218" y="152"/>
                </a:lnTo>
                <a:lnTo>
                  <a:pt x="220" y="160"/>
                </a:lnTo>
                <a:lnTo>
                  <a:pt x="218" y="172"/>
                </a:lnTo>
                <a:lnTo>
                  <a:pt x="226" y="182"/>
                </a:lnTo>
                <a:lnTo>
                  <a:pt x="224" y="186"/>
                </a:lnTo>
                <a:lnTo>
                  <a:pt x="226" y="190"/>
                </a:lnTo>
                <a:lnTo>
                  <a:pt x="224" y="192"/>
                </a:lnTo>
                <a:lnTo>
                  <a:pt x="230" y="202"/>
                </a:lnTo>
                <a:lnTo>
                  <a:pt x="226" y="204"/>
                </a:lnTo>
                <a:lnTo>
                  <a:pt x="224" y="206"/>
                </a:lnTo>
                <a:lnTo>
                  <a:pt x="220" y="210"/>
                </a:lnTo>
                <a:lnTo>
                  <a:pt x="224" y="212"/>
                </a:lnTo>
                <a:lnTo>
                  <a:pt x="228" y="212"/>
                </a:lnTo>
                <a:lnTo>
                  <a:pt x="232" y="222"/>
                </a:lnTo>
                <a:lnTo>
                  <a:pt x="228" y="230"/>
                </a:lnTo>
                <a:lnTo>
                  <a:pt x="230" y="236"/>
                </a:lnTo>
                <a:lnTo>
                  <a:pt x="226" y="240"/>
                </a:lnTo>
                <a:lnTo>
                  <a:pt x="228" y="246"/>
                </a:lnTo>
                <a:lnTo>
                  <a:pt x="226" y="248"/>
                </a:lnTo>
                <a:lnTo>
                  <a:pt x="232" y="248"/>
                </a:lnTo>
                <a:lnTo>
                  <a:pt x="236" y="250"/>
                </a:lnTo>
                <a:lnTo>
                  <a:pt x="238" y="258"/>
                </a:lnTo>
                <a:lnTo>
                  <a:pt x="236" y="272"/>
                </a:lnTo>
                <a:lnTo>
                  <a:pt x="238" y="276"/>
                </a:lnTo>
                <a:lnTo>
                  <a:pt x="238" y="278"/>
                </a:lnTo>
                <a:lnTo>
                  <a:pt x="196" y="304"/>
                </a:lnTo>
                <a:lnTo>
                  <a:pt x="110" y="304"/>
                </a:lnTo>
                <a:lnTo>
                  <a:pt x="76" y="290"/>
                </a:lnTo>
                <a:lnTo>
                  <a:pt x="76" y="284"/>
                </a:lnTo>
                <a:lnTo>
                  <a:pt x="18" y="286"/>
                </a:lnTo>
                <a:lnTo>
                  <a:pt x="14" y="286"/>
                </a:lnTo>
                <a:lnTo>
                  <a:pt x="14" y="282"/>
                </a:lnTo>
                <a:lnTo>
                  <a:pt x="4" y="282"/>
                </a:lnTo>
                <a:lnTo>
                  <a:pt x="4" y="212"/>
                </a:lnTo>
                <a:lnTo>
                  <a:pt x="0" y="212"/>
                </a:lnTo>
                <a:lnTo>
                  <a:pt x="0" y="206"/>
                </a:lnTo>
                <a:lnTo>
                  <a:pt x="4" y="3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Freeform 38"/>
          <p:cNvSpPr>
            <a:spLocks/>
          </p:cNvSpPr>
          <p:nvPr/>
        </p:nvSpPr>
        <p:spPr bwMode="auto">
          <a:xfrm>
            <a:off x="2354580" y="2787248"/>
            <a:ext cx="304800" cy="298450"/>
          </a:xfrm>
          <a:custGeom>
            <a:avLst/>
            <a:gdLst>
              <a:gd name="T0" fmla="*/ 304800 w 192"/>
              <a:gd name="T1" fmla="*/ 209550 h 188"/>
              <a:gd name="T2" fmla="*/ 295275 w 192"/>
              <a:gd name="T3" fmla="*/ 222250 h 188"/>
              <a:gd name="T4" fmla="*/ 282575 w 192"/>
              <a:gd name="T5" fmla="*/ 269875 h 188"/>
              <a:gd name="T6" fmla="*/ 257175 w 192"/>
              <a:gd name="T7" fmla="*/ 260350 h 188"/>
              <a:gd name="T8" fmla="*/ 250825 w 192"/>
              <a:gd name="T9" fmla="*/ 269875 h 188"/>
              <a:gd name="T10" fmla="*/ 44450 w 192"/>
              <a:gd name="T11" fmla="*/ 282575 h 188"/>
              <a:gd name="T12" fmla="*/ 41275 w 192"/>
              <a:gd name="T13" fmla="*/ 285750 h 188"/>
              <a:gd name="T14" fmla="*/ 19050 w 192"/>
              <a:gd name="T15" fmla="*/ 298450 h 188"/>
              <a:gd name="T16" fmla="*/ 19050 w 192"/>
              <a:gd name="T17" fmla="*/ 292100 h 188"/>
              <a:gd name="T18" fmla="*/ 12700 w 192"/>
              <a:gd name="T19" fmla="*/ 273050 h 188"/>
              <a:gd name="T20" fmla="*/ 12700 w 192"/>
              <a:gd name="T21" fmla="*/ 260350 h 188"/>
              <a:gd name="T22" fmla="*/ 3175 w 192"/>
              <a:gd name="T23" fmla="*/ 225425 h 188"/>
              <a:gd name="T24" fmla="*/ 3175 w 192"/>
              <a:gd name="T25" fmla="*/ 206375 h 188"/>
              <a:gd name="T26" fmla="*/ 15875 w 192"/>
              <a:gd name="T27" fmla="*/ 193675 h 188"/>
              <a:gd name="T28" fmla="*/ 12700 w 192"/>
              <a:gd name="T29" fmla="*/ 171450 h 188"/>
              <a:gd name="T30" fmla="*/ 22225 w 192"/>
              <a:gd name="T31" fmla="*/ 158750 h 188"/>
              <a:gd name="T32" fmla="*/ 25400 w 192"/>
              <a:gd name="T33" fmla="*/ 161925 h 188"/>
              <a:gd name="T34" fmla="*/ 19050 w 192"/>
              <a:gd name="T35" fmla="*/ 139700 h 188"/>
              <a:gd name="T36" fmla="*/ 12700 w 192"/>
              <a:gd name="T37" fmla="*/ 136525 h 188"/>
              <a:gd name="T38" fmla="*/ 22225 w 192"/>
              <a:gd name="T39" fmla="*/ 107950 h 188"/>
              <a:gd name="T40" fmla="*/ 28575 w 192"/>
              <a:gd name="T41" fmla="*/ 98425 h 188"/>
              <a:gd name="T42" fmla="*/ 25400 w 192"/>
              <a:gd name="T43" fmla="*/ 79375 h 188"/>
              <a:gd name="T44" fmla="*/ 31750 w 192"/>
              <a:gd name="T45" fmla="*/ 66675 h 188"/>
              <a:gd name="T46" fmla="*/ 34925 w 192"/>
              <a:gd name="T47" fmla="*/ 47625 h 188"/>
              <a:gd name="T48" fmla="*/ 44450 w 192"/>
              <a:gd name="T49" fmla="*/ 31750 h 188"/>
              <a:gd name="T50" fmla="*/ 60325 w 192"/>
              <a:gd name="T51" fmla="*/ 25400 h 188"/>
              <a:gd name="T52" fmla="*/ 66675 w 192"/>
              <a:gd name="T53" fmla="*/ 9525 h 188"/>
              <a:gd name="T54" fmla="*/ 76200 w 192"/>
              <a:gd name="T55" fmla="*/ 9525 h 188"/>
              <a:gd name="T56" fmla="*/ 85725 w 192"/>
              <a:gd name="T57" fmla="*/ 9525 h 188"/>
              <a:gd name="T58" fmla="*/ 152400 w 192"/>
              <a:gd name="T59" fmla="*/ 0 h 188"/>
              <a:gd name="T60" fmla="*/ 174625 w 192"/>
              <a:gd name="T61" fmla="*/ 9525 h 188"/>
              <a:gd name="T62" fmla="*/ 304800 w 192"/>
              <a:gd name="T63" fmla="*/ 25400 h 188"/>
              <a:gd name="T64" fmla="*/ 304800 w 192"/>
              <a:gd name="T65" fmla="*/ 25400 h 18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2" h="188">
                <a:moveTo>
                  <a:pt x="192" y="16"/>
                </a:moveTo>
                <a:lnTo>
                  <a:pt x="192" y="132"/>
                </a:lnTo>
                <a:lnTo>
                  <a:pt x="186" y="132"/>
                </a:lnTo>
                <a:lnTo>
                  <a:pt x="186" y="140"/>
                </a:lnTo>
                <a:lnTo>
                  <a:pt x="178" y="140"/>
                </a:lnTo>
                <a:lnTo>
                  <a:pt x="178" y="170"/>
                </a:lnTo>
                <a:lnTo>
                  <a:pt x="166" y="170"/>
                </a:lnTo>
                <a:lnTo>
                  <a:pt x="162" y="164"/>
                </a:lnTo>
                <a:lnTo>
                  <a:pt x="158" y="164"/>
                </a:lnTo>
                <a:lnTo>
                  <a:pt x="158" y="170"/>
                </a:lnTo>
                <a:lnTo>
                  <a:pt x="32" y="168"/>
                </a:lnTo>
                <a:lnTo>
                  <a:pt x="28" y="178"/>
                </a:lnTo>
                <a:lnTo>
                  <a:pt x="26" y="178"/>
                </a:lnTo>
                <a:lnTo>
                  <a:pt x="26" y="180"/>
                </a:lnTo>
                <a:lnTo>
                  <a:pt x="20" y="186"/>
                </a:lnTo>
                <a:lnTo>
                  <a:pt x="12" y="188"/>
                </a:lnTo>
                <a:lnTo>
                  <a:pt x="8" y="186"/>
                </a:lnTo>
                <a:lnTo>
                  <a:pt x="12" y="184"/>
                </a:lnTo>
                <a:lnTo>
                  <a:pt x="6" y="174"/>
                </a:lnTo>
                <a:lnTo>
                  <a:pt x="8" y="172"/>
                </a:lnTo>
                <a:lnTo>
                  <a:pt x="6" y="168"/>
                </a:lnTo>
                <a:lnTo>
                  <a:pt x="8" y="164"/>
                </a:lnTo>
                <a:lnTo>
                  <a:pt x="0" y="154"/>
                </a:lnTo>
                <a:lnTo>
                  <a:pt x="2" y="142"/>
                </a:lnTo>
                <a:lnTo>
                  <a:pt x="0" y="134"/>
                </a:lnTo>
                <a:lnTo>
                  <a:pt x="2" y="130"/>
                </a:lnTo>
                <a:lnTo>
                  <a:pt x="8" y="130"/>
                </a:lnTo>
                <a:lnTo>
                  <a:pt x="10" y="122"/>
                </a:lnTo>
                <a:lnTo>
                  <a:pt x="10" y="116"/>
                </a:lnTo>
                <a:lnTo>
                  <a:pt x="8" y="108"/>
                </a:lnTo>
                <a:lnTo>
                  <a:pt x="10" y="102"/>
                </a:lnTo>
                <a:lnTo>
                  <a:pt x="14" y="100"/>
                </a:lnTo>
                <a:lnTo>
                  <a:pt x="14" y="102"/>
                </a:lnTo>
                <a:lnTo>
                  <a:pt x="16" y="102"/>
                </a:lnTo>
                <a:lnTo>
                  <a:pt x="18" y="98"/>
                </a:lnTo>
                <a:lnTo>
                  <a:pt x="12" y="88"/>
                </a:lnTo>
                <a:lnTo>
                  <a:pt x="8" y="90"/>
                </a:lnTo>
                <a:lnTo>
                  <a:pt x="8" y="86"/>
                </a:lnTo>
                <a:lnTo>
                  <a:pt x="14" y="84"/>
                </a:lnTo>
                <a:lnTo>
                  <a:pt x="14" y="68"/>
                </a:lnTo>
                <a:lnTo>
                  <a:pt x="18" y="64"/>
                </a:lnTo>
                <a:lnTo>
                  <a:pt x="18" y="62"/>
                </a:lnTo>
                <a:lnTo>
                  <a:pt x="14" y="52"/>
                </a:lnTo>
                <a:lnTo>
                  <a:pt x="16" y="50"/>
                </a:lnTo>
                <a:lnTo>
                  <a:pt x="16" y="46"/>
                </a:lnTo>
                <a:lnTo>
                  <a:pt x="20" y="42"/>
                </a:lnTo>
                <a:lnTo>
                  <a:pt x="18" y="36"/>
                </a:lnTo>
                <a:lnTo>
                  <a:pt x="22" y="30"/>
                </a:lnTo>
                <a:lnTo>
                  <a:pt x="20" y="26"/>
                </a:lnTo>
                <a:lnTo>
                  <a:pt x="28" y="20"/>
                </a:lnTo>
                <a:lnTo>
                  <a:pt x="30" y="18"/>
                </a:lnTo>
                <a:lnTo>
                  <a:pt x="38" y="16"/>
                </a:lnTo>
                <a:lnTo>
                  <a:pt x="40" y="12"/>
                </a:lnTo>
                <a:lnTo>
                  <a:pt x="42" y="6"/>
                </a:lnTo>
                <a:lnTo>
                  <a:pt x="46" y="6"/>
                </a:lnTo>
                <a:lnTo>
                  <a:pt x="48" y="6"/>
                </a:lnTo>
                <a:lnTo>
                  <a:pt x="52" y="4"/>
                </a:lnTo>
                <a:lnTo>
                  <a:pt x="54" y="6"/>
                </a:lnTo>
                <a:lnTo>
                  <a:pt x="58" y="0"/>
                </a:lnTo>
                <a:lnTo>
                  <a:pt x="96" y="0"/>
                </a:lnTo>
                <a:lnTo>
                  <a:pt x="96" y="6"/>
                </a:lnTo>
                <a:lnTo>
                  <a:pt x="110" y="6"/>
                </a:lnTo>
                <a:lnTo>
                  <a:pt x="110" y="16"/>
                </a:lnTo>
                <a:lnTo>
                  <a:pt x="192" y="1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Freeform 39"/>
          <p:cNvSpPr>
            <a:spLocks/>
          </p:cNvSpPr>
          <p:nvPr/>
        </p:nvSpPr>
        <p:spPr bwMode="auto">
          <a:xfrm>
            <a:off x="2268855" y="567923"/>
            <a:ext cx="555625" cy="476250"/>
          </a:xfrm>
          <a:custGeom>
            <a:avLst/>
            <a:gdLst>
              <a:gd name="T0" fmla="*/ 517525 w 350"/>
              <a:gd name="T1" fmla="*/ 0 h 300"/>
              <a:gd name="T2" fmla="*/ 495300 w 350"/>
              <a:gd name="T3" fmla="*/ 12700 h 300"/>
              <a:gd name="T4" fmla="*/ 469900 w 350"/>
              <a:gd name="T5" fmla="*/ 34925 h 300"/>
              <a:gd name="T6" fmla="*/ 463550 w 350"/>
              <a:gd name="T7" fmla="*/ 47625 h 300"/>
              <a:gd name="T8" fmla="*/ 482600 w 350"/>
              <a:gd name="T9" fmla="*/ 63500 h 300"/>
              <a:gd name="T10" fmla="*/ 492125 w 350"/>
              <a:gd name="T11" fmla="*/ 76200 h 300"/>
              <a:gd name="T12" fmla="*/ 508000 w 350"/>
              <a:gd name="T13" fmla="*/ 85725 h 300"/>
              <a:gd name="T14" fmla="*/ 520700 w 350"/>
              <a:gd name="T15" fmla="*/ 98425 h 300"/>
              <a:gd name="T16" fmla="*/ 530225 w 350"/>
              <a:gd name="T17" fmla="*/ 120650 h 300"/>
              <a:gd name="T18" fmla="*/ 530225 w 350"/>
              <a:gd name="T19" fmla="*/ 142875 h 300"/>
              <a:gd name="T20" fmla="*/ 517525 w 350"/>
              <a:gd name="T21" fmla="*/ 149225 h 300"/>
              <a:gd name="T22" fmla="*/ 501650 w 350"/>
              <a:gd name="T23" fmla="*/ 165100 h 300"/>
              <a:gd name="T24" fmla="*/ 495300 w 350"/>
              <a:gd name="T25" fmla="*/ 174625 h 300"/>
              <a:gd name="T26" fmla="*/ 498475 w 350"/>
              <a:gd name="T27" fmla="*/ 187325 h 300"/>
              <a:gd name="T28" fmla="*/ 501650 w 350"/>
              <a:gd name="T29" fmla="*/ 209550 h 300"/>
              <a:gd name="T30" fmla="*/ 520700 w 350"/>
              <a:gd name="T31" fmla="*/ 238125 h 300"/>
              <a:gd name="T32" fmla="*/ 546100 w 350"/>
              <a:gd name="T33" fmla="*/ 231775 h 300"/>
              <a:gd name="T34" fmla="*/ 555625 w 350"/>
              <a:gd name="T35" fmla="*/ 323850 h 300"/>
              <a:gd name="T36" fmla="*/ 485775 w 350"/>
              <a:gd name="T37" fmla="*/ 422275 h 300"/>
              <a:gd name="T38" fmla="*/ 454025 w 350"/>
              <a:gd name="T39" fmla="*/ 469900 h 300"/>
              <a:gd name="T40" fmla="*/ 450850 w 350"/>
              <a:gd name="T41" fmla="*/ 450850 h 300"/>
              <a:gd name="T42" fmla="*/ 447675 w 350"/>
              <a:gd name="T43" fmla="*/ 431800 h 300"/>
              <a:gd name="T44" fmla="*/ 434975 w 350"/>
              <a:gd name="T45" fmla="*/ 428625 h 300"/>
              <a:gd name="T46" fmla="*/ 415925 w 350"/>
              <a:gd name="T47" fmla="*/ 412750 h 300"/>
              <a:gd name="T48" fmla="*/ 403225 w 350"/>
              <a:gd name="T49" fmla="*/ 400050 h 300"/>
              <a:gd name="T50" fmla="*/ 387350 w 350"/>
              <a:gd name="T51" fmla="*/ 400050 h 300"/>
              <a:gd name="T52" fmla="*/ 374650 w 350"/>
              <a:gd name="T53" fmla="*/ 333375 h 300"/>
              <a:gd name="T54" fmla="*/ 384175 w 350"/>
              <a:gd name="T55" fmla="*/ 327025 h 300"/>
              <a:gd name="T56" fmla="*/ 317500 w 350"/>
              <a:gd name="T57" fmla="*/ 225425 h 300"/>
              <a:gd name="T58" fmla="*/ 301625 w 350"/>
              <a:gd name="T59" fmla="*/ 215900 h 300"/>
              <a:gd name="T60" fmla="*/ 288925 w 350"/>
              <a:gd name="T61" fmla="*/ 200025 h 300"/>
              <a:gd name="T62" fmla="*/ 263525 w 350"/>
              <a:gd name="T63" fmla="*/ 177800 h 300"/>
              <a:gd name="T64" fmla="*/ 247650 w 350"/>
              <a:gd name="T65" fmla="*/ 180975 h 300"/>
              <a:gd name="T66" fmla="*/ 212725 w 350"/>
              <a:gd name="T67" fmla="*/ 171450 h 300"/>
              <a:gd name="T68" fmla="*/ 3175 w 350"/>
              <a:gd name="T69" fmla="*/ 165100 h 300"/>
              <a:gd name="T70" fmla="*/ 0 w 350"/>
              <a:gd name="T71" fmla="*/ 0 h 300"/>
              <a:gd name="T72" fmla="*/ 311150 w 350"/>
              <a:gd name="T73" fmla="*/ 0 h 300"/>
              <a:gd name="T74" fmla="*/ 311150 w 350"/>
              <a:gd name="T75" fmla="*/ 0 h 3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50" h="300">
                <a:moveTo>
                  <a:pt x="196" y="0"/>
                </a:moveTo>
                <a:lnTo>
                  <a:pt x="326" y="0"/>
                </a:lnTo>
                <a:lnTo>
                  <a:pt x="316" y="8"/>
                </a:lnTo>
                <a:lnTo>
                  <a:pt x="312" y="8"/>
                </a:lnTo>
                <a:lnTo>
                  <a:pt x="310" y="12"/>
                </a:lnTo>
                <a:lnTo>
                  <a:pt x="296" y="22"/>
                </a:lnTo>
                <a:lnTo>
                  <a:pt x="292" y="26"/>
                </a:lnTo>
                <a:lnTo>
                  <a:pt x="292" y="30"/>
                </a:lnTo>
                <a:lnTo>
                  <a:pt x="300" y="40"/>
                </a:lnTo>
                <a:lnTo>
                  <a:pt x="304" y="40"/>
                </a:lnTo>
                <a:lnTo>
                  <a:pt x="304" y="46"/>
                </a:lnTo>
                <a:lnTo>
                  <a:pt x="310" y="48"/>
                </a:lnTo>
                <a:lnTo>
                  <a:pt x="312" y="52"/>
                </a:lnTo>
                <a:lnTo>
                  <a:pt x="320" y="54"/>
                </a:lnTo>
                <a:lnTo>
                  <a:pt x="322" y="54"/>
                </a:lnTo>
                <a:lnTo>
                  <a:pt x="328" y="62"/>
                </a:lnTo>
                <a:lnTo>
                  <a:pt x="328" y="64"/>
                </a:lnTo>
                <a:lnTo>
                  <a:pt x="334" y="76"/>
                </a:lnTo>
                <a:lnTo>
                  <a:pt x="340" y="78"/>
                </a:lnTo>
                <a:lnTo>
                  <a:pt x="334" y="90"/>
                </a:lnTo>
                <a:lnTo>
                  <a:pt x="332" y="94"/>
                </a:lnTo>
                <a:lnTo>
                  <a:pt x="326" y="94"/>
                </a:lnTo>
                <a:lnTo>
                  <a:pt x="324" y="98"/>
                </a:lnTo>
                <a:lnTo>
                  <a:pt x="316" y="104"/>
                </a:lnTo>
                <a:lnTo>
                  <a:pt x="316" y="108"/>
                </a:lnTo>
                <a:lnTo>
                  <a:pt x="312" y="110"/>
                </a:lnTo>
                <a:lnTo>
                  <a:pt x="312" y="116"/>
                </a:lnTo>
                <a:lnTo>
                  <a:pt x="314" y="118"/>
                </a:lnTo>
                <a:lnTo>
                  <a:pt x="314" y="126"/>
                </a:lnTo>
                <a:lnTo>
                  <a:pt x="316" y="132"/>
                </a:lnTo>
                <a:lnTo>
                  <a:pt x="316" y="142"/>
                </a:lnTo>
                <a:lnTo>
                  <a:pt x="328" y="150"/>
                </a:lnTo>
                <a:lnTo>
                  <a:pt x="342" y="148"/>
                </a:lnTo>
                <a:lnTo>
                  <a:pt x="344" y="146"/>
                </a:lnTo>
                <a:lnTo>
                  <a:pt x="348" y="146"/>
                </a:lnTo>
                <a:lnTo>
                  <a:pt x="350" y="204"/>
                </a:lnTo>
                <a:lnTo>
                  <a:pt x="342" y="204"/>
                </a:lnTo>
                <a:lnTo>
                  <a:pt x="306" y="266"/>
                </a:lnTo>
                <a:lnTo>
                  <a:pt x="286" y="300"/>
                </a:lnTo>
                <a:lnTo>
                  <a:pt x="286" y="296"/>
                </a:lnTo>
                <a:lnTo>
                  <a:pt x="282" y="290"/>
                </a:lnTo>
                <a:lnTo>
                  <a:pt x="284" y="284"/>
                </a:lnTo>
                <a:lnTo>
                  <a:pt x="282" y="274"/>
                </a:lnTo>
                <a:lnTo>
                  <a:pt x="282" y="272"/>
                </a:lnTo>
                <a:lnTo>
                  <a:pt x="280" y="270"/>
                </a:lnTo>
                <a:lnTo>
                  <a:pt x="274" y="270"/>
                </a:lnTo>
                <a:lnTo>
                  <a:pt x="270" y="266"/>
                </a:lnTo>
                <a:lnTo>
                  <a:pt x="262" y="260"/>
                </a:lnTo>
                <a:lnTo>
                  <a:pt x="256" y="252"/>
                </a:lnTo>
                <a:lnTo>
                  <a:pt x="254" y="252"/>
                </a:lnTo>
                <a:lnTo>
                  <a:pt x="250" y="248"/>
                </a:lnTo>
                <a:lnTo>
                  <a:pt x="244" y="252"/>
                </a:lnTo>
                <a:lnTo>
                  <a:pt x="244" y="210"/>
                </a:lnTo>
                <a:lnTo>
                  <a:pt x="236" y="210"/>
                </a:lnTo>
                <a:lnTo>
                  <a:pt x="236" y="206"/>
                </a:lnTo>
                <a:lnTo>
                  <a:pt x="242" y="206"/>
                </a:lnTo>
                <a:lnTo>
                  <a:pt x="202" y="142"/>
                </a:lnTo>
                <a:lnTo>
                  <a:pt x="200" y="142"/>
                </a:lnTo>
                <a:lnTo>
                  <a:pt x="190" y="138"/>
                </a:lnTo>
                <a:lnTo>
                  <a:pt x="190" y="136"/>
                </a:lnTo>
                <a:lnTo>
                  <a:pt x="192" y="132"/>
                </a:lnTo>
                <a:lnTo>
                  <a:pt x="182" y="126"/>
                </a:lnTo>
                <a:lnTo>
                  <a:pt x="174" y="126"/>
                </a:lnTo>
                <a:lnTo>
                  <a:pt x="166" y="112"/>
                </a:lnTo>
                <a:lnTo>
                  <a:pt x="160" y="116"/>
                </a:lnTo>
                <a:lnTo>
                  <a:pt x="156" y="114"/>
                </a:lnTo>
                <a:lnTo>
                  <a:pt x="150" y="114"/>
                </a:lnTo>
                <a:lnTo>
                  <a:pt x="134" y="108"/>
                </a:lnTo>
                <a:lnTo>
                  <a:pt x="132" y="104"/>
                </a:lnTo>
                <a:lnTo>
                  <a:pt x="2" y="104"/>
                </a:lnTo>
                <a:lnTo>
                  <a:pt x="0" y="102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Freeform 40"/>
          <p:cNvSpPr>
            <a:spLocks/>
          </p:cNvSpPr>
          <p:nvPr/>
        </p:nvSpPr>
        <p:spPr bwMode="auto">
          <a:xfrm>
            <a:off x="1929130" y="567923"/>
            <a:ext cx="381000" cy="501650"/>
          </a:xfrm>
          <a:custGeom>
            <a:avLst/>
            <a:gdLst>
              <a:gd name="T0" fmla="*/ 342900 w 240"/>
              <a:gd name="T1" fmla="*/ 165100 h 316"/>
              <a:gd name="T2" fmla="*/ 365125 w 240"/>
              <a:gd name="T3" fmla="*/ 180975 h 316"/>
              <a:gd name="T4" fmla="*/ 377825 w 240"/>
              <a:gd name="T5" fmla="*/ 196850 h 316"/>
              <a:gd name="T6" fmla="*/ 365125 w 240"/>
              <a:gd name="T7" fmla="*/ 215900 h 316"/>
              <a:gd name="T8" fmla="*/ 358775 w 240"/>
              <a:gd name="T9" fmla="*/ 234950 h 316"/>
              <a:gd name="T10" fmla="*/ 339725 w 240"/>
              <a:gd name="T11" fmla="*/ 244475 h 316"/>
              <a:gd name="T12" fmla="*/ 323850 w 240"/>
              <a:gd name="T13" fmla="*/ 269875 h 316"/>
              <a:gd name="T14" fmla="*/ 311150 w 240"/>
              <a:gd name="T15" fmla="*/ 298450 h 316"/>
              <a:gd name="T16" fmla="*/ 301625 w 240"/>
              <a:gd name="T17" fmla="*/ 501650 h 316"/>
              <a:gd name="T18" fmla="*/ 250825 w 240"/>
              <a:gd name="T19" fmla="*/ 492125 h 316"/>
              <a:gd name="T20" fmla="*/ 222250 w 240"/>
              <a:gd name="T21" fmla="*/ 466725 h 316"/>
              <a:gd name="T22" fmla="*/ 238125 w 240"/>
              <a:gd name="T23" fmla="*/ 473075 h 316"/>
              <a:gd name="T24" fmla="*/ 206375 w 240"/>
              <a:gd name="T25" fmla="*/ 454025 h 316"/>
              <a:gd name="T26" fmla="*/ 187325 w 240"/>
              <a:gd name="T27" fmla="*/ 463550 h 316"/>
              <a:gd name="T28" fmla="*/ 85725 w 240"/>
              <a:gd name="T29" fmla="*/ 469900 h 316"/>
              <a:gd name="T30" fmla="*/ 34925 w 240"/>
              <a:gd name="T31" fmla="*/ 438150 h 316"/>
              <a:gd name="T32" fmla="*/ 25400 w 240"/>
              <a:gd name="T33" fmla="*/ 428625 h 316"/>
              <a:gd name="T34" fmla="*/ 6350 w 240"/>
              <a:gd name="T35" fmla="*/ 396875 h 316"/>
              <a:gd name="T36" fmla="*/ 12700 w 240"/>
              <a:gd name="T37" fmla="*/ 387350 h 316"/>
              <a:gd name="T38" fmla="*/ 44450 w 240"/>
              <a:gd name="T39" fmla="*/ 400050 h 316"/>
              <a:gd name="T40" fmla="*/ 41275 w 240"/>
              <a:gd name="T41" fmla="*/ 377825 h 316"/>
              <a:gd name="T42" fmla="*/ 6350 w 240"/>
              <a:gd name="T43" fmla="*/ 342900 h 316"/>
              <a:gd name="T44" fmla="*/ 60325 w 240"/>
              <a:gd name="T45" fmla="*/ 346075 h 316"/>
              <a:gd name="T46" fmla="*/ 92075 w 240"/>
              <a:gd name="T47" fmla="*/ 327025 h 316"/>
              <a:gd name="T48" fmla="*/ 76200 w 240"/>
              <a:gd name="T49" fmla="*/ 307975 h 316"/>
              <a:gd name="T50" fmla="*/ 85725 w 240"/>
              <a:gd name="T51" fmla="*/ 314325 h 316"/>
              <a:gd name="T52" fmla="*/ 92075 w 240"/>
              <a:gd name="T53" fmla="*/ 298450 h 316"/>
              <a:gd name="T54" fmla="*/ 76200 w 240"/>
              <a:gd name="T55" fmla="*/ 288925 h 316"/>
              <a:gd name="T56" fmla="*/ 66675 w 240"/>
              <a:gd name="T57" fmla="*/ 260350 h 316"/>
              <a:gd name="T58" fmla="*/ 76200 w 240"/>
              <a:gd name="T59" fmla="*/ 250825 h 316"/>
              <a:gd name="T60" fmla="*/ 107950 w 240"/>
              <a:gd name="T61" fmla="*/ 234950 h 316"/>
              <a:gd name="T62" fmla="*/ 88900 w 240"/>
              <a:gd name="T63" fmla="*/ 225425 h 316"/>
              <a:gd name="T64" fmla="*/ 92075 w 240"/>
              <a:gd name="T65" fmla="*/ 203200 h 316"/>
              <a:gd name="T66" fmla="*/ 95250 w 240"/>
              <a:gd name="T67" fmla="*/ 187325 h 316"/>
              <a:gd name="T68" fmla="*/ 95250 w 240"/>
              <a:gd name="T69" fmla="*/ 177800 h 316"/>
              <a:gd name="T70" fmla="*/ 111125 w 240"/>
              <a:gd name="T71" fmla="*/ 165100 h 316"/>
              <a:gd name="T72" fmla="*/ 111125 w 240"/>
              <a:gd name="T73" fmla="*/ 155575 h 316"/>
              <a:gd name="T74" fmla="*/ 130175 w 240"/>
              <a:gd name="T75" fmla="*/ 146050 h 316"/>
              <a:gd name="T76" fmla="*/ 120650 w 240"/>
              <a:gd name="T77" fmla="*/ 123825 h 316"/>
              <a:gd name="T78" fmla="*/ 117475 w 240"/>
              <a:gd name="T79" fmla="*/ 111125 h 316"/>
              <a:gd name="T80" fmla="*/ 123825 w 240"/>
              <a:gd name="T81" fmla="*/ 104775 h 316"/>
              <a:gd name="T82" fmla="*/ 111125 w 240"/>
              <a:gd name="T83" fmla="*/ 92075 h 316"/>
              <a:gd name="T84" fmla="*/ 123825 w 240"/>
              <a:gd name="T85" fmla="*/ 44450 h 316"/>
              <a:gd name="T86" fmla="*/ 127000 w 240"/>
              <a:gd name="T87" fmla="*/ 25400 h 316"/>
              <a:gd name="T88" fmla="*/ 133350 w 240"/>
              <a:gd name="T89" fmla="*/ 3175 h 316"/>
              <a:gd name="T90" fmla="*/ 339725 w 240"/>
              <a:gd name="T91" fmla="*/ 0 h 316"/>
              <a:gd name="T92" fmla="*/ 339725 w 240"/>
              <a:gd name="T93" fmla="*/ 0 h 31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40" h="316">
                <a:moveTo>
                  <a:pt x="214" y="0"/>
                </a:moveTo>
                <a:lnTo>
                  <a:pt x="214" y="102"/>
                </a:lnTo>
                <a:lnTo>
                  <a:pt x="216" y="104"/>
                </a:lnTo>
                <a:lnTo>
                  <a:pt x="220" y="106"/>
                </a:lnTo>
                <a:lnTo>
                  <a:pt x="226" y="116"/>
                </a:lnTo>
                <a:lnTo>
                  <a:pt x="230" y="114"/>
                </a:lnTo>
                <a:lnTo>
                  <a:pt x="234" y="122"/>
                </a:lnTo>
                <a:lnTo>
                  <a:pt x="238" y="128"/>
                </a:lnTo>
                <a:lnTo>
                  <a:pt x="238" y="124"/>
                </a:lnTo>
                <a:lnTo>
                  <a:pt x="240" y="128"/>
                </a:lnTo>
                <a:lnTo>
                  <a:pt x="236" y="134"/>
                </a:lnTo>
                <a:lnTo>
                  <a:pt x="230" y="136"/>
                </a:lnTo>
                <a:lnTo>
                  <a:pt x="230" y="142"/>
                </a:lnTo>
                <a:lnTo>
                  <a:pt x="226" y="142"/>
                </a:lnTo>
                <a:lnTo>
                  <a:pt x="226" y="148"/>
                </a:lnTo>
                <a:lnTo>
                  <a:pt x="222" y="148"/>
                </a:lnTo>
                <a:lnTo>
                  <a:pt x="220" y="154"/>
                </a:lnTo>
                <a:lnTo>
                  <a:pt x="214" y="154"/>
                </a:lnTo>
                <a:lnTo>
                  <a:pt x="210" y="156"/>
                </a:lnTo>
                <a:lnTo>
                  <a:pt x="200" y="164"/>
                </a:lnTo>
                <a:lnTo>
                  <a:pt x="204" y="170"/>
                </a:lnTo>
                <a:lnTo>
                  <a:pt x="202" y="182"/>
                </a:lnTo>
                <a:lnTo>
                  <a:pt x="198" y="184"/>
                </a:lnTo>
                <a:lnTo>
                  <a:pt x="196" y="188"/>
                </a:lnTo>
                <a:lnTo>
                  <a:pt x="190" y="202"/>
                </a:lnTo>
                <a:lnTo>
                  <a:pt x="188" y="204"/>
                </a:lnTo>
                <a:lnTo>
                  <a:pt x="190" y="316"/>
                </a:lnTo>
                <a:lnTo>
                  <a:pt x="174" y="316"/>
                </a:lnTo>
                <a:lnTo>
                  <a:pt x="174" y="312"/>
                </a:lnTo>
                <a:lnTo>
                  <a:pt x="158" y="310"/>
                </a:lnTo>
                <a:lnTo>
                  <a:pt x="158" y="306"/>
                </a:lnTo>
                <a:lnTo>
                  <a:pt x="140" y="306"/>
                </a:lnTo>
                <a:lnTo>
                  <a:pt x="140" y="294"/>
                </a:lnTo>
                <a:lnTo>
                  <a:pt x="146" y="294"/>
                </a:lnTo>
                <a:lnTo>
                  <a:pt x="146" y="298"/>
                </a:lnTo>
                <a:lnTo>
                  <a:pt x="150" y="298"/>
                </a:lnTo>
                <a:lnTo>
                  <a:pt x="150" y="286"/>
                </a:lnTo>
                <a:lnTo>
                  <a:pt x="144" y="288"/>
                </a:lnTo>
                <a:lnTo>
                  <a:pt x="130" y="286"/>
                </a:lnTo>
                <a:lnTo>
                  <a:pt x="128" y="296"/>
                </a:lnTo>
                <a:lnTo>
                  <a:pt x="124" y="296"/>
                </a:lnTo>
                <a:lnTo>
                  <a:pt x="118" y="292"/>
                </a:lnTo>
                <a:lnTo>
                  <a:pt x="108" y="294"/>
                </a:lnTo>
                <a:lnTo>
                  <a:pt x="108" y="296"/>
                </a:lnTo>
                <a:lnTo>
                  <a:pt x="54" y="296"/>
                </a:lnTo>
                <a:lnTo>
                  <a:pt x="54" y="292"/>
                </a:lnTo>
                <a:lnTo>
                  <a:pt x="22" y="292"/>
                </a:lnTo>
                <a:lnTo>
                  <a:pt x="22" y="276"/>
                </a:lnTo>
                <a:lnTo>
                  <a:pt x="20" y="276"/>
                </a:lnTo>
                <a:lnTo>
                  <a:pt x="20" y="272"/>
                </a:lnTo>
                <a:lnTo>
                  <a:pt x="16" y="270"/>
                </a:lnTo>
                <a:lnTo>
                  <a:pt x="14" y="266"/>
                </a:lnTo>
                <a:lnTo>
                  <a:pt x="10" y="252"/>
                </a:lnTo>
                <a:lnTo>
                  <a:pt x="4" y="250"/>
                </a:lnTo>
                <a:lnTo>
                  <a:pt x="0" y="244"/>
                </a:lnTo>
                <a:lnTo>
                  <a:pt x="0" y="242"/>
                </a:lnTo>
                <a:lnTo>
                  <a:pt x="8" y="244"/>
                </a:lnTo>
                <a:lnTo>
                  <a:pt x="16" y="242"/>
                </a:lnTo>
                <a:lnTo>
                  <a:pt x="20" y="238"/>
                </a:lnTo>
                <a:lnTo>
                  <a:pt x="28" y="252"/>
                </a:lnTo>
                <a:lnTo>
                  <a:pt x="36" y="250"/>
                </a:lnTo>
                <a:lnTo>
                  <a:pt x="38" y="244"/>
                </a:lnTo>
                <a:lnTo>
                  <a:pt x="26" y="238"/>
                </a:lnTo>
                <a:lnTo>
                  <a:pt x="22" y="230"/>
                </a:lnTo>
                <a:lnTo>
                  <a:pt x="8" y="224"/>
                </a:lnTo>
                <a:lnTo>
                  <a:pt x="4" y="216"/>
                </a:lnTo>
                <a:lnTo>
                  <a:pt x="14" y="212"/>
                </a:lnTo>
                <a:lnTo>
                  <a:pt x="34" y="222"/>
                </a:lnTo>
                <a:lnTo>
                  <a:pt x="38" y="218"/>
                </a:lnTo>
                <a:lnTo>
                  <a:pt x="40" y="214"/>
                </a:lnTo>
                <a:lnTo>
                  <a:pt x="50" y="218"/>
                </a:lnTo>
                <a:lnTo>
                  <a:pt x="58" y="206"/>
                </a:lnTo>
                <a:lnTo>
                  <a:pt x="54" y="206"/>
                </a:lnTo>
                <a:lnTo>
                  <a:pt x="46" y="198"/>
                </a:lnTo>
                <a:lnTo>
                  <a:pt x="48" y="194"/>
                </a:lnTo>
                <a:lnTo>
                  <a:pt x="50" y="194"/>
                </a:lnTo>
                <a:lnTo>
                  <a:pt x="50" y="196"/>
                </a:lnTo>
                <a:lnTo>
                  <a:pt x="54" y="198"/>
                </a:lnTo>
                <a:lnTo>
                  <a:pt x="60" y="192"/>
                </a:lnTo>
                <a:lnTo>
                  <a:pt x="58" y="190"/>
                </a:lnTo>
                <a:lnTo>
                  <a:pt x="58" y="188"/>
                </a:lnTo>
                <a:lnTo>
                  <a:pt x="60" y="188"/>
                </a:lnTo>
                <a:lnTo>
                  <a:pt x="56" y="182"/>
                </a:lnTo>
                <a:lnTo>
                  <a:pt x="48" y="182"/>
                </a:lnTo>
                <a:lnTo>
                  <a:pt x="50" y="172"/>
                </a:lnTo>
                <a:lnTo>
                  <a:pt x="44" y="170"/>
                </a:lnTo>
                <a:lnTo>
                  <a:pt x="42" y="164"/>
                </a:lnTo>
                <a:lnTo>
                  <a:pt x="46" y="158"/>
                </a:lnTo>
                <a:lnTo>
                  <a:pt x="46" y="154"/>
                </a:lnTo>
                <a:lnTo>
                  <a:pt x="48" y="158"/>
                </a:lnTo>
                <a:lnTo>
                  <a:pt x="54" y="158"/>
                </a:lnTo>
                <a:lnTo>
                  <a:pt x="58" y="152"/>
                </a:lnTo>
                <a:lnTo>
                  <a:pt x="68" y="148"/>
                </a:lnTo>
                <a:lnTo>
                  <a:pt x="68" y="146"/>
                </a:lnTo>
                <a:lnTo>
                  <a:pt x="66" y="142"/>
                </a:lnTo>
                <a:lnTo>
                  <a:pt x="56" y="142"/>
                </a:lnTo>
                <a:lnTo>
                  <a:pt x="54" y="134"/>
                </a:lnTo>
                <a:lnTo>
                  <a:pt x="58" y="132"/>
                </a:lnTo>
                <a:lnTo>
                  <a:pt x="58" y="128"/>
                </a:lnTo>
                <a:lnTo>
                  <a:pt x="60" y="128"/>
                </a:lnTo>
                <a:lnTo>
                  <a:pt x="62" y="122"/>
                </a:lnTo>
                <a:lnTo>
                  <a:pt x="60" y="118"/>
                </a:lnTo>
                <a:lnTo>
                  <a:pt x="58" y="118"/>
                </a:lnTo>
                <a:lnTo>
                  <a:pt x="60" y="116"/>
                </a:lnTo>
                <a:lnTo>
                  <a:pt x="60" y="112"/>
                </a:lnTo>
                <a:lnTo>
                  <a:pt x="62" y="112"/>
                </a:lnTo>
                <a:lnTo>
                  <a:pt x="64" y="106"/>
                </a:lnTo>
                <a:lnTo>
                  <a:pt x="70" y="104"/>
                </a:lnTo>
                <a:lnTo>
                  <a:pt x="66" y="98"/>
                </a:lnTo>
                <a:lnTo>
                  <a:pt x="68" y="96"/>
                </a:lnTo>
                <a:lnTo>
                  <a:pt x="70" y="98"/>
                </a:lnTo>
                <a:lnTo>
                  <a:pt x="76" y="98"/>
                </a:lnTo>
                <a:lnTo>
                  <a:pt x="80" y="94"/>
                </a:lnTo>
                <a:lnTo>
                  <a:pt x="82" y="92"/>
                </a:lnTo>
                <a:lnTo>
                  <a:pt x="82" y="86"/>
                </a:lnTo>
                <a:lnTo>
                  <a:pt x="78" y="82"/>
                </a:lnTo>
                <a:lnTo>
                  <a:pt x="76" y="78"/>
                </a:lnTo>
                <a:lnTo>
                  <a:pt x="78" y="76"/>
                </a:lnTo>
                <a:lnTo>
                  <a:pt x="76" y="76"/>
                </a:lnTo>
                <a:lnTo>
                  <a:pt x="74" y="70"/>
                </a:lnTo>
                <a:lnTo>
                  <a:pt x="76" y="70"/>
                </a:lnTo>
                <a:lnTo>
                  <a:pt x="76" y="68"/>
                </a:lnTo>
                <a:lnTo>
                  <a:pt x="78" y="66"/>
                </a:lnTo>
                <a:lnTo>
                  <a:pt x="76" y="64"/>
                </a:lnTo>
                <a:lnTo>
                  <a:pt x="70" y="62"/>
                </a:lnTo>
                <a:lnTo>
                  <a:pt x="70" y="58"/>
                </a:lnTo>
                <a:lnTo>
                  <a:pt x="66" y="52"/>
                </a:lnTo>
                <a:lnTo>
                  <a:pt x="74" y="32"/>
                </a:lnTo>
                <a:lnTo>
                  <a:pt x="78" y="28"/>
                </a:lnTo>
                <a:lnTo>
                  <a:pt x="78" y="24"/>
                </a:lnTo>
                <a:lnTo>
                  <a:pt x="80" y="22"/>
                </a:lnTo>
                <a:lnTo>
                  <a:pt x="80" y="16"/>
                </a:lnTo>
                <a:lnTo>
                  <a:pt x="84" y="16"/>
                </a:lnTo>
                <a:lnTo>
                  <a:pt x="86" y="12"/>
                </a:lnTo>
                <a:lnTo>
                  <a:pt x="84" y="2"/>
                </a:lnTo>
                <a:lnTo>
                  <a:pt x="88" y="0"/>
                </a:lnTo>
                <a:lnTo>
                  <a:pt x="110" y="0"/>
                </a:lnTo>
                <a:lnTo>
                  <a:pt x="21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7" name="Freeform 41"/>
          <p:cNvSpPr>
            <a:spLocks/>
          </p:cNvSpPr>
          <p:nvPr/>
        </p:nvSpPr>
        <p:spPr bwMode="auto">
          <a:xfrm>
            <a:off x="2227580" y="733023"/>
            <a:ext cx="492125" cy="381000"/>
          </a:xfrm>
          <a:custGeom>
            <a:avLst/>
            <a:gdLst>
              <a:gd name="T0" fmla="*/ 485775 w 310"/>
              <a:gd name="T1" fmla="*/ 298450 h 240"/>
              <a:gd name="T2" fmla="*/ 466725 w 310"/>
              <a:gd name="T3" fmla="*/ 304800 h 240"/>
              <a:gd name="T4" fmla="*/ 460375 w 310"/>
              <a:gd name="T5" fmla="*/ 317500 h 240"/>
              <a:gd name="T6" fmla="*/ 425450 w 310"/>
              <a:gd name="T7" fmla="*/ 320675 h 240"/>
              <a:gd name="T8" fmla="*/ 409575 w 310"/>
              <a:gd name="T9" fmla="*/ 355600 h 240"/>
              <a:gd name="T10" fmla="*/ 400050 w 310"/>
              <a:gd name="T11" fmla="*/ 352425 h 240"/>
              <a:gd name="T12" fmla="*/ 384175 w 310"/>
              <a:gd name="T13" fmla="*/ 355600 h 240"/>
              <a:gd name="T14" fmla="*/ 371475 w 310"/>
              <a:gd name="T15" fmla="*/ 339725 h 240"/>
              <a:gd name="T16" fmla="*/ 358775 w 310"/>
              <a:gd name="T17" fmla="*/ 342900 h 240"/>
              <a:gd name="T18" fmla="*/ 346075 w 310"/>
              <a:gd name="T19" fmla="*/ 336550 h 240"/>
              <a:gd name="T20" fmla="*/ 342900 w 310"/>
              <a:gd name="T21" fmla="*/ 352425 h 240"/>
              <a:gd name="T22" fmla="*/ 330200 w 310"/>
              <a:gd name="T23" fmla="*/ 361950 h 240"/>
              <a:gd name="T24" fmla="*/ 304800 w 310"/>
              <a:gd name="T25" fmla="*/ 381000 h 240"/>
              <a:gd name="T26" fmla="*/ 247650 w 310"/>
              <a:gd name="T27" fmla="*/ 368300 h 240"/>
              <a:gd name="T28" fmla="*/ 238125 w 310"/>
              <a:gd name="T29" fmla="*/ 381000 h 240"/>
              <a:gd name="T30" fmla="*/ 203200 w 310"/>
              <a:gd name="T31" fmla="*/ 361950 h 240"/>
              <a:gd name="T32" fmla="*/ 180975 w 310"/>
              <a:gd name="T33" fmla="*/ 371475 h 240"/>
              <a:gd name="T34" fmla="*/ 190500 w 310"/>
              <a:gd name="T35" fmla="*/ 381000 h 240"/>
              <a:gd name="T36" fmla="*/ 161925 w 310"/>
              <a:gd name="T37" fmla="*/ 361950 h 240"/>
              <a:gd name="T38" fmla="*/ 155575 w 310"/>
              <a:gd name="T39" fmla="*/ 368300 h 240"/>
              <a:gd name="T40" fmla="*/ 146050 w 310"/>
              <a:gd name="T41" fmla="*/ 381000 h 240"/>
              <a:gd name="T42" fmla="*/ 3175 w 310"/>
              <a:gd name="T43" fmla="*/ 336550 h 240"/>
              <a:gd name="T44" fmla="*/ 3175 w 310"/>
              <a:gd name="T45" fmla="*/ 155575 h 240"/>
              <a:gd name="T46" fmla="*/ 15875 w 310"/>
              <a:gd name="T47" fmla="*/ 127000 h 240"/>
              <a:gd name="T48" fmla="*/ 25400 w 310"/>
              <a:gd name="T49" fmla="*/ 104775 h 240"/>
              <a:gd name="T50" fmla="*/ 34925 w 310"/>
              <a:gd name="T51" fmla="*/ 82550 h 240"/>
              <a:gd name="T52" fmla="*/ 50800 w 310"/>
              <a:gd name="T53" fmla="*/ 79375 h 240"/>
              <a:gd name="T54" fmla="*/ 60325 w 310"/>
              <a:gd name="T55" fmla="*/ 69850 h 240"/>
              <a:gd name="T56" fmla="*/ 66675 w 310"/>
              <a:gd name="T57" fmla="*/ 60325 h 240"/>
              <a:gd name="T58" fmla="*/ 76200 w 310"/>
              <a:gd name="T59" fmla="*/ 47625 h 240"/>
              <a:gd name="T60" fmla="*/ 79375 w 310"/>
              <a:gd name="T61" fmla="*/ 31750 h 240"/>
              <a:gd name="T62" fmla="*/ 73025 w 310"/>
              <a:gd name="T63" fmla="*/ 28575 h 240"/>
              <a:gd name="T64" fmla="*/ 60325 w 310"/>
              <a:gd name="T65" fmla="*/ 19050 h 240"/>
              <a:gd name="T66" fmla="*/ 44450 w 310"/>
              <a:gd name="T67" fmla="*/ 0 h 240"/>
              <a:gd name="T68" fmla="*/ 254000 w 310"/>
              <a:gd name="T69" fmla="*/ 6350 h 240"/>
              <a:gd name="T70" fmla="*/ 288925 w 310"/>
              <a:gd name="T71" fmla="*/ 15875 h 240"/>
              <a:gd name="T72" fmla="*/ 304800 w 310"/>
              <a:gd name="T73" fmla="*/ 12700 h 240"/>
              <a:gd name="T74" fmla="*/ 330200 w 310"/>
              <a:gd name="T75" fmla="*/ 34925 h 240"/>
              <a:gd name="T76" fmla="*/ 342900 w 310"/>
              <a:gd name="T77" fmla="*/ 50800 h 240"/>
              <a:gd name="T78" fmla="*/ 358775 w 310"/>
              <a:gd name="T79" fmla="*/ 60325 h 240"/>
              <a:gd name="T80" fmla="*/ 425450 w 310"/>
              <a:gd name="T81" fmla="*/ 161925 h 240"/>
              <a:gd name="T82" fmla="*/ 415925 w 310"/>
              <a:gd name="T83" fmla="*/ 168275 h 240"/>
              <a:gd name="T84" fmla="*/ 428625 w 310"/>
              <a:gd name="T85" fmla="*/ 234950 h 240"/>
              <a:gd name="T86" fmla="*/ 444500 w 310"/>
              <a:gd name="T87" fmla="*/ 234950 h 240"/>
              <a:gd name="T88" fmla="*/ 457200 w 310"/>
              <a:gd name="T89" fmla="*/ 247650 h 240"/>
              <a:gd name="T90" fmla="*/ 476250 w 310"/>
              <a:gd name="T91" fmla="*/ 263525 h 240"/>
              <a:gd name="T92" fmla="*/ 488950 w 310"/>
              <a:gd name="T93" fmla="*/ 266700 h 240"/>
              <a:gd name="T94" fmla="*/ 492125 w 310"/>
              <a:gd name="T95" fmla="*/ 285750 h 240"/>
              <a:gd name="T96" fmla="*/ 488950 w 310"/>
              <a:gd name="T97" fmla="*/ 295275 h 240"/>
              <a:gd name="T98" fmla="*/ 488950 w 310"/>
              <a:gd name="T99" fmla="*/ 295275 h 2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10" h="240">
                <a:moveTo>
                  <a:pt x="308" y="186"/>
                </a:moveTo>
                <a:lnTo>
                  <a:pt x="306" y="188"/>
                </a:lnTo>
                <a:lnTo>
                  <a:pt x="298" y="188"/>
                </a:lnTo>
                <a:lnTo>
                  <a:pt x="294" y="192"/>
                </a:lnTo>
                <a:lnTo>
                  <a:pt x="292" y="200"/>
                </a:lnTo>
                <a:lnTo>
                  <a:pt x="290" y="200"/>
                </a:lnTo>
                <a:lnTo>
                  <a:pt x="290" y="202"/>
                </a:lnTo>
                <a:lnTo>
                  <a:pt x="268" y="202"/>
                </a:lnTo>
                <a:lnTo>
                  <a:pt x="268" y="226"/>
                </a:lnTo>
                <a:lnTo>
                  <a:pt x="258" y="224"/>
                </a:lnTo>
                <a:lnTo>
                  <a:pt x="254" y="220"/>
                </a:lnTo>
                <a:lnTo>
                  <a:pt x="252" y="222"/>
                </a:lnTo>
                <a:lnTo>
                  <a:pt x="252" y="224"/>
                </a:lnTo>
                <a:lnTo>
                  <a:pt x="242" y="224"/>
                </a:lnTo>
                <a:lnTo>
                  <a:pt x="240" y="220"/>
                </a:lnTo>
                <a:lnTo>
                  <a:pt x="234" y="214"/>
                </a:lnTo>
                <a:lnTo>
                  <a:pt x="230" y="216"/>
                </a:lnTo>
                <a:lnTo>
                  <a:pt x="226" y="216"/>
                </a:lnTo>
                <a:lnTo>
                  <a:pt x="226" y="212"/>
                </a:lnTo>
                <a:lnTo>
                  <a:pt x="218" y="212"/>
                </a:lnTo>
                <a:lnTo>
                  <a:pt x="214" y="214"/>
                </a:lnTo>
                <a:lnTo>
                  <a:pt x="216" y="222"/>
                </a:lnTo>
                <a:lnTo>
                  <a:pt x="208" y="226"/>
                </a:lnTo>
                <a:lnTo>
                  <a:pt x="208" y="228"/>
                </a:lnTo>
                <a:lnTo>
                  <a:pt x="192" y="228"/>
                </a:lnTo>
                <a:lnTo>
                  <a:pt x="192" y="240"/>
                </a:lnTo>
                <a:lnTo>
                  <a:pt x="156" y="240"/>
                </a:lnTo>
                <a:lnTo>
                  <a:pt x="156" y="232"/>
                </a:lnTo>
                <a:lnTo>
                  <a:pt x="152" y="232"/>
                </a:lnTo>
                <a:lnTo>
                  <a:pt x="150" y="240"/>
                </a:lnTo>
                <a:lnTo>
                  <a:pt x="128" y="240"/>
                </a:lnTo>
                <a:lnTo>
                  <a:pt x="128" y="228"/>
                </a:lnTo>
                <a:lnTo>
                  <a:pt x="114" y="228"/>
                </a:lnTo>
                <a:lnTo>
                  <a:pt x="114" y="234"/>
                </a:lnTo>
                <a:lnTo>
                  <a:pt x="120" y="234"/>
                </a:lnTo>
                <a:lnTo>
                  <a:pt x="120" y="240"/>
                </a:lnTo>
                <a:lnTo>
                  <a:pt x="102" y="240"/>
                </a:lnTo>
                <a:lnTo>
                  <a:pt x="102" y="228"/>
                </a:lnTo>
                <a:lnTo>
                  <a:pt x="98" y="228"/>
                </a:lnTo>
                <a:lnTo>
                  <a:pt x="98" y="232"/>
                </a:lnTo>
                <a:lnTo>
                  <a:pt x="92" y="234"/>
                </a:lnTo>
                <a:lnTo>
                  <a:pt x="92" y="240"/>
                </a:lnTo>
                <a:lnTo>
                  <a:pt x="2" y="240"/>
                </a:lnTo>
                <a:lnTo>
                  <a:pt x="2" y="212"/>
                </a:lnTo>
                <a:lnTo>
                  <a:pt x="0" y="100"/>
                </a:lnTo>
                <a:lnTo>
                  <a:pt x="2" y="98"/>
                </a:lnTo>
                <a:lnTo>
                  <a:pt x="8" y="84"/>
                </a:lnTo>
                <a:lnTo>
                  <a:pt x="10" y="80"/>
                </a:lnTo>
                <a:lnTo>
                  <a:pt x="14" y="78"/>
                </a:lnTo>
                <a:lnTo>
                  <a:pt x="16" y="66"/>
                </a:lnTo>
                <a:lnTo>
                  <a:pt x="12" y="60"/>
                </a:lnTo>
                <a:lnTo>
                  <a:pt x="22" y="52"/>
                </a:lnTo>
                <a:lnTo>
                  <a:pt x="26" y="50"/>
                </a:lnTo>
                <a:lnTo>
                  <a:pt x="32" y="50"/>
                </a:lnTo>
                <a:lnTo>
                  <a:pt x="34" y="44"/>
                </a:lnTo>
                <a:lnTo>
                  <a:pt x="38" y="44"/>
                </a:lnTo>
                <a:lnTo>
                  <a:pt x="38" y="38"/>
                </a:lnTo>
                <a:lnTo>
                  <a:pt x="42" y="38"/>
                </a:lnTo>
                <a:lnTo>
                  <a:pt x="42" y="32"/>
                </a:lnTo>
                <a:lnTo>
                  <a:pt x="48" y="30"/>
                </a:lnTo>
                <a:lnTo>
                  <a:pt x="52" y="24"/>
                </a:lnTo>
                <a:lnTo>
                  <a:pt x="50" y="20"/>
                </a:lnTo>
                <a:lnTo>
                  <a:pt x="50" y="24"/>
                </a:lnTo>
                <a:lnTo>
                  <a:pt x="46" y="18"/>
                </a:lnTo>
                <a:lnTo>
                  <a:pt x="42" y="10"/>
                </a:lnTo>
                <a:lnTo>
                  <a:pt x="38" y="12"/>
                </a:lnTo>
                <a:lnTo>
                  <a:pt x="32" y="2"/>
                </a:lnTo>
                <a:lnTo>
                  <a:pt x="28" y="0"/>
                </a:lnTo>
                <a:lnTo>
                  <a:pt x="158" y="0"/>
                </a:lnTo>
                <a:lnTo>
                  <a:pt x="160" y="4"/>
                </a:lnTo>
                <a:lnTo>
                  <a:pt x="176" y="10"/>
                </a:lnTo>
                <a:lnTo>
                  <a:pt x="182" y="10"/>
                </a:lnTo>
                <a:lnTo>
                  <a:pt x="186" y="12"/>
                </a:lnTo>
                <a:lnTo>
                  <a:pt x="192" y="8"/>
                </a:lnTo>
                <a:lnTo>
                  <a:pt x="200" y="22"/>
                </a:lnTo>
                <a:lnTo>
                  <a:pt x="208" y="22"/>
                </a:lnTo>
                <a:lnTo>
                  <a:pt x="218" y="28"/>
                </a:lnTo>
                <a:lnTo>
                  <a:pt x="216" y="32"/>
                </a:lnTo>
                <a:lnTo>
                  <a:pt x="216" y="34"/>
                </a:lnTo>
                <a:lnTo>
                  <a:pt x="226" y="38"/>
                </a:lnTo>
                <a:lnTo>
                  <a:pt x="228" y="38"/>
                </a:lnTo>
                <a:lnTo>
                  <a:pt x="268" y="102"/>
                </a:lnTo>
                <a:lnTo>
                  <a:pt x="262" y="102"/>
                </a:lnTo>
                <a:lnTo>
                  <a:pt x="262" y="106"/>
                </a:lnTo>
                <a:lnTo>
                  <a:pt x="270" y="106"/>
                </a:lnTo>
                <a:lnTo>
                  <a:pt x="270" y="148"/>
                </a:lnTo>
                <a:lnTo>
                  <a:pt x="276" y="144"/>
                </a:lnTo>
                <a:lnTo>
                  <a:pt x="280" y="148"/>
                </a:lnTo>
                <a:lnTo>
                  <a:pt x="282" y="148"/>
                </a:lnTo>
                <a:lnTo>
                  <a:pt x="288" y="156"/>
                </a:lnTo>
                <a:lnTo>
                  <a:pt x="296" y="162"/>
                </a:lnTo>
                <a:lnTo>
                  <a:pt x="300" y="166"/>
                </a:lnTo>
                <a:lnTo>
                  <a:pt x="306" y="166"/>
                </a:lnTo>
                <a:lnTo>
                  <a:pt x="308" y="168"/>
                </a:lnTo>
                <a:lnTo>
                  <a:pt x="308" y="170"/>
                </a:lnTo>
                <a:lnTo>
                  <a:pt x="310" y="180"/>
                </a:lnTo>
                <a:lnTo>
                  <a:pt x="308" y="18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Freeform 42"/>
          <p:cNvSpPr>
            <a:spLocks/>
          </p:cNvSpPr>
          <p:nvPr/>
        </p:nvSpPr>
        <p:spPr bwMode="auto">
          <a:xfrm>
            <a:off x="2557780" y="1028298"/>
            <a:ext cx="409575" cy="352425"/>
          </a:xfrm>
          <a:custGeom>
            <a:avLst/>
            <a:gdLst>
              <a:gd name="T0" fmla="*/ 165100 w 258"/>
              <a:gd name="T1" fmla="*/ 15875 h 222"/>
              <a:gd name="T2" fmla="*/ 161925 w 258"/>
              <a:gd name="T3" fmla="*/ 22225 h 222"/>
              <a:gd name="T4" fmla="*/ 161925 w 258"/>
              <a:gd name="T5" fmla="*/ 95250 h 222"/>
              <a:gd name="T6" fmla="*/ 244475 w 258"/>
              <a:gd name="T7" fmla="*/ 180975 h 222"/>
              <a:gd name="T8" fmla="*/ 260350 w 258"/>
              <a:gd name="T9" fmla="*/ 184150 h 222"/>
              <a:gd name="T10" fmla="*/ 260350 w 258"/>
              <a:gd name="T11" fmla="*/ 190500 h 222"/>
              <a:gd name="T12" fmla="*/ 254000 w 258"/>
              <a:gd name="T13" fmla="*/ 190500 h 222"/>
              <a:gd name="T14" fmla="*/ 266700 w 258"/>
              <a:gd name="T15" fmla="*/ 196850 h 222"/>
              <a:gd name="T16" fmla="*/ 384175 w 258"/>
              <a:gd name="T17" fmla="*/ 247650 h 222"/>
              <a:gd name="T18" fmla="*/ 381000 w 258"/>
              <a:gd name="T19" fmla="*/ 250825 h 222"/>
              <a:gd name="T20" fmla="*/ 381000 w 258"/>
              <a:gd name="T21" fmla="*/ 257175 h 222"/>
              <a:gd name="T22" fmla="*/ 387350 w 258"/>
              <a:gd name="T23" fmla="*/ 257175 h 222"/>
              <a:gd name="T24" fmla="*/ 393700 w 258"/>
              <a:gd name="T25" fmla="*/ 263525 h 222"/>
              <a:gd name="T26" fmla="*/ 393700 w 258"/>
              <a:gd name="T27" fmla="*/ 266700 h 222"/>
              <a:gd name="T28" fmla="*/ 387350 w 258"/>
              <a:gd name="T29" fmla="*/ 273050 h 222"/>
              <a:gd name="T30" fmla="*/ 387350 w 258"/>
              <a:gd name="T31" fmla="*/ 282575 h 222"/>
              <a:gd name="T32" fmla="*/ 381000 w 258"/>
              <a:gd name="T33" fmla="*/ 292100 h 222"/>
              <a:gd name="T34" fmla="*/ 387350 w 258"/>
              <a:gd name="T35" fmla="*/ 295275 h 222"/>
              <a:gd name="T36" fmla="*/ 384175 w 258"/>
              <a:gd name="T37" fmla="*/ 311150 h 222"/>
              <a:gd name="T38" fmla="*/ 387350 w 258"/>
              <a:gd name="T39" fmla="*/ 317500 h 222"/>
              <a:gd name="T40" fmla="*/ 384175 w 258"/>
              <a:gd name="T41" fmla="*/ 323850 h 222"/>
              <a:gd name="T42" fmla="*/ 387350 w 258"/>
              <a:gd name="T43" fmla="*/ 323850 h 222"/>
              <a:gd name="T44" fmla="*/ 396875 w 258"/>
              <a:gd name="T45" fmla="*/ 346075 h 222"/>
              <a:gd name="T46" fmla="*/ 406400 w 258"/>
              <a:gd name="T47" fmla="*/ 342900 h 222"/>
              <a:gd name="T48" fmla="*/ 409575 w 258"/>
              <a:gd name="T49" fmla="*/ 352425 h 222"/>
              <a:gd name="T50" fmla="*/ 92075 w 258"/>
              <a:gd name="T51" fmla="*/ 352425 h 222"/>
              <a:gd name="T52" fmla="*/ 95250 w 258"/>
              <a:gd name="T53" fmla="*/ 295275 h 222"/>
              <a:gd name="T54" fmla="*/ 95250 w 258"/>
              <a:gd name="T55" fmla="*/ 187325 h 222"/>
              <a:gd name="T56" fmla="*/ 28575 w 258"/>
              <a:gd name="T57" fmla="*/ 187325 h 222"/>
              <a:gd name="T58" fmla="*/ 0 w 258"/>
              <a:gd name="T59" fmla="*/ 85725 h 222"/>
              <a:gd name="T60" fmla="*/ 0 w 258"/>
              <a:gd name="T61" fmla="*/ 66675 h 222"/>
              <a:gd name="T62" fmla="*/ 0 w 258"/>
              <a:gd name="T63" fmla="*/ 63500 h 222"/>
              <a:gd name="T64" fmla="*/ 12700 w 258"/>
              <a:gd name="T65" fmla="*/ 57150 h 222"/>
              <a:gd name="T66" fmla="*/ 9525 w 258"/>
              <a:gd name="T67" fmla="*/ 44450 h 222"/>
              <a:gd name="T68" fmla="*/ 15875 w 258"/>
              <a:gd name="T69" fmla="*/ 41275 h 222"/>
              <a:gd name="T70" fmla="*/ 28575 w 258"/>
              <a:gd name="T71" fmla="*/ 41275 h 222"/>
              <a:gd name="T72" fmla="*/ 28575 w 258"/>
              <a:gd name="T73" fmla="*/ 47625 h 222"/>
              <a:gd name="T74" fmla="*/ 34925 w 258"/>
              <a:gd name="T75" fmla="*/ 47625 h 222"/>
              <a:gd name="T76" fmla="*/ 41275 w 258"/>
              <a:gd name="T77" fmla="*/ 44450 h 222"/>
              <a:gd name="T78" fmla="*/ 50800 w 258"/>
              <a:gd name="T79" fmla="*/ 53975 h 222"/>
              <a:gd name="T80" fmla="*/ 53975 w 258"/>
              <a:gd name="T81" fmla="*/ 60325 h 222"/>
              <a:gd name="T82" fmla="*/ 69850 w 258"/>
              <a:gd name="T83" fmla="*/ 60325 h 222"/>
              <a:gd name="T84" fmla="*/ 69850 w 258"/>
              <a:gd name="T85" fmla="*/ 57150 h 222"/>
              <a:gd name="T86" fmla="*/ 73025 w 258"/>
              <a:gd name="T87" fmla="*/ 53975 h 222"/>
              <a:gd name="T88" fmla="*/ 79375 w 258"/>
              <a:gd name="T89" fmla="*/ 60325 h 222"/>
              <a:gd name="T90" fmla="*/ 95250 w 258"/>
              <a:gd name="T91" fmla="*/ 63500 h 222"/>
              <a:gd name="T92" fmla="*/ 95250 w 258"/>
              <a:gd name="T93" fmla="*/ 25400 h 222"/>
              <a:gd name="T94" fmla="*/ 130175 w 258"/>
              <a:gd name="T95" fmla="*/ 25400 h 222"/>
              <a:gd name="T96" fmla="*/ 130175 w 258"/>
              <a:gd name="T97" fmla="*/ 22225 h 222"/>
              <a:gd name="T98" fmla="*/ 133350 w 258"/>
              <a:gd name="T99" fmla="*/ 22225 h 222"/>
              <a:gd name="T100" fmla="*/ 136525 w 258"/>
              <a:gd name="T101" fmla="*/ 9525 h 222"/>
              <a:gd name="T102" fmla="*/ 142875 w 258"/>
              <a:gd name="T103" fmla="*/ 3175 h 222"/>
              <a:gd name="T104" fmla="*/ 155575 w 258"/>
              <a:gd name="T105" fmla="*/ 3175 h 222"/>
              <a:gd name="T106" fmla="*/ 158750 w 258"/>
              <a:gd name="T107" fmla="*/ 0 h 222"/>
              <a:gd name="T108" fmla="*/ 165100 w 258"/>
              <a:gd name="T109" fmla="*/ 9525 h 222"/>
              <a:gd name="T110" fmla="*/ 165100 w 258"/>
              <a:gd name="T111" fmla="*/ 15875 h 222"/>
              <a:gd name="T112" fmla="*/ 165100 w 258"/>
              <a:gd name="T113" fmla="*/ 15875 h 222"/>
              <a:gd name="T114" fmla="*/ 165100 w 258"/>
              <a:gd name="T115" fmla="*/ 15875 h 222"/>
              <a:gd name="T116" fmla="*/ 165100 w 258"/>
              <a:gd name="T117" fmla="*/ 15875 h 2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8" h="222">
                <a:moveTo>
                  <a:pt x="104" y="10"/>
                </a:moveTo>
                <a:lnTo>
                  <a:pt x="102" y="14"/>
                </a:lnTo>
                <a:lnTo>
                  <a:pt x="102" y="60"/>
                </a:lnTo>
                <a:lnTo>
                  <a:pt x="154" y="114"/>
                </a:lnTo>
                <a:lnTo>
                  <a:pt x="164" y="116"/>
                </a:lnTo>
                <a:lnTo>
                  <a:pt x="164" y="120"/>
                </a:lnTo>
                <a:lnTo>
                  <a:pt x="160" y="120"/>
                </a:lnTo>
                <a:lnTo>
                  <a:pt x="168" y="124"/>
                </a:lnTo>
                <a:lnTo>
                  <a:pt x="242" y="156"/>
                </a:lnTo>
                <a:lnTo>
                  <a:pt x="240" y="158"/>
                </a:lnTo>
                <a:lnTo>
                  <a:pt x="240" y="162"/>
                </a:lnTo>
                <a:lnTo>
                  <a:pt x="244" y="162"/>
                </a:lnTo>
                <a:lnTo>
                  <a:pt x="248" y="166"/>
                </a:lnTo>
                <a:lnTo>
                  <a:pt x="248" y="168"/>
                </a:lnTo>
                <a:lnTo>
                  <a:pt x="244" y="172"/>
                </a:lnTo>
                <a:lnTo>
                  <a:pt x="244" y="178"/>
                </a:lnTo>
                <a:lnTo>
                  <a:pt x="240" y="184"/>
                </a:lnTo>
                <a:lnTo>
                  <a:pt x="244" y="186"/>
                </a:lnTo>
                <a:lnTo>
                  <a:pt x="242" y="196"/>
                </a:lnTo>
                <a:lnTo>
                  <a:pt x="244" y="200"/>
                </a:lnTo>
                <a:lnTo>
                  <a:pt x="242" y="204"/>
                </a:lnTo>
                <a:lnTo>
                  <a:pt x="244" y="204"/>
                </a:lnTo>
                <a:lnTo>
                  <a:pt x="250" y="218"/>
                </a:lnTo>
                <a:lnTo>
                  <a:pt x="256" y="216"/>
                </a:lnTo>
                <a:lnTo>
                  <a:pt x="258" y="222"/>
                </a:lnTo>
                <a:lnTo>
                  <a:pt x="58" y="222"/>
                </a:lnTo>
                <a:lnTo>
                  <a:pt x="60" y="186"/>
                </a:lnTo>
                <a:lnTo>
                  <a:pt x="60" y="118"/>
                </a:lnTo>
                <a:lnTo>
                  <a:pt x="18" y="118"/>
                </a:lnTo>
                <a:lnTo>
                  <a:pt x="0" y="54"/>
                </a:lnTo>
                <a:lnTo>
                  <a:pt x="0" y="42"/>
                </a:lnTo>
                <a:lnTo>
                  <a:pt x="0" y="40"/>
                </a:lnTo>
                <a:lnTo>
                  <a:pt x="8" y="36"/>
                </a:lnTo>
                <a:lnTo>
                  <a:pt x="6" y="28"/>
                </a:lnTo>
                <a:lnTo>
                  <a:pt x="10" y="26"/>
                </a:lnTo>
                <a:lnTo>
                  <a:pt x="18" y="26"/>
                </a:lnTo>
                <a:lnTo>
                  <a:pt x="18" y="30"/>
                </a:lnTo>
                <a:lnTo>
                  <a:pt x="22" y="30"/>
                </a:lnTo>
                <a:lnTo>
                  <a:pt x="26" y="28"/>
                </a:lnTo>
                <a:lnTo>
                  <a:pt x="32" y="34"/>
                </a:lnTo>
                <a:lnTo>
                  <a:pt x="34" y="38"/>
                </a:lnTo>
                <a:lnTo>
                  <a:pt x="44" y="38"/>
                </a:lnTo>
                <a:lnTo>
                  <a:pt x="44" y="36"/>
                </a:lnTo>
                <a:lnTo>
                  <a:pt x="46" y="34"/>
                </a:lnTo>
                <a:lnTo>
                  <a:pt x="50" y="38"/>
                </a:lnTo>
                <a:lnTo>
                  <a:pt x="60" y="40"/>
                </a:lnTo>
                <a:lnTo>
                  <a:pt x="60" y="16"/>
                </a:lnTo>
                <a:lnTo>
                  <a:pt x="82" y="16"/>
                </a:lnTo>
                <a:lnTo>
                  <a:pt x="82" y="14"/>
                </a:lnTo>
                <a:lnTo>
                  <a:pt x="84" y="14"/>
                </a:lnTo>
                <a:lnTo>
                  <a:pt x="86" y="6"/>
                </a:lnTo>
                <a:lnTo>
                  <a:pt x="90" y="2"/>
                </a:lnTo>
                <a:lnTo>
                  <a:pt x="98" y="2"/>
                </a:lnTo>
                <a:lnTo>
                  <a:pt x="100" y="0"/>
                </a:lnTo>
                <a:lnTo>
                  <a:pt x="104" y="6"/>
                </a:lnTo>
                <a:lnTo>
                  <a:pt x="104" y="1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9" name="Freeform 43"/>
          <p:cNvSpPr>
            <a:spLocks/>
          </p:cNvSpPr>
          <p:nvPr/>
        </p:nvSpPr>
        <p:spPr bwMode="auto">
          <a:xfrm>
            <a:off x="2230755" y="1094973"/>
            <a:ext cx="422275" cy="234950"/>
          </a:xfrm>
          <a:custGeom>
            <a:avLst/>
            <a:gdLst>
              <a:gd name="T0" fmla="*/ 327025 w 266"/>
              <a:gd name="T1" fmla="*/ 0 h 148"/>
              <a:gd name="T2" fmla="*/ 327025 w 266"/>
              <a:gd name="T3" fmla="*/ 19050 h 148"/>
              <a:gd name="T4" fmla="*/ 355600 w 266"/>
              <a:gd name="T5" fmla="*/ 120650 h 148"/>
              <a:gd name="T6" fmla="*/ 422275 w 266"/>
              <a:gd name="T7" fmla="*/ 120650 h 148"/>
              <a:gd name="T8" fmla="*/ 422275 w 266"/>
              <a:gd name="T9" fmla="*/ 228600 h 148"/>
              <a:gd name="T10" fmla="*/ 276225 w 266"/>
              <a:gd name="T11" fmla="*/ 228600 h 148"/>
              <a:gd name="T12" fmla="*/ 276225 w 266"/>
              <a:gd name="T13" fmla="*/ 234950 h 148"/>
              <a:gd name="T14" fmla="*/ 269875 w 266"/>
              <a:gd name="T15" fmla="*/ 234950 h 148"/>
              <a:gd name="T16" fmla="*/ 269875 w 266"/>
              <a:gd name="T17" fmla="*/ 228600 h 148"/>
              <a:gd name="T18" fmla="*/ 244475 w 266"/>
              <a:gd name="T19" fmla="*/ 228600 h 148"/>
              <a:gd name="T20" fmla="*/ 244475 w 266"/>
              <a:gd name="T21" fmla="*/ 219075 h 148"/>
              <a:gd name="T22" fmla="*/ 222250 w 266"/>
              <a:gd name="T23" fmla="*/ 219075 h 148"/>
              <a:gd name="T24" fmla="*/ 222250 w 266"/>
              <a:gd name="T25" fmla="*/ 228600 h 148"/>
              <a:gd name="T26" fmla="*/ 79375 w 266"/>
              <a:gd name="T27" fmla="*/ 228600 h 148"/>
              <a:gd name="T28" fmla="*/ 76200 w 266"/>
              <a:gd name="T29" fmla="*/ 190500 h 148"/>
              <a:gd name="T30" fmla="*/ 6350 w 266"/>
              <a:gd name="T31" fmla="*/ 190500 h 148"/>
              <a:gd name="T32" fmla="*/ 0 w 266"/>
              <a:gd name="T33" fmla="*/ 133350 h 148"/>
              <a:gd name="T34" fmla="*/ 12700 w 266"/>
              <a:gd name="T35" fmla="*/ 133350 h 148"/>
              <a:gd name="T36" fmla="*/ 12700 w 266"/>
              <a:gd name="T37" fmla="*/ 127000 h 148"/>
              <a:gd name="T38" fmla="*/ 0 w 266"/>
              <a:gd name="T39" fmla="*/ 127000 h 148"/>
              <a:gd name="T40" fmla="*/ 0 w 266"/>
              <a:gd name="T41" fmla="*/ 19050 h 148"/>
              <a:gd name="T42" fmla="*/ 142875 w 266"/>
              <a:gd name="T43" fmla="*/ 19050 h 148"/>
              <a:gd name="T44" fmla="*/ 142875 w 266"/>
              <a:gd name="T45" fmla="*/ 9525 h 148"/>
              <a:gd name="T46" fmla="*/ 152400 w 266"/>
              <a:gd name="T47" fmla="*/ 6350 h 148"/>
              <a:gd name="T48" fmla="*/ 152400 w 266"/>
              <a:gd name="T49" fmla="*/ 0 h 148"/>
              <a:gd name="T50" fmla="*/ 158750 w 266"/>
              <a:gd name="T51" fmla="*/ 0 h 148"/>
              <a:gd name="T52" fmla="*/ 158750 w 266"/>
              <a:gd name="T53" fmla="*/ 19050 h 148"/>
              <a:gd name="T54" fmla="*/ 187325 w 266"/>
              <a:gd name="T55" fmla="*/ 19050 h 148"/>
              <a:gd name="T56" fmla="*/ 187325 w 266"/>
              <a:gd name="T57" fmla="*/ 9525 h 148"/>
              <a:gd name="T58" fmla="*/ 177800 w 266"/>
              <a:gd name="T59" fmla="*/ 9525 h 148"/>
              <a:gd name="T60" fmla="*/ 177800 w 266"/>
              <a:gd name="T61" fmla="*/ 0 h 148"/>
              <a:gd name="T62" fmla="*/ 200025 w 266"/>
              <a:gd name="T63" fmla="*/ 0 h 148"/>
              <a:gd name="T64" fmla="*/ 200025 w 266"/>
              <a:gd name="T65" fmla="*/ 19050 h 148"/>
              <a:gd name="T66" fmla="*/ 234950 w 266"/>
              <a:gd name="T67" fmla="*/ 19050 h 148"/>
              <a:gd name="T68" fmla="*/ 238125 w 266"/>
              <a:gd name="T69" fmla="*/ 6350 h 148"/>
              <a:gd name="T70" fmla="*/ 244475 w 266"/>
              <a:gd name="T71" fmla="*/ 6350 h 148"/>
              <a:gd name="T72" fmla="*/ 244475 w 266"/>
              <a:gd name="T73" fmla="*/ 19050 h 148"/>
              <a:gd name="T74" fmla="*/ 301625 w 266"/>
              <a:gd name="T75" fmla="*/ 19050 h 148"/>
              <a:gd name="T76" fmla="*/ 301625 w 266"/>
              <a:gd name="T77" fmla="*/ 0 h 148"/>
              <a:gd name="T78" fmla="*/ 327025 w 266"/>
              <a:gd name="T79" fmla="*/ 0 h 148"/>
              <a:gd name="T80" fmla="*/ 327025 w 266"/>
              <a:gd name="T81" fmla="*/ 0 h 148"/>
              <a:gd name="T82" fmla="*/ 327025 w 266"/>
              <a:gd name="T83" fmla="*/ 0 h 148"/>
              <a:gd name="T84" fmla="*/ 327025 w 266"/>
              <a:gd name="T85" fmla="*/ 0 h 14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6" h="148">
                <a:moveTo>
                  <a:pt x="206" y="0"/>
                </a:moveTo>
                <a:lnTo>
                  <a:pt x="206" y="12"/>
                </a:lnTo>
                <a:lnTo>
                  <a:pt x="224" y="76"/>
                </a:lnTo>
                <a:lnTo>
                  <a:pt x="266" y="76"/>
                </a:lnTo>
                <a:lnTo>
                  <a:pt x="266" y="144"/>
                </a:lnTo>
                <a:lnTo>
                  <a:pt x="174" y="144"/>
                </a:lnTo>
                <a:lnTo>
                  <a:pt x="174" y="148"/>
                </a:lnTo>
                <a:lnTo>
                  <a:pt x="170" y="148"/>
                </a:lnTo>
                <a:lnTo>
                  <a:pt x="170" y="144"/>
                </a:lnTo>
                <a:lnTo>
                  <a:pt x="154" y="144"/>
                </a:lnTo>
                <a:lnTo>
                  <a:pt x="154" y="138"/>
                </a:lnTo>
                <a:lnTo>
                  <a:pt x="140" y="138"/>
                </a:lnTo>
                <a:lnTo>
                  <a:pt x="140" y="144"/>
                </a:lnTo>
                <a:lnTo>
                  <a:pt x="50" y="144"/>
                </a:lnTo>
                <a:lnTo>
                  <a:pt x="48" y="120"/>
                </a:lnTo>
                <a:lnTo>
                  <a:pt x="4" y="120"/>
                </a:lnTo>
                <a:lnTo>
                  <a:pt x="0" y="84"/>
                </a:lnTo>
                <a:lnTo>
                  <a:pt x="8" y="84"/>
                </a:lnTo>
                <a:lnTo>
                  <a:pt x="8" y="80"/>
                </a:lnTo>
                <a:lnTo>
                  <a:pt x="0" y="80"/>
                </a:lnTo>
                <a:lnTo>
                  <a:pt x="0" y="12"/>
                </a:lnTo>
                <a:lnTo>
                  <a:pt x="90" y="12"/>
                </a:lnTo>
                <a:lnTo>
                  <a:pt x="90" y="6"/>
                </a:lnTo>
                <a:lnTo>
                  <a:pt x="96" y="4"/>
                </a:lnTo>
                <a:lnTo>
                  <a:pt x="96" y="0"/>
                </a:lnTo>
                <a:lnTo>
                  <a:pt x="100" y="0"/>
                </a:lnTo>
                <a:lnTo>
                  <a:pt x="100" y="12"/>
                </a:lnTo>
                <a:lnTo>
                  <a:pt x="118" y="12"/>
                </a:lnTo>
                <a:lnTo>
                  <a:pt x="118" y="6"/>
                </a:lnTo>
                <a:lnTo>
                  <a:pt x="112" y="6"/>
                </a:lnTo>
                <a:lnTo>
                  <a:pt x="112" y="0"/>
                </a:lnTo>
                <a:lnTo>
                  <a:pt x="126" y="0"/>
                </a:lnTo>
                <a:lnTo>
                  <a:pt x="126" y="12"/>
                </a:lnTo>
                <a:lnTo>
                  <a:pt x="148" y="12"/>
                </a:lnTo>
                <a:lnTo>
                  <a:pt x="150" y="4"/>
                </a:lnTo>
                <a:lnTo>
                  <a:pt x="154" y="4"/>
                </a:lnTo>
                <a:lnTo>
                  <a:pt x="154" y="12"/>
                </a:lnTo>
                <a:lnTo>
                  <a:pt x="190" y="12"/>
                </a:lnTo>
                <a:lnTo>
                  <a:pt x="190" y="0"/>
                </a:lnTo>
                <a:lnTo>
                  <a:pt x="20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0" name="Freeform 44"/>
          <p:cNvSpPr>
            <a:spLocks/>
          </p:cNvSpPr>
          <p:nvPr/>
        </p:nvSpPr>
        <p:spPr bwMode="auto">
          <a:xfrm>
            <a:off x="2227580" y="1285473"/>
            <a:ext cx="425450" cy="422275"/>
          </a:xfrm>
          <a:custGeom>
            <a:avLst/>
            <a:gdLst>
              <a:gd name="T0" fmla="*/ 425450 w 268"/>
              <a:gd name="T1" fmla="*/ 38100 h 266"/>
              <a:gd name="T2" fmla="*/ 422275 w 268"/>
              <a:gd name="T3" fmla="*/ 95250 h 266"/>
              <a:gd name="T4" fmla="*/ 422275 w 268"/>
              <a:gd name="T5" fmla="*/ 282575 h 266"/>
              <a:gd name="T6" fmla="*/ 346075 w 268"/>
              <a:gd name="T7" fmla="*/ 282575 h 266"/>
              <a:gd name="T8" fmla="*/ 336550 w 268"/>
              <a:gd name="T9" fmla="*/ 292100 h 266"/>
              <a:gd name="T10" fmla="*/ 317500 w 268"/>
              <a:gd name="T11" fmla="*/ 295275 h 266"/>
              <a:gd name="T12" fmla="*/ 314325 w 268"/>
              <a:gd name="T13" fmla="*/ 311150 h 266"/>
              <a:gd name="T14" fmla="*/ 317500 w 268"/>
              <a:gd name="T15" fmla="*/ 320675 h 266"/>
              <a:gd name="T16" fmla="*/ 314325 w 268"/>
              <a:gd name="T17" fmla="*/ 323850 h 266"/>
              <a:gd name="T18" fmla="*/ 314325 w 268"/>
              <a:gd name="T19" fmla="*/ 339725 h 266"/>
              <a:gd name="T20" fmla="*/ 314325 w 268"/>
              <a:gd name="T21" fmla="*/ 342900 h 266"/>
              <a:gd name="T22" fmla="*/ 314325 w 268"/>
              <a:gd name="T23" fmla="*/ 346075 h 266"/>
              <a:gd name="T24" fmla="*/ 311150 w 268"/>
              <a:gd name="T25" fmla="*/ 358775 h 266"/>
              <a:gd name="T26" fmla="*/ 295275 w 268"/>
              <a:gd name="T27" fmla="*/ 365125 h 266"/>
              <a:gd name="T28" fmla="*/ 285750 w 268"/>
              <a:gd name="T29" fmla="*/ 361950 h 266"/>
              <a:gd name="T30" fmla="*/ 273050 w 268"/>
              <a:gd name="T31" fmla="*/ 377825 h 266"/>
              <a:gd name="T32" fmla="*/ 263525 w 268"/>
              <a:gd name="T33" fmla="*/ 381000 h 266"/>
              <a:gd name="T34" fmla="*/ 257175 w 268"/>
              <a:gd name="T35" fmla="*/ 377825 h 266"/>
              <a:gd name="T36" fmla="*/ 254000 w 268"/>
              <a:gd name="T37" fmla="*/ 377825 h 266"/>
              <a:gd name="T38" fmla="*/ 250825 w 268"/>
              <a:gd name="T39" fmla="*/ 422275 h 266"/>
              <a:gd name="T40" fmla="*/ 155575 w 268"/>
              <a:gd name="T41" fmla="*/ 419100 h 266"/>
              <a:gd name="T42" fmla="*/ 155575 w 268"/>
              <a:gd name="T43" fmla="*/ 415925 h 266"/>
              <a:gd name="T44" fmla="*/ 152400 w 268"/>
              <a:gd name="T45" fmla="*/ 415925 h 266"/>
              <a:gd name="T46" fmla="*/ 152400 w 268"/>
              <a:gd name="T47" fmla="*/ 419100 h 266"/>
              <a:gd name="T48" fmla="*/ 47625 w 268"/>
              <a:gd name="T49" fmla="*/ 415925 h 266"/>
              <a:gd name="T50" fmla="*/ 47625 w 268"/>
              <a:gd name="T51" fmla="*/ 412750 h 266"/>
              <a:gd name="T52" fmla="*/ 34925 w 268"/>
              <a:gd name="T53" fmla="*/ 412750 h 266"/>
              <a:gd name="T54" fmla="*/ 34925 w 268"/>
              <a:gd name="T55" fmla="*/ 415925 h 266"/>
              <a:gd name="T56" fmla="*/ 0 w 268"/>
              <a:gd name="T57" fmla="*/ 415925 h 266"/>
              <a:gd name="T58" fmla="*/ 0 w 268"/>
              <a:gd name="T59" fmla="*/ 260350 h 266"/>
              <a:gd name="T60" fmla="*/ 3175 w 268"/>
              <a:gd name="T61" fmla="*/ 200025 h 266"/>
              <a:gd name="T62" fmla="*/ 3175 w 268"/>
              <a:gd name="T63" fmla="*/ 79375 h 266"/>
              <a:gd name="T64" fmla="*/ 15875 w 268"/>
              <a:gd name="T65" fmla="*/ 79375 h 266"/>
              <a:gd name="T66" fmla="*/ 15875 w 268"/>
              <a:gd name="T67" fmla="*/ 69850 h 266"/>
              <a:gd name="T68" fmla="*/ 3175 w 268"/>
              <a:gd name="T69" fmla="*/ 69850 h 266"/>
              <a:gd name="T70" fmla="*/ 9525 w 268"/>
              <a:gd name="T71" fmla="*/ 0 h 266"/>
              <a:gd name="T72" fmla="*/ 79375 w 268"/>
              <a:gd name="T73" fmla="*/ 0 h 266"/>
              <a:gd name="T74" fmla="*/ 82550 w 268"/>
              <a:gd name="T75" fmla="*/ 38100 h 266"/>
              <a:gd name="T76" fmla="*/ 225425 w 268"/>
              <a:gd name="T77" fmla="*/ 38100 h 266"/>
              <a:gd name="T78" fmla="*/ 225425 w 268"/>
              <a:gd name="T79" fmla="*/ 28575 h 266"/>
              <a:gd name="T80" fmla="*/ 247650 w 268"/>
              <a:gd name="T81" fmla="*/ 28575 h 266"/>
              <a:gd name="T82" fmla="*/ 247650 w 268"/>
              <a:gd name="T83" fmla="*/ 38100 h 266"/>
              <a:gd name="T84" fmla="*/ 273050 w 268"/>
              <a:gd name="T85" fmla="*/ 38100 h 266"/>
              <a:gd name="T86" fmla="*/ 273050 w 268"/>
              <a:gd name="T87" fmla="*/ 44450 h 266"/>
              <a:gd name="T88" fmla="*/ 279400 w 268"/>
              <a:gd name="T89" fmla="*/ 44450 h 266"/>
              <a:gd name="T90" fmla="*/ 279400 w 268"/>
              <a:gd name="T91" fmla="*/ 38100 h 266"/>
              <a:gd name="T92" fmla="*/ 425450 w 268"/>
              <a:gd name="T93" fmla="*/ 38100 h 266"/>
              <a:gd name="T94" fmla="*/ 425450 w 268"/>
              <a:gd name="T95" fmla="*/ 38100 h 266"/>
              <a:gd name="T96" fmla="*/ 425450 w 268"/>
              <a:gd name="T97" fmla="*/ 38100 h 266"/>
              <a:gd name="T98" fmla="*/ 425450 w 268"/>
              <a:gd name="T99" fmla="*/ 38100 h 26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68" h="266">
                <a:moveTo>
                  <a:pt x="268" y="24"/>
                </a:moveTo>
                <a:lnTo>
                  <a:pt x="266" y="60"/>
                </a:lnTo>
                <a:lnTo>
                  <a:pt x="266" y="178"/>
                </a:lnTo>
                <a:lnTo>
                  <a:pt x="218" y="178"/>
                </a:lnTo>
                <a:lnTo>
                  <a:pt x="212" y="184"/>
                </a:lnTo>
                <a:lnTo>
                  <a:pt x="200" y="186"/>
                </a:lnTo>
                <a:lnTo>
                  <a:pt x="198" y="196"/>
                </a:lnTo>
                <a:lnTo>
                  <a:pt x="200" y="202"/>
                </a:lnTo>
                <a:lnTo>
                  <a:pt x="198" y="204"/>
                </a:lnTo>
                <a:lnTo>
                  <a:pt x="198" y="214"/>
                </a:lnTo>
                <a:lnTo>
                  <a:pt x="198" y="216"/>
                </a:lnTo>
                <a:lnTo>
                  <a:pt x="198" y="218"/>
                </a:lnTo>
                <a:lnTo>
                  <a:pt x="196" y="226"/>
                </a:lnTo>
                <a:lnTo>
                  <a:pt x="186" y="230"/>
                </a:lnTo>
                <a:lnTo>
                  <a:pt x="180" y="228"/>
                </a:lnTo>
                <a:lnTo>
                  <a:pt x="172" y="238"/>
                </a:lnTo>
                <a:lnTo>
                  <a:pt x="166" y="240"/>
                </a:lnTo>
                <a:lnTo>
                  <a:pt x="162" y="238"/>
                </a:lnTo>
                <a:lnTo>
                  <a:pt x="160" y="238"/>
                </a:lnTo>
                <a:lnTo>
                  <a:pt x="158" y="266"/>
                </a:lnTo>
                <a:lnTo>
                  <a:pt x="98" y="264"/>
                </a:lnTo>
                <a:lnTo>
                  <a:pt x="98" y="262"/>
                </a:lnTo>
                <a:lnTo>
                  <a:pt x="96" y="262"/>
                </a:lnTo>
                <a:lnTo>
                  <a:pt x="96" y="264"/>
                </a:lnTo>
                <a:lnTo>
                  <a:pt x="30" y="262"/>
                </a:lnTo>
                <a:lnTo>
                  <a:pt x="30" y="260"/>
                </a:lnTo>
                <a:lnTo>
                  <a:pt x="22" y="260"/>
                </a:lnTo>
                <a:lnTo>
                  <a:pt x="22" y="262"/>
                </a:lnTo>
                <a:lnTo>
                  <a:pt x="0" y="262"/>
                </a:lnTo>
                <a:lnTo>
                  <a:pt x="0" y="164"/>
                </a:lnTo>
                <a:lnTo>
                  <a:pt x="2" y="126"/>
                </a:lnTo>
                <a:lnTo>
                  <a:pt x="2" y="50"/>
                </a:lnTo>
                <a:lnTo>
                  <a:pt x="10" y="50"/>
                </a:lnTo>
                <a:lnTo>
                  <a:pt x="10" y="44"/>
                </a:lnTo>
                <a:lnTo>
                  <a:pt x="2" y="44"/>
                </a:lnTo>
                <a:lnTo>
                  <a:pt x="6" y="0"/>
                </a:lnTo>
                <a:lnTo>
                  <a:pt x="50" y="0"/>
                </a:lnTo>
                <a:lnTo>
                  <a:pt x="52" y="24"/>
                </a:lnTo>
                <a:lnTo>
                  <a:pt x="142" y="24"/>
                </a:lnTo>
                <a:lnTo>
                  <a:pt x="142" y="18"/>
                </a:lnTo>
                <a:lnTo>
                  <a:pt x="156" y="18"/>
                </a:lnTo>
                <a:lnTo>
                  <a:pt x="156" y="24"/>
                </a:lnTo>
                <a:lnTo>
                  <a:pt x="172" y="24"/>
                </a:lnTo>
                <a:lnTo>
                  <a:pt x="172" y="28"/>
                </a:lnTo>
                <a:lnTo>
                  <a:pt x="176" y="28"/>
                </a:lnTo>
                <a:lnTo>
                  <a:pt x="176" y="24"/>
                </a:lnTo>
                <a:lnTo>
                  <a:pt x="268" y="2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1" name="Freeform 45"/>
          <p:cNvSpPr>
            <a:spLocks/>
          </p:cNvSpPr>
          <p:nvPr/>
        </p:nvSpPr>
        <p:spPr bwMode="auto">
          <a:xfrm>
            <a:off x="2649855" y="1380723"/>
            <a:ext cx="352425" cy="355600"/>
          </a:xfrm>
          <a:custGeom>
            <a:avLst/>
            <a:gdLst>
              <a:gd name="T0" fmla="*/ 317500 w 222"/>
              <a:gd name="T1" fmla="*/ 0 h 224"/>
              <a:gd name="T2" fmla="*/ 327025 w 222"/>
              <a:gd name="T3" fmla="*/ 12700 h 224"/>
              <a:gd name="T4" fmla="*/ 320675 w 222"/>
              <a:gd name="T5" fmla="*/ 25400 h 224"/>
              <a:gd name="T6" fmla="*/ 327025 w 222"/>
              <a:gd name="T7" fmla="*/ 44450 h 224"/>
              <a:gd name="T8" fmla="*/ 333375 w 222"/>
              <a:gd name="T9" fmla="*/ 44450 h 224"/>
              <a:gd name="T10" fmla="*/ 346075 w 222"/>
              <a:gd name="T11" fmla="*/ 47625 h 224"/>
              <a:gd name="T12" fmla="*/ 339725 w 222"/>
              <a:gd name="T13" fmla="*/ 63500 h 224"/>
              <a:gd name="T14" fmla="*/ 346075 w 222"/>
              <a:gd name="T15" fmla="*/ 57150 h 224"/>
              <a:gd name="T16" fmla="*/ 349250 w 222"/>
              <a:gd name="T17" fmla="*/ 69850 h 224"/>
              <a:gd name="T18" fmla="*/ 320675 w 222"/>
              <a:gd name="T19" fmla="*/ 85725 h 224"/>
              <a:gd name="T20" fmla="*/ 320675 w 222"/>
              <a:gd name="T21" fmla="*/ 101600 h 224"/>
              <a:gd name="T22" fmla="*/ 323850 w 222"/>
              <a:gd name="T23" fmla="*/ 120650 h 224"/>
              <a:gd name="T24" fmla="*/ 301625 w 222"/>
              <a:gd name="T25" fmla="*/ 139700 h 224"/>
              <a:gd name="T26" fmla="*/ 304800 w 222"/>
              <a:gd name="T27" fmla="*/ 149225 h 224"/>
              <a:gd name="T28" fmla="*/ 282575 w 222"/>
              <a:gd name="T29" fmla="*/ 174625 h 224"/>
              <a:gd name="T30" fmla="*/ 269875 w 222"/>
              <a:gd name="T31" fmla="*/ 171450 h 224"/>
              <a:gd name="T32" fmla="*/ 257175 w 222"/>
              <a:gd name="T33" fmla="*/ 180975 h 224"/>
              <a:gd name="T34" fmla="*/ 222250 w 222"/>
              <a:gd name="T35" fmla="*/ 180975 h 224"/>
              <a:gd name="T36" fmla="*/ 203200 w 222"/>
              <a:gd name="T37" fmla="*/ 206375 h 224"/>
              <a:gd name="T38" fmla="*/ 196850 w 222"/>
              <a:gd name="T39" fmla="*/ 215900 h 224"/>
              <a:gd name="T40" fmla="*/ 180975 w 222"/>
              <a:gd name="T41" fmla="*/ 238125 h 224"/>
              <a:gd name="T42" fmla="*/ 171450 w 222"/>
              <a:gd name="T43" fmla="*/ 260350 h 224"/>
              <a:gd name="T44" fmla="*/ 165100 w 222"/>
              <a:gd name="T45" fmla="*/ 285750 h 224"/>
              <a:gd name="T46" fmla="*/ 158750 w 222"/>
              <a:gd name="T47" fmla="*/ 301625 h 224"/>
              <a:gd name="T48" fmla="*/ 152400 w 222"/>
              <a:gd name="T49" fmla="*/ 320675 h 224"/>
              <a:gd name="T50" fmla="*/ 152400 w 222"/>
              <a:gd name="T51" fmla="*/ 336550 h 224"/>
              <a:gd name="T52" fmla="*/ 168275 w 222"/>
              <a:gd name="T53" fmla="*/ 355600 h 224"/>
              <a:gd name="T54" fmla="*/ 130175 w 222"/>
              <a:gd name="T55" fmla="*/ 346075 h 224"/>
              <a:gd name="T56" fmla="*/ 104775 w 222"/>
              <a:gd name="T57" fmla="*/ 342900 h 224"/>
              <a:gd name="T58" fmla="*/ 82550 w 222"/>
              <a:gd name="T59" fmla="*/ 330200 h 224"/>
              <a:gd name="T60" fmla="*/ 69850 w 222"/>
              <a:gd name="T61" fmla="*/ 311150 h 224"/>
              <a:gd name="T62" fmla="*/ 44450 w 222"/>
              <a:gd name="T63" fmla="*/ 295275 h 224"/>
              <a:gd name="T64" fmla="*/ 31750 w 222"/>
              <a:gd name="T65" fmla="*/ 298450 h 224"/>
              <a:gd name="T66" fmla="*/ 6350 w 222"/>
              <a:gd name="T67" fmla="*/ 288925 h 224"/>
              <a:gd name="T68" fmla="*/ 0 w 222"/>
              <a:gd name="T69" fmla="*/ 282575 h 224"/>
              <a:gd name="T70" fmla="*/ 0 w 222"/>
              <a:gd name="T71" fmla="*/ 0 h 224"/>
              <a:gd name="T72" fmla="*/ 0 w 222"/>
              <a:gd name="T73" fmla="*/ 0 h 2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22" h="224">
                <a:moveTo>
                  <a:pt x="0" y="0"/>
                </a:moveTo>
                <a:lnTo>
                  <a:pt x="200" y="0"/>
                </a:lnTo>
                <a:lnTo>
                  <a:pt x="206" y="4"/>
                </a:lnTo>
                <a:lnTo>
                  <a:pt x="206" y="8"/>
                </a:lnTo>
                <a:lnTo>
                  <a:pt x="204" y="8"/>
                </a:lnTo>
                <a:lnTo>
                  <a:pt x="202" y="16"/>
                </a:lnTo>
                <a:lnTo>
                  <a:pt x="208" y="26"/>
                </a:lnTo>
                <a:lnTo>
                  <a:pt x="206" y="28"/>
                </a:lnTo>
                <a:lnTo>
                  <a:pt x="210" y="34"/>
                </a:lnTo>
                <a:lnTo>
                  <a:pt x="210" y="28"/>
                </a:lnTo>
                <a:lnTo>
                  <a:pt x="218" y="28"/>
                </a:lnTo>
                <a:lnTo>
                  <a:pt x="218" y="30"/>
                </a:lnTo>
                <a:lnTo>
                  <a:pt x="212" y="30"/>
                </a:lnTo>
                <a:lnTo>
                  <a:pt x="214" y="40"/>
                </a:lnTo>
                <a:lnTo>
                  <a:pt x="218" y="40"/>
                </a:lnTo>
                <a:lnTo>
                  <a:pt x="218" y="36"/>
                </a:lnTo>
                <a:lnTo>
                  <a:pt x="222" y="38"/>
                </a:lnTo>
                <a:lnTo>
                  <a:pt x="220" y="44"/>
                </a:lnTo>
                <a:lnTo>
                  <a:pt x="208" y="48"/>
                </a:lnTo>
                <a:lnTo>
                  <a:pt x="202" y="54"/>
                </a:lnTo>
                <a:lnTo>
                  <a:pt x="204" y="58"/>
                </a:lnTo>
                <a:lnTo>
                  <a:pt x="202" y="64"/>
                </a:lnTo>
                <a:lnTo>
                  <a:pt x="204" y="70"/>
                </a:lnTo>
                <a:lnTo>
                  <a:pt x="204" y="76"/>
                </a:lnTo>
                <a:lnTo>
                  <a:pt x="190" y="84"/>
                </a:lnTo>
                <a:lnTo>
                  <a:pt x="190" y="88"/>
                </a:lnTo>
                <a:lnTo>
                  <a:pt x="194" y="88"/>
                </a:lnTo>
                <a:lnTo>
                  <a:pt x="192" y="94"/>
                </a:lnTo>
                <a:lnTo>
                  <a:pt x="186" y="96"/>
                </a:lnTo>
                <a:lnTo>
                  <a:pt x="178" y="110"/>
                </a:lnTo>
                <a:lnTo>
                  <a:pt x="174" y="110"/>
                </a:lnTo>
                <a:lnTo>
                  <a:pt x="170" y="108"/>
                </a:lnTo>
                <a:lnTo>
                  <a:pt x="166" y="110"/>
                </a:lnTo>
                <a:lnTo>
                  <a:pt x="162" y="114"/>
                </a:lnTo>
                <a:lnTo>
                  <a:pt x="152" y="108"/>
                </a:lnTo>
                <a:lnTo>
                  <a:pt x="140" y="114"/>
                </a:lnTo>
                <a:lnTo>
                  <a:pt x="132" y="120"/>
                </a:lnTo>
                <a:lnTo>
                  <a:pt x="128" y="130"/>
                </a:lnTo>
                <a:lnTo>
                  <a:pt x="128" y="134"/>
                </a:lnTo>
                <a:lnTo>
                  <a:pt x="124" y="136"/>
                </a:lnTo>
                <a:lnTo>
                  <a:pt x="114" y="146"/>
                </a:lnTo>
                <a:lnTo>
                  <a:pt x="114" y="150"/>
                </a:lnTo>
                <a:lnTo>
                  <a:pt x="108" y="160"/>
                </a:lnTo>
                <a:lnTo>
                  <a:pt x="108" y="164"/>
                </a:lnTo>
                <a:lnTo>
                  <a:pt x="104" y="172"/>
                </a:lnTo>
                <a:lnTo>
                  <a:pt x="104" y="180"/>
                </a:lnTo>
                <a:lnTo>
                  <a:pt x="96" y="186"/>
                </a:lnTo>
                <a:lnTo>
                  <a:pt x="100" y="190"/>
                </a:lnTo>
                <a:lnTo>
                  <a:pt x="94" y="196"/>
                </a:lnTo>
                <a:lnTo>
                  <a:pt x="96" y="202"/>
                </a:lnTo>
                <a:lnTo>
                  <a:pt x="92" y="210"/>
                </a:lnTo>
                <a:lnTo>
                  <a:pt x="96" y="212"/>
                </a:lnTo>
                <a:lnTo>
                  <a:pt x="100" y="220"/>
                </a:lnTo>
                <a:lnTo>
                  <a:pt x="106" y="224"/>
                </a:lnTo>
                <a:lnTo>
                  <a:pt x="92" y="224"/>
                </a:lnTo>
                <a:lnTo>
                  <a:pt x="82" y="218"/>
                </a:lnTo>
                <a:lnTo>
                  <a:pt x="74" y="220"/>
                </a:lnTo>
                <a:lnTo>
                  <a:pt x="66" y="216"/>
                </a:lnTo>
                <a:lnTo>
                  <a:pt x="64" y="210"/>
                </a:lnTo>
                <a:lnTo>
                  <a:pt x="52" y="208"/>
                </a:lnTo>
                <a:lnTo>
                  <a:pt x="48" y="198"/>
                </a:lnTo>
                <a:lnTo>
                  <a:pt x="44" y="196"/>
                </a:lnTo>
                <a:lnTo>
                  <a:pt x="34" y="192"/>
                </a:lnTo>
                <a:lnTo>
                  <a:pt x="28" y="186"/>
                </a:lnTo>
                <a:lnTo>
                  <a:pt x="26" y="184"/>
                </a:lnTo>
                <a:lnTo>
                  <a:pt x="20" y="188"/>
                </a:lnTo>
                <a:lnTo>
                  <a:pt x="14" y="184"/>
                </a:lnTo>
                <a:lnTo>
                  <a:pt x="4" y="182"/>
                </a:lnTo>
                <a:lnTo>
                  <a:pt x="2" y="180"/>
                </a:lnTo>
                <a:lnTo>
                  <a:pt x="0" y="178"/>
                </a:lnTo>
                <a:lnTo>
                  <a:pt x="0" y="11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2" name="Freeform 46"/>
          <p:cNvSpPr>
            <a:spLocks/>
          </p:cNvSpPr>
          <p:nvPr/>
        </p:nvSpPr>
        <p:spPr bwMode="auto">
          <a:xfrm>
            <a:off x="2027555" y="1568048"/>
            <a:ext cx="790575" cy="850900"/>
          </a:xfrm>
          <a:custGeom>
            <a:avLst/>
            <a:gdLst>
              <a:gd name="T0" fmla="*/ 457200 w 498"/>
              <a:gd name="T1" fmla="*/ 95250 h 536"/>
              <a:gd name="T2" fmla="*/ 485775 w 498"/>
              <a:gd name="T3" fmla="*/ 79375 h 536"/>
              <a:gd name="T4" fmla="*/ 514350 w 498"/>
              <a:gd name="T5" fmla="*/ 63500 h 536"/>
              <a:gd name="T6" fmla="*/ 514350 w 498"/>
              <a:gd name="T7" fmla="*/ 41275 h 536"/>
              <a:gd name="T8" fmla="*/ 517525 w 498"/>
              <a:gd name="T9" fmla="*/ 12700 h 536"/>
              <a:gd name="T10" fmla="*/ 622300 w 498"/>
              <a:gd name="T11" fmla="*/ 0 h 536"/>
              <a:gd name="T12" fmla="*/ 628650 w 498"/>
              <a:gd name="T13" fmla="*/ 101600 h 536"/>
              <a:gd name="T14" fmla="*/ 663575 w 498"/>
              <a:gd name="T15" fmla="*/ 104775 h 536"/>
              <a:gd name="T16" fmla="*/ 692150 w 498"/>
              <a:gd name="T17" fmla="*/ 123825 h 536"/>
              <a:gd name="T18" fmla="*/ 723900 w 498"/>
              <a:gd name="T19" fmla="*/ 146050 h 536"/>
              <a:gd name="T20" fmla="*/ 752475 w 498"/>
              <a:gd name="T21" fmla="*/ 158750 h 536"/>
              <a:gd name="T22" fmla="*/ 765175 w 498"/>
              <a:gd name="T23" fmla="*/ 190500 h 536"/>
              <a:gd name="T24" fmla="*/ 717550 w 498"/>
              <a:gd name="T25" fmla="*/ 196850 h 536"/>
              <a:gd name="T26" fmla="*/ 692150 w 498"/>
              <a:gd name="T27" fmla="*/ 241300 h 536"/>
              <a:gd name="T28" fmla="*/ 669925 w 498"/>
              <a:gd name="T29" fmla="*/ 225425 h 536"/>
              <a:gd name="T30" fmla="*/ 631825 w 498"/>
              <a:gd name="T31" fmla="*/ 238125 h 536"/>
              <a:gd name="T32" fmla="*/ 615950 w 498"/>
              <a:gd name="T33" fmla="*/ 250825 h 536"/>
              <a:gd name="T34" fmla="*/ 603250 w 498"/>
              <a:gd name="T35" fmla="*/ 285750 h 536"/>
              <a:gd name="T36" fmla="*/ 574675 w 498"/>
              <a:gd name="T37" fmla="*/ 282575 h 536"/>
              <a:gd name="T38" fmla="*/ 530225 w 498"/>
              <a:gd name="T39" fmla="*/ 273050 h 536"/>
              <a:gd name="T40" fmla="*/ 422275 w 498"/>
              <a:gd name="T41" fmla="*/ 669925 h 536"/>
              <a:gd name="T42" fmla="*/ 422275 w 498"/>
              <a:gd name="T43" fmla="*/ 679450 h 536"/>
              <a:gd name="T44" fmla="*/ 412750 w 498"/>
              <a:gd name="T45" fmla="*/ 669925 h 536"/>
              <a:gd name="T46" fmla="*/ 260350 w 498"/>
              <a:gd name="T47" fmla="*/ 838200 h 536"/>
              <a:gd name="T48" fmla="*/ 254000 w 498"/>
              <a:gd name="T49" fmla="*/ 850900 h 536"/>
              <a:gd name="T50" fmla="*/ 231775 w 498"/>
              <a:gd name="T51" fmla="*/ 841375 h 536"/>
              <a:gd name="T52" fmla="*/ 25400 w 498"/>
              <a:gd name="T53" fmla="*/ 838200 h 536"/>
              <a:gd name="T54" fmla="*/ 19050 w 498"/>
              <a:gd name="T55" fmla="*/ 796925 h 536"/>
              <a:gd name="T56" fmla="*/ 44450 w 498"/>
              <a:gd name="T57" fmla="*/ 746125 h 536"/>
              <a:gd name="T58" fmla="*/ 92075 w 498"/>
              <a:gd name="T59" fmla="*/ 711200 h 536"/>
              <a:gd name="T60" fmla="*/ 114300 w 498"/>
              <a:gd name="T61" fmla="*/ 701675 h 536"/>
              <a:gd name="T62" fmla="*/ 146050 w 498"/>
              <a:gd name="T63" fmla="*/ 673100 h 536"/>
              <a:gd name="T64" fmla="*/ 209550 w 498"/>
              <a:gd name="T65" fmla="*/ 625475 h 536"/>
              <a:gd name="T66" fmla="*/ 228600 w 498"/>
              <a:gd name="T67" fmla="*/ 615950 h 536"/>
              <a:gd name="T68" fmla="*/ 263525 w 498"/>
              <a:gd name="T69" fmla="*/ 574675 h 536"/>
              <a:gd name="T70" fmla="*/ 285750 w 498"/>
              <a:gd name="T71" fmla="*/ 552450 h 536"/>
              <a:gd name="T72" fmla="*/ 355600 w 498"/>
              <a:gd name="T73" fmla="*/ 488950 h 536"/>
              <a:gd name="T74" fmla="*/ 400050 w 498"/>
              <a:gd name="T75" fmla="*/ 447675 h 536"/>
              <a:gd name="T76" fmla="*/ 412750 w 498"/>
              <a:gd name="T77" fmla="*/ 447675 h 536"/>
              <a:gd name="T78" fmla="*/ 415925 w 498"/>
              <a:gd name="T79" fmla="*/ 406400 h 536"/>
              <a:gd name="T80" fmla="*/ 425450 w 498"/>
              <a:gd name="T81" fmla="*/ 371475 h 536"/>
              <a:gd name="T82" fmla="*/ 422275 w 498"/>
              <a:gd name="T83" fmla="*/ 346075 h 536"/>
              <a:gd name="T84" fmla="*/ 434975 w 498"/>
              <a:gd name="T85" fmla="*/ 327025 h 536"/>
              <a:gd name="T86" fmla="*/ 488950 w 498"/>
              <a:gd name="T87" fmla="*/ 276225 h 536"/>
              <a:gd name="T88" fmla="*/ 498475 w 498"/>
              <a:gd name="T89" fmla="*/ 260350 h 536"/>
              <a:gd name="T90" fmla="*/ 482600 w 498"/>
              <a:gd name="T91" fmla="*/ 234950 h 536"/>
              <a:gd name="T92" fmla="*/ 476250 w 498"/>
              <a:gd name="T93" fmla="*/ 222250 h 536"/>
              <a:gd name="T94" fmla="*/ 469900 w 498"/>
              <a:gd name="T95" fmla="*/ 190500 h 536"/>
              <a:gd name="T96" fmla="*/ 457200 w 498"/>
              <a:gd name="T97" fmla="*/ 174625 h 536"/>
              <a:gd name="T98" fmla="*/ 450850 w 498"/>
              <a:gd name="T99" fmla="*/ 139700 h 536"/>
              <a:gd name="T100" fmla="*/ 450850 w 498"/>
              <a:gd name="T101" fmla="*/ 139700 h 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98" h="536">
                <a:moveTo>
                  <a:pt x="284" y="88"/>
                </a:moveTo>
                <a:lnTo>
                  <a:pt x="286" y="60"/>
                </a:lnTo>
                <a:lnTo>
                  <a:pt x="288" y="60"/>
                </a:lnTo>
                <a:lnTo>
                  <a:pt x="292" y="62"/>
                </a:lnTo>
                <a:lnTo>
                  <a:pt x="298" y="60"/>
                </a:lnTo>
                <a:lnTo>
                  <a:pt x="306" y="50"/>
                </a:lnTo>
                <a:lnTo>
                  <a:pt x="312" y="52"/>
                </a:lnTo>
                <a:lnTo>
                  <a:pt x="322" y="48"/>
                </a:lnTo>
                <a:lnTo>
                  <a:pt x="324" y="40"/>
                </a:lnTo>
                <a:lnTo>
                  <a:pt x="324" y="38"/>
                </a:lnTo>
                <a:lnTo>
                  <a:pt x="324" y="36"/>
                </a:lnTo>
                <a:lnTo>
                  <a:pt x="324" y="26"/>
                </a:lnTo>
                <a:lnTo>
                  <a:pt x="326" y="24"/>
                </a:lnTo>
                <a:lnTo>
                  <a:pt x="324" y="18"/>
                </a:lnTo>
                <a:lnTo>
                  <a:pt x="326" y="8"/>
                </a:lnTo>
                <a:lnTo>
                  <a:pt x="338" y="6"/>
                </a:lnTo>
                <a:lnTo>
                  <a:pt x="344" y="0"/>
                </a:lnTo>
                <a:lnTo>
                  <a:pt x="392" y="0"/>
                </a:lnTo>
                <a:lnTo>
                  <a:pt x="392" y="60"/>
                </a:lnTo>
                <a:lnTo>
                  <a:pt x="394" y="62"/>
                </a:lnTo>
                <a:lnTo>
                  <a:pt x="396" y="64"/>
                </a:lnTo>
                <a:lnTo>
                  <a:pt x="406" y="66"/>
                </a:lnTo>
                <a:lnTo>
                  <a:pt x="412" y="70"/>
                </a:lnTo>
                <a:lnTo>
                  <a:pt x="418" y="66"/>
                </a:lnTo>
                <a:lnTo>
                  <a:pt x="420" y="68"/>
                </a:lnTo>
                <a:lnTo>
                  <a:pt x="426" y="74"/>
                </a:lnTo>
                <a:lnTo>
                  <a:pt x="436" y="78"/>
                </a:lnTo>
                <a:lnTo>
                  <a:pt x="440" y="80"/>
                </a:lnTo>
                <a:lnTo>
                  <a:pt x="444" y="90"/>
                </a:lnTo>
                <a:lnTo>
                  <a:pt x="456" y="92"/>
                </a:lnTo>
                <a:lnTo>
                  <a:pt x="458" y="98"/>
                </a:lnTo>
                <a:lnTo>
                  <a:pt x="466" y="102"/>
                </a:lnTo>
                <a:lnTo>
                  <a:pt x="474" y="100"/>
                </a:lnTo>
                <a:lnTo>
                  <a:pt x="484" y="106"/>
                </a:lnTo>
                <a:lnTo>
                  <a:pt x="498" y="106"/>
                </a:lnTo>
                <a:lnTo>
                  <a:pt x="482" y="120"/>
                </a:lnTo>
                <a:lnTo>
                  <a:pt x="468" y="122"/>
                </a:lnTo>
                <a:lnTo>
                  <a:pt x="458" y="120"/>
                </a:lnTo>
                <a:lnTo>
                  <a:pt x="452" y="124"/>
                </a:lnTo>
                <a:lnTo>
                  <a:pt x="446" y="128"/>
                </a:lnTo>
                <a:lnTo>
                  <a:pt x="442" y="146"/>
                </a:lnTo>
                <a:lnTo>
                  <a:pt x="436" y="152"/>
                </a:lnTo>
                <a:lnTo>
                  <a:pt x="426" y="152"/>
                </a:lnTo>
                <a:lnTo>
                  <a:pt x="428" y="148"/>
                </a:lnTo>
                <a:lnTo>
                  <a:pt x="422" y="142"/>
                </a:lnTo>
                <a:lnTo>
                  <a:pt x="412" y="142"/>
                </a:lnTo>
                <a:lnTo>
                  <a:pt x="398" y="148"/>
                </a:lnTo>
                <a:lnTo>
                  <a:pt x="398" y="150"/>
                </a:lnTo>
                <a:lnTo>
                  <a:pt x="394" y="158"/>
                </a:lnTo>
                <a:lnTo>
                  <a:pt x="392" y="154"/>
                </a:lnTo>
                <a:lnTo>
                  <a:pt x="388" y="158"/>
                </a:lnTo>
                <a:lnTo>
                  <a:pt x="388" y="166"/>
                </a:lnTo>
                <a:lnTo>
                  <a:pt x="392" y="170"/>
                </a:lnTo>
                <a:lnTo>
                  <a:pt x="380" y="180"/>
                </a:lnTo>
                <a:lnTo>
                  <a:pt x="374" y="180"/>
                </a:lnTo>
                <a:lnTo>
                  <a:pt x="366" y="178"/>
                </a:lnTo>
                <a:lnTo>
                  <a:pt x="362" y="178"/>
                </a:lnTo>
                <a:lnTo>
                  <a:pt x="356" y="172"/>
                </a:lnTo>
                <a:lnTo>
                  <a:pt x="340" y="168"/>
                </a:lnTo>
                <a:lnTo>
                  <a:pt x="334" y="172"/>
                </a:lnTo>
                <a:lnTo>
                  <a:pt x="334" y="170"/>
                </a:lnTo>
                <a:lnTo>
                  <a:pt x="332" y="422"/>
                </a:lnTo>
                <a:lnTo>
                  <a:pt x="266" y="422"/>
                </a:lnTo>
                <a:lnTo>
                  <a:pt x="266" y="424"/>
                </a:lnTo>
                <a:lnTo>
                  <a:pt x="266" y="428"/>
                </a:lnTo>
                <a:lnTo>
                  <a:pt x="262" y="428"/>
                </a:lnTo>
                <a:lnTo>
                  <a:pt x="262" y="422"/>
                </a:lnTo>
                <a:lnTo>
                  <a:pt x="260" y="422"/>
                </a:lnTo>
                <a:lnTo>
                  <a:pt x="260" y="498"/>
                </a:lnTo>
                <a:lnTo>
                  <a:pt x="168" y="524"/>
                </a:lnTo>
                <a:lnTo>
                  <a:pt x="164" y="528"/>
                </a:lnTo>
                <a:lnTo>
                  <a:pt x="162" y="528"/>
                </a:lnTo>
                <a:lnTo>
                  <a:pt x="160" y="532"/>
                </a:lnTo>
                <a:lnTo>
                  <a:pt x="160" y="536"/>
                </a:lnTo>
                <a:lnTo>
                  <a:pt x="152" y="536"/>
                </a:lnTo>
                <a:lnTo>
                  <a:pt x="152" y="530"/>
                </a:lnTo>
                <a:lnTo>
                  <a:pt x="146" y="530"/>
                </a:lnTo>
                <a:lnTo>
                  <a:pt x="0" y="530"/>
                </a:lnTo>
                <a:lnTo>
                  <a:pt x="4" y="528"/>
                </a:lnTo>
                <a:lnTo>
                  <a:pt x="16" y="528"/>
                </a:lnTo>
                <a:lnTo>
                  <a:pt x="22" y="522"/>
                </a:lnTo>
                <a:lnTo>
                  <a:pt x="22" y="518"/>
                </a:lnTo>
                <a:lnTo>
                  <a:pt x="12" y="502"/>
                </a:lnTo>
                <a:lnTo>
                  <a:pt x="16" y="488"/>
                </a:lnTo>
                <a:lnTo>
                  <a:pt x="26" y="482"/>
                </a:lnTo>
                <a:lnTo>
                  <a:pt x="28" y="470"/>
                </a:lnTo>
                <a:lnTo>
                  <a:pt x="36" y="464"/>
                </a:lnTo>
                <a:lnTo>
                  <a:pt x="48" y="452"/>
                </a:lnTo>
                <a:lnTo>
                  <a:pt x="58" y="448"/>
                </a:lnTo>
                <a:lnTo>
                  <a:pt x="64" y="436"/>
                </a:lnTo>
                <a:lnTo>
                  <a:pt x="66" y="434"/>
                </a:lnTo>
                <a:lnTo>
                  <a:pt x="72" y="442"/>
                </a:lnTo>
                <a:lnTo>
                  <a:pt x="74" y="442"/>
                </a:lnTo>
                <a:lnTo>
                  <a:pt x="80" y="430"/>
                </a:lnTo>
                <a:lnTo>
                  <a:pt x="92" y="424"/>
                </a:lnTo>
                <a:lnTo>
                  <a:pt x="128" y="412"/>
                </a:lnTo>
                <a:lnTo>
                  <a:pt x="132" y="406"/>
                </a:lnTo>
                <a:lnTo>
                  <a:pt x="132" y="394"/>
                </a:lnTo>
                <a:lnTo>
                  <a:pt x="134" y="392"/>
                </a:lnTo>
                <a:lnTo>
                  <a:pt x="138" y="394"/>
                </a:lnTo>
                <a:lnTo>
                  <a:pt x="144" y="388"/>
                </a:lnTo>
                <a:lnTo>
                  <a:pt x="144" y="382"/>
                </a:lnTo>
                <a:lnTo>
                  <a:pt x="160" y="370"/>
                </a:lnTo>
                <a:lnTo>
                  <a:pt x="166" y="362"/>
                </a:lnTo>
                <a:lnTo>
                  <a:pt x="172" y="360"/>
                </a:lnTo>
                <a:lnTo>
                  <a:pt x="174" y="360"/>
                </a:lnTo>
                <a:lnTo>
                  <a:pt x="180" y="348"/>
                </a:lnTo>
                <a:lnTo>
                  <a:pt x="204" y="326"/>
                </a:lnTo>
                <a:lnTo>
                  <a:pt x="212" y="316"/>
                </a:lnTo>
                <a:lnTo>
                  <a:pt x="224" y="308"/>
                </a:lnTo>
                <a:lnTo>
                  <a:pt x="236" y="296"/>
                </a:lnTo>
                <a:lnTo>
                  <a:pt x="242" y="290"/>
                </a:lnTo>
                <a:lnTo>
                  <a:pt x="252" y="282"/>
                </a:lnTo>
                <a:lnTo>
                  <a:pt x="254" y="282"/>
                </a:lnTo>
                <a:lnTo>
                  <a:pt x="260" y="284"/>
                </a:lnTo>
                <a:lnTo>
                  <a:pt x="260" y="282"/>
                </a:lnTo>
                <a:lnTo>
                  <a:pt x="258" y="270"/>
                </a:lnTo>
                <a:lnTo>
                  <a:pt x="258" y="262"/>
                </a:lnTo>
                <a:lnTo>
                  <a:pt x="262" y="256"/>
                </a:lnTo>
                <a:lnTo>
                  <a:pt x="260" y="252"/>
                </a:lnTo>
                <a:lnTo>
                  <a:pt x="268" y="242"/>
                </a:lnTo>
                <a:lnTo>
                  <a:pt x="268" y="234"/>
                </a:lnTo>
                <a:lnTo>
                  <a:pt x="272" y="232"/>
                </a:lnTo>
                <a:lnTo>
                  <a:pt x="268" y="224"/>
                </a:lnTo>
                <a:lnTo>
                  <a:pt x="266" y="218"/>
                </a:lnTo>
                <a:lnTo>
                  <a:pt x="266" y="214"/>
                </a:lnTo>
                <a:lnTo>
                  <a:pt x="272" y="210"/>
                </a:lnTo>
                <a:lnTo>
                  <a:pt x="274" y="206"/>
                </a:lnTo>
                <a:lnTo>
                  <a:pt x="286" y="200"/>
                </a:lnTo>
                <a:lnTo>
                  <a:pt x="304" y="180"/>
                </a:lnTo>
                <a:lnTo>
                  <a:pt x="308" y="174"/>
                </a:lnTo>
                <a:lnTo>
                  <a:pt x="308" y="168"/>
                </a:lnTo>
                <a:lnTo>
                  <a:pt x="312" y="168"/>
                </a:lnTo>
                <a:lnTo>
                  <a:pt x="314" y="164"/>
                </a:lnTo>
                <a:lnTo>
                  <a:pt x="314" y="154"/>
                </a:lnTo>
                <a:lnTo>
                  <a:pt x="306" y="150"/>
                </a:lnTo>
                <a:lnTo>
                  <a:pt x="304" y="148"/>
                </a:lnTo>
                <a:lnTo>
                  <a:pt x="306" y="148"/>
                </a:lnTo>
                <a:lnTo>
                  <a:pt x="302" y="146"/>
                </a:lnTo>
                <a:lnTo>
                  <a:pt x="300" y="140"/>
                </a:lnTo>
                <a:lnTo>
                  <a:pt x="298" y="140"/>
                </a:lnTo>
                <a:lnTo>
                  <a:pt x="300" y="128"/>
                </a:lnTo>
                <a:lnTo>
                  <a:pt x="296" y="120"/>
                </a:lnTo>
                <a:lnTo>
                  <a:pt x="296" y="118"/>
                </a:lnTo>
                <a:lnTo>
                  <a:pt x="294" y="118"/>
                </a:lnTo>
                <a:lnTo>
                  <a:pt x="288" y="110"/>
                </a:lnTo>
                <a:lnTo>
                  <a:pt x="292" y="106"/>
                </a:lnTo>
                <a:lnTo>
                  <a:pt x="286" y="104"/>
                </a:lnTo>
                <a:lnTo>
                  <a:pt x="284" y="8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3" name="Freeform 47"/>
          <p:cNvSpPr>
            <a:spLocks/>
          </p:cNvSpPr>
          <p:nvPr/>
        </p:nvSpPr>
        <p:spPr bwMode="auto">
          <a:xfrm>
            <a:off x="2630805" y="1587098"/>
            <a:ext cx="501650" cy="520700"/>
          </a:xfrm>
          <a:custGeom>
            <a:avLst/>
            <a:gdLst>
              <a:gd name="T0" fmla="*/ 428625 w 316"/>
              <a:gd name="T1" fmla="*/ 206375 h 328"/>
              <a:gd name="T2" fmla="*/ 463550 w 316"/>
              <a:gd name="T3" fmla="*/ 234950 h 328"/>
              <a:gd name="T4" fmla="*/ 476250 w 316"/>
              <a:gd name="T5" fmla="*/ 254000 h 328"/>
              <a:gd name="T6" fmla="*/ 485775 w 316"/>
              <a:gd name="T7" fmla="*/ 276225 h 328"/>
              <a:gd name="T8" fmla="*/ 495300 w 316"/>
              <a:gd name="T9" fmla="*/ 288925 h 328"/>
              <a:gd name="T10" fmla="*/ 311150 w 316"/>
              <a:gd name="T11" fmla="*/ 476250 h 328"/>
              <a:gd name="T12" fmla="*/ 247650 w 316"/>
              <a:gd name="T13" fmla="*/ 514350 h 328"/>
              <a:gd name="T14" fmla="*/ 238125 w 316"/>
              <a:gd name="T15" fmla="*/ 501650 h 328"/>
              <a:gd name="T16" fmla="*/ 212725 w 316"/>
              <a:gd name="T17" fmla="*/ 492125 h 328"/>
              <a:gd name="T18" fmla="*/ 168275 w 316"/>
              <a:gd name="T19" fmla="*/ 450850 h 328"/>
              <a:gd name="T20" fmla="*/ 133350 w 316"/>
              <a:gd name="T21" fmla="*/ 406400 h 328"/>
              <a:gd name="T22" fmla="*/ 107950 w 316"/>
              <a:gd name="T23" fmla="*/ 387350 h 328"/>
              <a:gd name="T24" fmla="*/ 95250 w 316"/>
              <a:gd name="T25" fmla="*/ 377825 h 328"/>
              <a:gd name="T26" fmla="*/ 76200 w 316"/>
              <a:gd name="T27" fmla="*/ 371475 h 328"/>
              <a:gd name="T28" fmla="*/ 63500 w 316"/>
              <a:gd name="T29" fmla="*/ 358775 h 328"/>
              <a:gd name="T30" fmla="*/ 22225 w 316"/>
              <a:gd name="T31" fmla="*/ 317500 h 328"/>
              <a:gd name="T32" fmla="*/ 9525 w 316"/>
              <a:gd name="T33" fmla="*/ 276225 h 328"/>
              <a:gd name="T34" fmla="*/ 0 w 316"/>
              <a:gd name="T35" fmla="*/ 269875 h 328"/>
              <a:gd name="T36" fmla="*/ 19050 w 316"/>
              <a:gd name="T37" fmla="*/ 250825 h 328"/>
              <a:gd name="T38" fmla="*/ 12700 w 316"/>
              <a:gd name="T39" fmla="*/ 231775 h 328"/>
              <a:gd name="T40" fmla="*/ 22225 w 316"/>
              <a:gd name="T41" fmla="*/ 231775 h 328"/>
              <a:gd name="T42" fmla="*/ 28575 w 316"/>
              <a:gd name="T43" fmla="*/ 215900 h 328"/>
              <a:gd name="T44" fmla="*/ 66675 w 316"/>
              <a:gd name="T45" fmla="*/ 206375 h 328"/>
              <a:gd name="T46" fmla="*/ 73025 w 316"/>
              <a:gd name="T47" fmla="*/ 222250 h 328"/>
              <a:gd name="T48" fmla="*/ 98425 w 316"/>
              <a:gd name="T49" fmla="*/ 212725 h 328"/>
              <a:gd name="T50" fmla="*/ 114300 w 316"/>
              <a:gd name="T51" fmla="*/ 177800 h 328"/>
              <a:gd name="T52" fmla="*/ 139700 w 316"/>
              <a:gd name="T53" fmla="*/ 174625 h 328"/>
              <a:gd name="T54" fmla="*/ 187325 w 316"/>
              <a:gd name="T55" fmla="*/ 149225 h 328"/>
              <a:gd name="T56" fmla="*/ 171450 w 316"/>
              <a:gd name="T57" fmla="*/ 130175 h 328"/>
              <a:gd name="T58" fmla="*/ 171450 w 316"/>
              <a:gd name="T59" fmla="*/ 114300 h 328"/>
              <a:gd name="T60" fmla="*/ 177800 w 316"/>
              <a:gd name="T61" fmla="*/ 95250 h 328"/>
              <a:gd name="T62" fmla="*/ 184150 w 316"/>
              <a:gd name="T63" fmla="*/ 79375 h 328"/>
              <a:gd name="T64" fmla="*/ 190500 w 316"/>
              <a:gd name="T65" fmla="*/ 53975 h 328"/>
              <a:gd name="T66" fmla="*/ 200025 w 316"/>
              <a:gd name="T67" fmla="*/ 31750 h 328"/>
              <a:gd name="T68" fmla="*/ 215900 w 316"/>
              <a:gd name="T69" fmla="*/ 9525 h 328"/>
              <a:gd name="T70" fmla="*/ 222250 w 316"/>
              <a:gd name="T71" fmla="*/ 0 h 328"/>
              <a:gd name="T72" fmla="*/ 482600 w 316"/>
              <a:gd name="T73" fmla="*/ 53975 h 328"/>
              <a:gd name="T74" fmla="*/ 482600 w 316"/>
              <a:gd name="T75" fmla="*/ 53975 h 32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16" h="328">
                <a:moveTo>
                  <a:pt x="304" y="34"/>
                </a:moveTo>
                <a:lnTo>
                  <a:pt x="270" y="130"/>
                </a:lnTo>
                <a:lnTo>
                  <a:pt x="278" y="138"/>
                </a:lnTo>
                <a:lnTo>
                  <a:pt x="292" y="148"/>
                </a:lnTo>
                <a:lnTo>
                  <a:pt x="294" y="158"/>
                </a:lnTo>
                <a:lnTo>
                  <a:pt x="300" y="160"/>
                </a:lnTo>
                <a:lnTo>
                  <a:pt x="306" y="170"/>
                </a:lnTo>
                <a:lnTo>
                  <a:pt x="306" y="174"/>
                </a:lnTo>
                <a:lnTo>
                  <a:pt x="314" y="178"/>
                </a:lnTo>
                <a:lnTo>
                  <a:pt x="312" y="182"/>
                </a:lnTo>
                <a:lnTo>
                  <a:pt x="316" y="190"/>
                </a:lnTo>
                <a:lnTo>
                  <a:pt x="196" y="300"/>
                </a:lnTo>
                <a:lnTo>
                  <a:pt x="166" y="328"/>
                </a:lnTo>
                <a:lnTo>
                  <a:pt x="156" y="324"/>
                </a:lnTo>
                <a:lnTo>
                  <a:pt x="154" y="320"/>
                </a:lnTo>
                <a:lnTo>
                  <a:pt x="150" y="316"/>
                </a:lnTo>
                <a:lnTo>
                  <a:pt x="144" y="312"/>
                </a:lnTo>
                <a:lnTo>
                  <a:pt x="134" y="310"/>
                </a:lnTo>
                <a:lnTo>
                  <a:pt x="118" y="292"/>
                </a:lnTo>
                <a:lnTo>
                  <a:pt x="106" y="284"/>
                </a:lnTo>
                <a:lnTo>
                  <a:pt x="94" y="262"/>
                </a:lnTo>
                <a:lnTo>
                  <a:pt x="84" y="256"/>
                </a:lnTo>
                <a:lnTo>
                  <a:pt x="80" y="250"/>
                </a:lnTo>
                <a:lnTo>
                  <a:pt x="68" y="244"/>
                </a:lnTo>
                <a:lnTo>
                  <a:pt x="64" y="240"/>
                </a:lnTo>
                <a:lnTo>
                  <a:pt x="60" y="238"/>
                </a:lnTo>
                <a:lnTo>
                  <a:pt x="52" y="234"/>
                </a:lnTo>
                <a:lnTo>
                  <a:pt x="48" y="234"/>
                </a:lnTo>
                <a:lnTo>
                  <a:pt x="46" y="230"/>
                </a:lnTo>
                <a:lnTo>
                  <a:pt x="40" y="226"/>
                </a:lnTo>
                <a:lnTo>
                  <a:pt x="28" y="210"/>
                </a:lnTo>
                <a:lnTo>
                  <a:pt x="14" y="200"/>
                </a:lnTo>
                <a:lnTo>
                  <a:pt x="2" y="176"/>
                </a:lnTo>
                <a:lnTo>
                  <a:pt x="6" y="174"/>
                </a:lnTo>
                <a:lnTo>
                  <a:pt x="2" y="168"/>
                </a:lnTo>
                <a:lnTo>
                  <a:pt x="0" y="170"/>
                </a:lnTo>
                <a:lnTo>
                  <a:pt x="0" y="168"/>
                </a:lnTo>
                <a:lnTo>
                  <a:pt x="12" y="158"/>
                </a:lnTo>
                <a:lnTo>
                  <a:pt x="8" y="154"/>
                </a:lnTo>
                <a:lnTo>
                  <a:pt x="8" y="146"/>
                </a:lnTo>
                <a:lnTo>
                  <a:pt x="12" y="142"/>
                </a:lnTo>
                <a:lnTo>
                  <a:pt x="14" y="146"/>
                </a:lnTo>
                <a:lnTo>
                  <a:pt x="18" y="138"/>
                </a:lnTo>
                <a:lnTo>
                  <a:pt x="18" y="136"/>
                </a:lnTo>
                <a:lnTo>
                  <a:pt x="32" y="130"/>
                </a:lnTo>
                <a:lnTo>
                  <a:pt x="42" y="130"/>
                </a:lnTo>
                <a:lnTo>
                  <a:pt x="48" y="136"/>
                </a:lnTo>
                <a:lnTo>
                  <a:pt x="46" y="140"/>
                </a:lnTo>
                <a:lnTo>
                  <a:pt x="56" y="140"/>
                </a:lnTo>
                <a:lnTo>
                  <a:pt x="62" y="134"/>
                </a:lnTo>
                <a:lnTo>
                  <a:pt x="66" y="116"/>
                </a:lnTo>
                <a:lnTo>
                  <a:pt x="72" y="112"/>
                </a:lnTo>
                <a:lnTo>
                  <a:pt x="78" y="108"/>
                </a:lnTo>
                <a:lnTo>
                  <a:pt x="88" y="110"/>
                </a:lnTo>
                <a:lnTo>
                  <a:pt x="102" y="108"/>
                </a:lnTo>
                <a:lnTo>
                  <a:pt x="118" y="94"/>
                </a:lnTo>
                <a:lnTo>
                  <a:pt x="112" y="90"/>
                </a:lnTo>
                <a:lnTo>
                  <a:pt x="108" y="82"/>
                </a:lnTo>
                <a:lnTo>
                  <a:pt x="104" y="80"/>
                </a:lnTo>
                <a:lnTo>
                  <a:pt x="108" y="72"/>
                </a:lnTo>
                <a:lnTo>
                  <a:pt x="106" y="66"/>
                </a:lnTo>
                <a:lnTo>
                  <a:pt x="112" y="60"/>
                </a:lnTo>
                <a:lnTo>
                  <a:pt x="108" y="56"/>
                </a:lnTo>
                <a:lnTo>
                  <a:pt x="116" y="50"/>
                </a:lnTo>
                <a:lnTo>
                  <a:pt x="116" y="42"/>
                </a:lnTo>
                <a:lnTo>
                  <a:pt x="120" y="34"/>
                </a:lnTo>
                <a:lnTo>
                  <a:pt x="120" y="30"/>
                </a:lnTo>
                <a:lnTo>
                  <a:pt x="126" y="20"/>
                </a:lnTo>
                <a:lnTo>
                  <a:pt x="126" y="16"/>
                </a:lnTo>
                <a:lnTo>
                  <a:pt x="136" y="6"/>
                </a:lnTo>
                <a:lnTo>
                  <a:pt x="140" y="4"/>
                </a:lnTo>
                <a:lnTo>
                  <a:pt x="140" y="0"/>
                </a:lnTo>
                <a:lnTo>
                  <a:pt x="272" y="56"/>
                </a:lnTo>
                <a:lnTo>
                  <a:pt x="304" y="3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4" name="Freeform 48"/>
          <p:cNvSpPr>
            <a:spLocks/>
          </p:cNvSpPr>
          <p:nvPr/>
        </p:nvSpPr>
        <p:spPr bwMode="auto">
          <a:xfrm>
            <a:off x="2145030" y="1698223"/>
            <a:ext cx="381000" cy="422275"/>
          </a:xfrm>
          <a:custGeom>
            <a:avLst/>
            <a:gdLst>
              <a:gd name="T0" fmla="*/ 0 w 240"/>
              <a:gd name="T1" fmla="*/ 3175 h 266"/>
              <a:gd name="T2" fmla="*/ 82550 w 240"/>
              <a:gd name="T3" fmla="*/ 3175 h 266"/>
              <a:gd name="T4" fmla="*/ 117475 w 240"/>
              <a:gd name="T5" fmla="*/ 3175 h 266"/>
              <a:gd name="T6" fmla="*/ 117475 w 240"/>
              <a:gd name="T7" fmla="*/ 0 h 266"/>
              <a:gd name="T8" fmla="*/ 130175 w 240"/>
              <a:gd name="T9" fmla="*/ 0 h 266"/>
              <a:gd name="T10" fmla="*/ 130175 w 240"/>
              <a:gd name="T11" fmla="*/ 3175 h 266"/>
              <a:gd name="T12" fmla="*/ 234950 w 240"/>
              <a:gd name="T13" fmla="*/ 6350 h 266"/>
              <a:gd name="T14" fmla="*/ 234950 w 240"/>
              <a:gd name="T15" fmla="*/ 3175 h 266"/>
              <a:gd name="T16" fmla="*/ 238125 w 240"/>
              <a:gd name="T17" fmla="*/ 3175 h 266"/>
              <a:gd name="T18" fmla="*/ 238125 w 240"/>
              <a:gd name="T19" fmla="*/ 6350 h 266"/>
              <a:gd name="T20" fmla="*/ 333375 w 240"/>
              <a:gd name="T21" fmla="*/ 9525 h 266"/>
              <a:gd name="T22" fmla="*/ 336550 w 240"/>
              <a:gd name="T23" fmla="*/ 34925 h 266"/>
              <a:gd name="T24" fmla="*/ 346075 w 240"/>
              <a:gd name="T25" fmla="*/ 38100 h 266"/>
              <a:gd name="T26" fmla="*/ 339725 w 240"/>
              <a:gd name="T27" fmla="*/ 44450 h 266"/>
              <a:gd name="T28" fmla="*/ 349250 w 240"/>
              <a:gd name="T29" fmla="*/ 57150 h 266"/>
              <a:gd name="T30" fmla="*/ 352425 w 240"/>
              <a:gd name="T31" fmla="*/ 57150 h 266"/>
              <a:gd name="T32" fmla="*/ 352425 w 240"/>
              <a:gd name="T33" fmla="*/ 60325 h 266"/>
              <a:gd name="T34" fmla="*/ 358775 w 240"/>
              <a:gd name="T35" fmla="*/ 73025 h 266"/>
              <a:gd name="T36" fmla="*/ 355600 w 240"/>
              <a:gd name="T37" fmla="*/ 92075 h 266"/>
              <a:gd name="T38" fmla="*/ 358775 w 240"/>
              <a:gd name="T39" fmla="*/ 92075 h 266"/>
              <a:gd name="T40" fmla="*/ 361950 w 240"/>
              <a:gd name="T41" fmla="*/ 101600 h 266"/>
              <a:gd name="T42" fmla="*/ 368300 w 240"/>
              <a:gd name="T43" fmla="*/ 104775 h 266"/>
              <a:gd name="T44" fmla="*/ 365125 w 240"/>
              <a:gd name="T45" fmla="*/ 104775 h 266"/>
              <a:gd name="T46" fmla="*/ 368300 w 240"/>
              <a:gd name="T47" fmla="*/ 107950 h 266"/>
              <a:gd name="T48" fmla="*/ 381000 w 240"/>
              <a:gd name="T49" fmla="*/ 114300 h 266"/>
              <a:gd name="T50" fmla="*/ 381000 w 240"/>
              <a:gd name="T51" fmla="*/ 130175 h 266"/>
              <a:gd name="T52" fmla="*/ 377825 w 240"/>
              <a:gd name="T53" fmla="*/ 136525 h 266"/>
              <a:gd name="T54" fmla="*/ 371475 w 240"/>
              <a:gd name="T55" fmla="*/ 136525 h 266"/>
              <a:gd name="T56" fmla="*/ 371475 w 240"/>
              <a:gd name="T57" fmla="*/ 146050 h 266"/>
              <a:gd name="T58" fmla="*/ 365125 w 240"/>
              <a:gd name="T59" fmla="*/ 155575 h 266"/>
              <a:gd name="T60" fmla="*/ 336550 w 240"/>
              <a:gd name="T61" fmla="*/ 187325 h 266"/>
              <a:gd name="T62" fmla="*/ 317500 w 240"/>
              <a:gd name="T63" fmla="*/ 196850 h 266"/>
              <a:gd name="T64" fmla="*/ 314325 w 240"/>
              <a:gd name="T65" fmla="*/ 203200 h 266"/>
              <a:gd name="T66" fmla="*/ 304800 w 240"/>
              <a:gd name="T67" fmla="*/ 209550 h 266"/>
              <a:gd name="T68" fmla="*/ 304800 w 240"/>
              <a:gd name="T69" fmla="*/ 215900 h 266"/>
              <a:gd name="T70" fmla="*/ 307975 w 240"/>
              <a:gd name="T71" fmla="*/ 225425 h 266"/>
              <a:gd name="T72" fmla="*/ 314325 w 240"/>
              <a:gd name="T73" fmla="*/ 238125 h 266"/>
              <a:gd name="T74" fmla="*/ 307975 w 240"/>
              <a:gd name="T75" fmla="*/ 241300 h 266"/>
              <a:gd name="T76" fmla="*/ 307975 w 240"/>
              <a:gd name="T77" fmla="*/ 254000 h 266"/>
              <a:gd name="T78" fmla="*/ 295275 w 240"/>
              <a:gd name="T79" fmla="*/ 269875 h 266"/>
              <a:gd name="T80" fmla="*/ 298450 w 240"/>
              <a:gd name="T81" fmla="*/ 276225 h 266"/>
              <a:gd name="T82" fmla="*/ 292100 w 240"/>
              <a:gd name="T83" fmla="*/ 285750 h 266"/>
              <a:gd name="T84" fmla="*/ 292100 w 240"/>
              <a:gd name="T85" fmla="*/ 298450 h 266"/>
              <a:gd name="T86" fmla="*/ 295275 w 240"/>
              <a:gd name="T87" fmla="*/ 317500 h 266"/>
              <a:gd name="T88" fmla="*/ 295275 w 240"/>
              <a:gd name="T89" fmla="*/ 320675 h 266"/>
              <a:gd name="T90" fmla="*/ 285750 w 240"/>
              <a:gd name="T91" fmla="*/ 317500 h 266"/>
              <a:gd name="T92" fmla="*/ 282575 w 240"/>
              <a:gd name="T93" fmla="*/ 317500 h 266"/>
              <a:gd name="T94" fmla="*/ 266700 w 240"/>
              <a:gd name="T95" fmla="*/ 330200 h 266"/>
              <a:gd name="T96" fmla="*/ 257175 w 240"/>
              <a:gd name="T97" fmla="*/ 339725 h 266"/>
              <a:gd name="T98" fmla="*/ 238125 w 240"/>
              <a:gd name="T99" fmla="*/ 358775 h 266"/>
              <a:gd name="T100" fmla="*/ 219075 w 240"/>
              <a:gd name="T101" fmla="*/ 371475 h 266"/>
              <a:gd name="T102" fmla="*/ 206375 w 240"/>
              <a:gd name="T103" fmla="*/ 387350 h 266"/>
              <a:gd name="T104" fmla="*/ 168275 w 240"/>
              <a:gd name="T105" fmla="*/ 422275 h 266"/>
              <a:gd name="T106" fmla="*/ 123825 w 240"/>
              <a:gd name="T107" fmla="*/ 349250 h 266"/>
              <a:gd name="T108" fmla="*/ 123825 w 240"/>
              <a:gd name="T109" fmla="*/ 346075 h 266"/>
              <a:gd name="T110" fmla="*/ 12700 w 240"/>
              <a:gd name="T111" fmla="*/ 339725 h 266"/>
              <a:gd name="T112" fmla="*/ 15875 w 240"/>
              <a:gd name="T113" fmla="*/ 165100 h 266"/>
              <a:gd name="T114" fmla="*/ 0 w 240"/>
              <a:gd name="T115" fmla="*/ 165100 h 266"/>
              <a:gd name="T116" fmla="*/ 0 w 240"/>
              <a:gd name="T117" fmla="*/ 3175 h 266"/>
              <a:gd name="T118" fmla="*/ 0 w 240"/>
              <a:gd name="T119" fmla="*/ 3175 h 266"/>
              <a:gd name="T120" fmla="*/ 0 w 240"/>
              <a:gd name="T121" fmla="*/ 3175 h 266"/>
              <a:gd name="T122" fmla="*/ 0 w 240"/>
              <a:gd name="T123" fmla="*/ 3175 h 2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40" h="266">
                <a:moveTo>
                  <a:pt x="0" y="2"/>
                </a:moveTo>
                <a:lnTo>
                  <a:pt x="52" y="2"/>
                </a:lnTo>
                <a:lnTo>
                  <a:pt x="74" y="2"/>
                </a:lnTo>
                <a:lnTo>
                  <a:pt x="74" y="0"/>
                </a:lnTo>
                <a:lnTo>
                  <a:pt x="82" y="0"/>
                </a:lnTo>
                <a:lnTo>
                  <a:pt x="82" y="2"/>
                </a:lnTo>
                <a:lnTo>
                  <a:pt x="148" y="4"/>
                </a:lnTo>
                <a:lnTo>
                  <a:pt x="148" y="2"/>
                </a:lnTo>
                <a:lnTo>
                  <a:pt x="150" y="2"/>
                </a:lnTo>
                <a:lnTo>
                  <a:pt x="150" y="4"/>
                </a:lnTo>
                <a:lnTo>
                  <a:pt x="210" y="6"/>
                </a:lnTo>
                <a:lnTo>
                  <a:pt x="212" y="22"/>
                </a:lnTo>
                <a:lnTo>
                  <a:pt x="218" y="24"/>
                </a:lnTo>
                <a:lnTo>
                  <a:pt x="214" y="28"/>
                </a:lnTo>
                <a:lnTo>
                  <a:pt x="220" y="36"/>
                </a:lnTo>
                <a:lnTo>
                  <a:pt x="222" y="36"/>
                </a:lnTo>
                <a:lnTo>
                  <a:pt x="222" y="38"/>
                </a:lnTo>
                <a:lnTo>
                  <a:pt x="226" y="46"/>
                </a:lnTo>
                <a:lnTo>
                  <a:pt x="224" y="58"/>
                </a:lnTo>
                <a:lnTo>
                  <a:pt x="226" y="58"/>
                </a:lnTo>
                <a:lnTo>
                  <a:pt x="228" y="64"/>
                </a:lnTo>
                <a:lnTo>
                  <a:pt x="232" y="66"/>
                </a:lnTo>
                <a:lnTo>
                  <a:pt x="230" y="66"/>
                </a:lnTo>
                <a:lnTo>
                  <a:pt x="232" y="68"/>
                </a:lnTo>
                <a:lnTo>
                  <a:pt x="240" y="72"/>
                </a:lnTo>
                <a:lnTo>
                  <a:pt x="240" y="82"/>
                </a:lnTo>
                <a:lnTo>
                  <a:pt x="238" y="86"/>
                </a:lnTo>
                <a:lnTo>
                  <a:pt x="234" y="86"/>
                </a:lnTo>
                <a:lnTo>
                  <a:pt x="234" y="92"/>
                </a:lnTo>
                <a:lnTo>
                  <a:pt x="230" y="98"/>
                </a:lnTo>
                <a:lnTo>
                  <a:pt x="212" y="118"/>
                </a:lnTo>
                <a:lnTo>
                  <a:pt x="200" y="124"/>
                </a:lnTo>
                <a:lnTo>
                  <a:pt x="198" y="128"/>
                </a:lnTo>
                <a:lnTo>
                  <a:pt x="192" y="132"/>
                </a:lnTo>
                <a:lnTo>
                  <a:pt x="192" y="136"/>
                </a:lnTo>
                <a:lnTo>
                  <a:pt x="194" y="142"/>
                </a:lnTo>
                <a:lnTo>
                  <a:pt x="198" y="150"/>
                </a:lnTo>
                <a:lnTo>
                  <a:pt x="194" y="152"/>
                </a:lnTo>
                <a:lnTo>
                  <a:pt x="194" y="160"/>
                </a:lnTo>
                <a:lnTo>
                  <a:pt x="186" y="170"/>
                </a:lnTo>
                <a:lnTo>
                  <a:pt x="188" y="174"/>
                </a:lnTo>
                <a:lnTo>
                  <a:pt x="184" y="180"/>
                </a:lnTo>
                <a:lnTo>
                  <a:pt x="184" y="188"/>
                </a:lnTo>
                <a:lnTo>
                  <a:pt x="186" y="200"/>
                </a:lnTo>
                <a:lnTo>
                  <a:pt x="186" y="202"/>
                </a:lnTo>
                <a:lnTo>
                  <a:pt x="180" y="200"/>
                </a:lnTo>
                <a:lnTo>
                  <a:pt x="178" y="200"/>
                </a:lnTo>
                <a:lnTo>
                  <a:pt x="168" y="208"/>
                </a:lnTo>
                <a:lnTo>
                  <a:pt x="162" y="214"/>
                </a:lnTo>
                <a:lnTo>
                  <a:pt x="150" y="226"/>
                </a:lnTo>
                <a:lnTo>
                  <a:pt x="138" y="234"/>
                </a:lnTo>
                <a:lnTo>
                  <a:pt x="130" y="244"/>
                </a:lnTo>
                <a:lnTo>
                  <a:pt x="106" y="266"/>
                </a:lnTo>
                <a:lnTo>
                  <a:pt x="78" y="220"/>
                </a:lnTo>
                <a:lnTo>
                  <a:pt x="78" y="218"/>
                </a:lnTo>
                <a:lnTo>
                  <a:pt x="8" y="214"/>
                </a:lnTo>
                <a:lnTo>
                  <a:pt x="10" y="104"/>
                </a:lnTo>
                <a:lnTo>
                  <a:pt x="0" y="104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5" name="Freeform 49"/>
          <p:cNvSpPr>
            <a:spLocks/>
          </p:cNvSpPr>
          <p:nvPr/>
        </p:nvSpPr>
        <p:spPr bwMode="auto">
          <a:xfrm>
            <a:off x="2284730" y="4336648"/>
            <a:ext cx="365125" cy="431800"/>
          </a:xfrm>
          <a:custGeom>
            <a:avLst/>
            <a:gdLst>
              <a:gd name="T0" fmla="*/ 174625 w 230"/>
              <a:gd name="T1" fmla="*/ 6350 h 272"/>
              <a:gd name="T2" fmla="*/ 180975 w 230"/>
              <a:gd name="T3" fmla="*/ 19050 h 272"/>
              <a:gd name="T4" fmla="*/ 200025 w 230"/>
              <a:gd name="T5" fmla="*/ 38100 h 272"/>
              <a:gd name="T6" fmla="*/ 212725 w 230"/>
              <a:gd name="T7" fmla="*/ 38100 h 272"/>
              <a:gd name="T8" fmla="*/ 231775 w 230"/>
              <a:gd name="T9" fmla="*/ 63500 h 272"/>
              <a:gd name="T10" fmla="*/ 247650 w 230"/>
              <a:gd name="T11" fmla="*/ 88900 h 272"/>
              <a:gd name="T12" fmla="*/ 260350 w 230"/>
              <a:gd name="T13" fmla="*/ 101600 h 272"/>
              <a:gd name="T14" fmla="*/ 263525 w 230"/>
              <a:gd name="T15" fmla="*/ 104775 h 272"/>
              <a:gd name="T16" fmla="*/ 276225 w 230"/>
              <a:gd name="T17" fmla="*/ 117475 h 272"/>
              <a:gd name="T18" fmla="*/ 285750 w 230"/>
              <a:gd name="T19" fmla="*/ 117475 h 272"/>
              <a:gd name="T20" fmla="*/ 311150 w 230"/>
              <a:gd name="T21" fmla="*/ 120650 h 272"/>
              <a:gd name="T22" fmla="*/ 327025 w 230"/>
              <a:gd name="T23" fmla="*/ 133350 h 272"/>
              <a:gd name="T24" fmla="*/ 346075 w 230"/>
              <a:gd name="T25" fmla="*/ 146050 h 272"/>
              <a:gd name="T26" fmla="*/ 349250 w 230"/>
              <a:gd name="T27" fmla="*/ 155575 h 272"/>
              <a:gd name="T28" fmla="*/ 349250 w 230"/>
              <a:gd name="T29" fmla="*/ 161925 h 272"/>
              <a:gd name="T30" fmla="*/ 365125 w 230"/>
              <a:gd name="T31" fmla="*/ 174625 h 272"/>
              <a:gd name="T32" fmla="*/ 358775 w 230"/>
              <a:gd name="T33" fmla="*/ 184150 h 272"/>
              <a:gd name="T34" fmla="*/ 365125 w 230"/>
              <a:gd name="T35" fmla="*/ 206375 h 272"/>
              <a:gd name="T36" fmla="*/ 365125 w 230"/>
              <a:gd name="T37" fmla="*/ 215900 h 272"/>
              <a:gd name="T38" fmla="*/ 365125 w 230"/>
              <a:gd name="T39" fmla="*/ 219075 h 272"/>
              <a:gd name="T40" fmla="*/ 336550 w 230"/>
              <a:gd name="T41" fmla="*/ 273050 h 272"/>
              <a:gd name="T42" fmla="*/ 323850 w 230"/>
              <a:gd name="T43" fmla="*/ 336550 h 272"/>
              <a:gd name="T44" fmla="*/ 314325 w 230"/>
              <a:gd name="T45" fmla="*/ 346075 h 272"/>
              <a:gd name="T46" fmla="*/ 320675 w 230"/>
              <a:gd name="T47" fmla="*/ 431800 h 272"/>
              <a:gd name="T48" fmla="*/ 60325 w 230"/>
              <a:gd name="T49" fmla="*/ 431800 h 272"/>
              <a:gd name="T50" fmla="*/ 69850 w 230"/>
              <a:gd name="T51" fmla="*/ 387350 h 272"/>
              <a:gd name="T52" fmla="*/ 66675 w 230"/>
              <a:gd name="T53" fmla="*/ 377825 h 272"/>
              <a:gd name="T54" fmla="*/ 69850 w 230"/>
              <a:gd name="T55" fmla="*/ 368300 h 272"/>
              <a:gd name="T56" fmla="*/ 73025 w 230"/>
              <a:gd name="T57" fmla="*/ 355600 h 272"/>
              <a:gd name="T58" fmla="*/ 60325 w 230"/>
              <a:gd name="T59" fmla="*/ 317500 h 272"/>
              <a:gd name="T60" fmla="*/ 53975 w 230"/>
              <a:gd name="T61" fmla="*/ 298450 h 272"/>
              <a:gd name="T62" fmla="*/ 41275 w 230"/>
              <a:gd name="T63" fmla="*/ 269875 h 272"/>
              <a:gd name="T64" fmla="*/ 34925 w 230"/>
              <a:gd name="T65" fmla="*/ 257175 h 272"/>
              <a:gd name="T66" fmla="*/ 0 w 230"/>
              <a:gd name="T67" fmla="*/ 244475 h 272"/>
              <a:gd name="T68" fmla="*/ 158750 w 230"/>
              <a:gd name="T69" fmla="*/ 60325 h 272"/>
              <a:gd name="T70" fmla="*/ 168275 w 230"/>
              <a:gd name="T71" fmla="*/ 50800 h 272"/>
              <a:gd name="T72" fmla="*/ 168275 w 230"/>
              <a:gd name="T73" fmla="*/ 0 h 272"/>
              <a:gd name="T74" fmla="*/ 168275 w 230"/>
              <a:gd name="T75" fmla="*/ 0 h 27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30" h="272">
                <a:moveTo>
                  <a:pt x="106" y="0"/>
                </a:moveTo>
                <a:lnTo>
                  <a:pt x="110" y="4"/>
                </a:lnTo>
                <a:lnTo>
                  <a:pt x="112" y="4"/>
                </a:lnTo>
                <a:lnTo>
                  <a:pt x="114" y="12"/>
                </a:lnTo>
                <a:lnTo>
                  <a:pt x="116" y="12"/>
                </a:lnTo>
                <a:lnTo>
                  <a:pt x="126" y="24"/>
                </a:lnTo>
                <a:lnTo>
                  <a:pt x="130" y="22"/>
                </a:lnTo>
                <a:lnTo>
                  <a:pt x="134" y="24"/>
                </a:lnTo>
                <a:lnTo>
                  <a:pt x="138" y="34"/>
                </a:lnTo>
                <a:lnTo>
                  <a:pt x="146" y="40"/>
                </a:lnTo>
                <a:lnTo>
                  <a:pt x="150" y="46"/>
                </a:lnTo>
                <a:lnTo>
                  <a:pt x="156" y="56"/>
                </a:lnTo>
                <a:lnTo>
                  <a:pt x="158" y="56"/>
                </a:lnTo>
                <a:lnTo>
                  <a:pt x="164" y="64"/>
                </a:lnTo>
                <a:lnTo>
                  <a:pt x="166" y="64"/>
                </a:lnTo>
                <a:lnTo>
                  <a:pt x="166" y="66"/>
                </a:lnTo>
                <a:lnTo>
                  <a:pt x="170" y="66"/>
                </a:lnTo>
                <a:lnTo>
                  <a:pt x="174" y="74"/>
                </a:lnTo>
                <a:lnTo>
                  <a:pt x="176" y="74"/>
                </a:lnTo>
                <a:lnTo>
                  <a:pt x="180" y="74"/>
                </a:lnTo>
                <a:lnTo>
                  <a:pt x="192" y="78"/>
                </a:lnTo>
                <a:lnTo>
                  <a:pt x="196" y="76"/>
                </a:lnTo>
                <a:lnTo>
                  <a:pt x="206" y="80"/>
                </a:lnTo>
                <a:lnTo>
                  <a:pt x="206" y="84"/>
                </a:lnTo>
                <a:lnTo>
                  <a:pt x="214" y="92"/>
                </a:lnTo>
                <a:lnTo>
                  <a:pt x="218" y="92"/>
                </a:lnTo>
                <a:lnTo>
                  <a:pt x="218" y="98"/>
                </a:lnTo>
                <a:lnTo>
                  <a:pt x="220" y="98"/>
                </a:lnTo>
                <a:lnTo>
                  <a:pt x="220" y="100"/>
                </a:lnTo>
                <a:lnTo>
                  <a:pt x="220" y="102"/>
                </a:lnTo>
                <a:lnTo>
                  <a:pt x="224" y="104"/>
                </a:lnTo>
                <a:lnTo>
                  <a:pt x="230" y="110"/>
                </a:lnTo>
                <a:lnTo>
                  <a:pt x="226" y="114"/>
                </a:lnTo>
                <a:lnTo>
                  <a:pt x="226" y="116"/>
                </a:lnTo>
                <a:lnTo>
                  <a:pt x="224" y="122"/>
                </a:lnTo>
                <a:lnTo>
                  <a:pt x="230" y="130"/>
                </a:lnTo>
                <a:lnTo>
                  <a:pt x="226" y="134"/>
                </a:lnTo>
                <a:lnTo>
                  <a:pt x="230" y="136"/>
                </a:lnTo>
                <a:lnTo>
                  <a:pt x="226" y="138"/>
                </a:lnTo>
                <a:lnTo>
                  <a:pt x="230" y="138"/>
                </a:lnTo>
                <a:lnTo>
                  <a:pt x="212" y="138"/>
                </a:lnTo>
                <a:lnTo>
                  <a:pt x="212" y="172"/>
                </a:lnTo>
                <a:lnTo>
                  <a:pt x="206" y="172"/>
                </a:lnTo>
                <a:lnTo>
                  <a:pt x="204" y="212"/>
                </a:lnTo>
                <a:lnTo>
                  <a:pt x="198" y="212"/>
                </a:lnTo>
                <a:lnTo>
                  <a:pt x="198" y="218"/>
                </a:lnTo>
                <a:lnTo>
                  <a:pt x="204" y="218"/>
                </a:lnTo>
                <a:lnTo>
                  <a:pt x="202" y="272"/>
                </a:lnTo>
                <a:lnTo>
                  <a:pt x="102" y="272"/>
                </a:lnTo>
                <a:lnTo>
                  <a:pt x="38" y="272"/>
                </a:lnTo>
                <a:lnTo>
                  <a:pt x="44" y="254"/>
                </a:lnTo>
                <a:lnTo>
                  <a:pt x="44" y="244"/>
                </a:lnTo>
                <a:lnTo>
                  <a:pt x="44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2"/>
                </a:lnTo>
                <a:lnTo>
                  <a:pt x="46" y="228"/>
                </a:lnTo>
                <a:lnTo>
                  <a:pt x="46" y="224"/>
                </a:lnTo>
                <a:lnTo>
                  <a:pt x="40" y="212"/>
                </a:lnTo>
                <a:lnTo>
                  <a:pt x="38" y="200"/>
                </a:lnTo>
                <a:lnTo>
                  <a:pt x="34" y="194"/>
                </a:lnTo>
                <a:lnTo>
                  <a:pt x="34" y="188"/>
                </a:lnTo>
                <a:lnTo>
                  <a:pt x="30" y="182"/>
                </a:lnTo>
                <a:lnTo>
                  <a:pt x="26" y="170"/>
                </a:lnTo>
                <a:lnTo>
                  <a:pt x="22" y="164"/>
                </a:lnTo>
                <a:lnTo>
                  <a:pt x="22" y="162"/>
                </a:lnTo>
                <a:lnTo>
                  <a:pt x="26" y="154"/>
                </a:lnTo>
                <a:lnTo>
                  <a:pt x="0" y="154"/>
                </a:lnTo>
                <a:lnTo>
                  <a:pt x="2" y="38"/>
                </a:lnTo>
                <a:lnTo>
                  <a:pt x="100" y="38"/>
                </a:lnTo>
                <a:lnTo>
                  <a:pt x="100" y="32"/>
                </a:lnTo>
                <a:lnTo>
                  <a:pt x="106" y="32"/>
                </a:lnTo>
                <a:lnTo>
                  <a:pt x="106" y="0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6" name="Freeform 50"/>
          <p:cNvSpPr>
            <a:spLocks/>
          </p:cNvSpPr>
          <p:nvPr/>
        </p:nvSpPr>
        <p:spPr bwMode="auto">
          <a:xfrm>
            <a:off x="2246630" y="4974823"/>
            <a:ext cx="523875" cy="473075"/>
          </a:xfrm>
          <a:custGeom>
            <a:avLst/>
            <a:gdLst>
              <a:gd name="T0" fmla="*/ 523875 w 330"/>
              <a:gd name="T1" fmla="*/ 28575 h 298"/>
              <a:gd name="T2" fmla="*/ 511175 w 330"/>
              <a:gd name="T3" fmla="*/ 53975 h 298"/>
              <a:gd name="T4" fmla="*/ 488950 w 330"/>
              <a:gd name="T5" fmla="*/ 57150 h 298"/>
              <a:gd name="T6" fmla="*/ 488950 w 330"/>
              <a:gd name="T7" fmla="*/ 69850 h 298"/>
              <a:gd name="T8" fmla="*/ 482600 w 330"/>
              <a:gd name="T9" fmla="*/ 82550 h 298"/>
              <a:gd name="T10" fmla="*/ 469900 w 330"/>
              <a:gd name="T11" fmla="*/ 82550 h 298"/>
              <a:gd name="T12" fmla="*/ 460375 w 330"/>
              <a:gd name="T13" fmla="*/ 101600 h 298"/>
              <a:gd name="T14" fmla="*/ 466725 w 330"/>
              <a:gd name="T15" fmla="*/ 123825 h 298"/>
              <a:gd name="T16" fmla="*/ 450850 w 330"/>
              <a:gd name="T17" fmla="*/ 123825 h 298"/>
              <a:gd name="T18" fmla="*/ 434975 w 330"/>
              <a:gd name="T19" fmla="*/ 133350 h 298"/>
              <a:gd name="T20" fmla="*/ 419100 w 330"/>
              <a:gd name="T21" fmla="*/ 149225 h 298"/>
              <a:gd name="T22" fmla="*/ 415925 w 330"/>
              <a:gd name="T23" fmla="*/ 149225 h 298"/>
              <a:gd name="T24" fmla="*/ 406400 w 330"/>
              <a:gd name="T25" fmla="*/ 146050 h 298"/>
              <a:gd name="T26" fmla="*/ 387350 w 330"/>
              <a:gd name="T27" fmla="*/ 149225 h 298"/>
              <a:gd name="T28" fmla="*/ 384175 w 330"/>
              <a:gd name="T29" fmla="*/ 158750 h 298"/>
              <a:gd name="T30" fmla="*/ 377825 w 330"/>
              <a:gd name="T31" fmla="*/ 158750 h 298"/>
              <a:gd name="T32" fmla="*/ 371475 w 330"/>
              <a:gd name="T33" fmla="*/ 161925 h 298"/>
              <a:gd name="T34" fmla="*/ 346075 w 330"/>
              <a:gd name="T35" fmla="*/ 165100 h 298"/>
              <a:gd name="T36" fmla="*/ 342900 w 330"/>
              <a:gd name="T37" fmla="*/ 180975 h 298"/>
              <a:gd name="T38" fmla="*/ 333375 w 330"/>
              <a:gd name="T39" fmla="*/ 177800 h 298"/>
              <a:gd name="T40" fmla="*/ 317500 w 330"/>
              <a:gd name="T41" fmla="*/ 190500 h 298"/>
              <a:gd name="T42" fmla="*/ 320675 w 330"/>
              <a:gd name="T43" fmla="*/ 203200 h 298"/>
              <a:gd name="T44" fmla="*/ 317500 w 330"/>
              <a:gd name="T45" fmla="*/ 222250 h 298"/>
              <a:gd name="T46" fmla="*/ 295275 w 330"/>
              <a:gd name="T47" fmla="*/ 250825 h 298"/>
              <a:gd name="T48" fmla="*/ 288925 w 330"/>
              <a:gd name="T49" fmla="*/ 266700 h 298"/>
              <a:gd name="T50" fmla="*/ 269875 w 330"/>
              <a:gd name="T51" fmla="*/ 279400 h 298"/>
              <a:gd name="T52" fmla="*/ 260350 w 330"/>
              <a:gd name="T53" fmla="*/ 285750 h 298"/>
              <a:gd name="T54" fmla="*/ 247650 w 330"/>
              <a:gd name="T55" fmla="*/ 301625 h 298"/>
              <a:gd name="T56" fmla="*/ 250825 w 330"/>
              <a:gd name="T57" fmla="*/ 314325 h 298"/>
              <a:gd name="T58" fmla="*/ 238125 w 330"/>
              <a:gd name="T59" fmla="*/ 333375 h 298"/>
              <a:gd name="T60" fmla="*/ 234950 w 330"/>
              <a:gd name="T61" fmla="*/ 327025 h 298"/>
              <a:gd name="T62" fmla="*/ 231775 w 330"/>
              <a:gd name="T63" fmla="*/ 323850 h 298"/>
              <a:gd name="T64" fmla="*/ 219075 w 330"/>
              <a:gd name="T65" fmla="*/ 330200 h 298"/>
              <a:gd name="T66" fmla="*/ 203200 w 330"/>
              <a:gd name="T67" fmla="*/ 346075 h 298"/>
              <a:gd name="T68" fmla="*/ 190500 w 330"/>
              <a:gd name="T69" fmla="*/ 361950 h 298"/>
              <a:gd name="T70" fmla="*/ 180975 w 330"/>
              <a:gd name="T71" fmla="*/ 358775 h 298"/>
              <a:gd name="T72" fmla="*/ 165100 w 330"/>
              <a:gd name="T73" fmla="*/ 374650 h 298"/>
              <a:gd name="T74" fmla="*/ 171450 w 330"/>
              <a:gd name="T75" fmla="*/ 384175 h 298"/>
              <a:gd name="T76" fmla="*/ 165100 w 330"/>
              <a:gd name="T77" fmla="*/ 396875 h 298"/>
              <a:gd name="T78" fmla="*/ 139700 w 330"/>
              <a:gd name="T79" fmla="*/ 415925 h 298"/>
              <a:gd name="T80" fmla="*/ 149225 w 330"/>
              <a:gd name="T81" fmla="*/ 428625 h 298"/>
              <a:gd name="T82" fmla="*/ 142875 w 330"/>
              <a:gd name="T83" fmla="*/ 457200 h 298"/>
              <a:gd name="T84" fmla="*/ 101600 w 330"/>
              <a:gd name="T85" fmla="*/ 469900 h 298"/>
              <a:gd name="T86" fmla="*/ 0 w 330"/>
              <a:gd name="T87" fmla="*/ 247650 h 298"/>
              <a:gd name="T88" fmla="*/ 0 w 330"/>
              <a:gd name="T89" fmla="*/ 180975 h 298"/>
              <a:gd name="T90" fmla="*/ 12700 w 330"/>
              <a:gd name="T91" fmla="*/ 155575 h 298"/>
              <a:gd name="T92" fmla="*/ 3175 w 330"/>
              <a:gd name="T93" fmla="*/ 139700 h 298"/>
              <a:gd name="T94" fmla="*/ 3175 w 330"/>
              <a:gd name="T95" fmla="*/ 28575 h 298"/>
              <a:gd name="T96" fmla="*/ 98425 w 330"/>
              <a:gd name="T97" fmla="*/ 19050 h 298"/>
              <a:gd name="T98" fmla="*/ 111125 w 330"/>
              <a:gd name="T99" fmla="*/ 31750 h 298"/>
              <a:gd name="T100" fmla="*/ 123825 w 330"/>
              <a:gd name="T101" fmla="*/ 22225 h 298"/>
              <a:gd name="T102" fmla="*/ 133350 w 330"/>
              <a:gd name="T103" fmla="*/ 31750 h 298"/>
              <a:gd name="T104" fmla="*/ 149225 w 330"/>
              <a:gd name="T105" fmla="*/ 34925 h 298"/>
              <a:gd name="T106" fmla="*/ 158750 w 330"/>
              <a:gd name="T107" fmla="*/ 25400 h 298"/>
              <a:gd name="T108" fmla="*/ 168275 w 330"/>
              <a:gd name="T109" fmla="*/ 22225 h 298"/>
              <a:gd name="T110" fmla="*/ 184150 w 330"/>
              <a:gd name="T111" fmla="*/ 9525 h 298"/>
              <a:gd name="T112" fmla="*/ 190500 w 330"/>
              <a:gd name="T113" fmla="*/ 0 h 298"/>
              <a:gd name="T114" fmla="*/ 203200 w 330"/>
              <a:gd name="T115" fmla="*/ 9525 h 298"/>
              <a:gd name="T116" fmla="*/ 215900 w 330"/>
              <a:gd name="T117" fmla="*/ 19050 h 298"/>
              <a:gd name="T118" fmla="*/ 203200 w 330"/>
              <a:gd name="T119" fmla="*/ 25400 h 298"/>
              <a:gd name="T120" fmla="*/ 450850 w 330"/>
              <a:gd name="T121" fmla="*/ 25400 h 298"/>
              <a:gd name="T122" fmla="*/ 523875 w 330"/>
              <a:gd name="T123" fmla="*/ 22225 h 298"/>
              <a:gd name="T124" fmla="*/ 523875 w 330"/>
              <a:gd name="T125" fmla="*/ 22225 h 29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30" h="298">
                <a:moveTo>
                  <a:pt x="330" y="14"/>
                </a:moveTo>
                <a:lnTo>
                  <a:pt x="330" y="18"/>
                </a:lnTo>
                <a:lnTo>
                  <a:pt x="326" y="24"/>
                </a:lnTo>
                <a:lnTo>
                  <a:pt x="322" y="34"/>
                </a:lnTo>
                <a:lnTo>
                  <a:pt x="320" y="32"/>
                </a:lnTo>
                <a:lnTo>
                  <a:pt x="308" y="36"/>
                </a:lnTo>
                <a:lnTo>
                  <a:pt x="306" y="38"/>
                </a:lnTo>
                <a:lnTo>
                  <a:pt x="308" y="44"/>
                </a:lnTo>
                <a:lnTo>
                  <a:pt x="306" y="52"/>
                </a:lnTo>
                <a:lnTo>
                  <a:pt x="304" y="52"/>
                </a:lnTo>
                <a:lnTo>
                  <a:pt x="304" y="44"/>
                </a:lnTo>
                <a:lnTo>
                  <a:pt x="296" y="52"/>
                </a:lnTo>
                <a:lnTo>
                  <a:pt x="294" y="56"/>
                </a:lnTo>
                <a:lnTo>
                  <a:pt x="290" y="64"/>
                </a:lnTo>
                <a:lnTo>
                  <a:pt x="294" y="78"/>
                </a:lnTo>
                <a:lnTo>
                  <a:pt x="286" y="76"/>
                </a:lnTo>
                <a:lnTo>
                  <a:pt x="284" y="78"/>
                </a:lnTo>
                <a:lnTo>
                  <a:pt x="276" y="78"/>
                </a:lnTo>
                <a:lnTo>
                  <a:pt x="274" y="84"/>
                </a:lnTo>
                <a:lnTo>
                  <a:pt x="270" y="92"/>
                </a:lnTo>
                <a:lnTo>
                  <a:pt x="264" y="94"/>
                </a:lnTo>
                <a:lnTo>
                  <a:pt x="262" y="88"/>
                </a:lnTo>
                <a:lnTo>
                  <a:pt x="262" y="94"/>
                </a:lnTo>
                <a:lnTo>
                  <a:pt x="258" y="96"/>
                </a:lnTo>
                <a:lnTo>
                  <a:pt x="256" y="92"/>
                </a:lnTo>
                <a:lnTo>
                  <a:pt x="246" y="92"/>
                </a:lnTo>
                <a:lnTo>
                  <a:pt x="244" y="94"/>
                </a:lnTo>
                <a:lnTo>
                  <a:pt x="246" y="98"/>
                </a:lnTo>
                <a:lnTo>
                  <a:pt x="242" y="100"/>
                </a:lnTo>
                <a:lnTo>
                  <a:pt x="240" y="98"/>
                </a:lnTo>
                <a:lnTo>
                  <a:pt x="238" y="100"/>
                </a:lnTo>
                <a:lnTo>
                  <a:pt x="236" y="100"/>
                </a:lnTo>
                <a:lnTo>
                  <a:pt x="234" y="102"/>
                </a:lnTo>
                <a:lnTo>
                  <a:pt x="220" y="104"/>
                </a:lnTo>
                <a:lnTo>
                  <a:pt x="218" y="104"/>
                </a:lnTo>
                <a:lnTo>
                  <a:pt x="218" y="112"/>
                </a:lnTo>
                <a:lnTo>
                  <a:pt x="216" y="114"/>
                </a:lnTo>
                <a:lnTo>
                  <a:pt x="214" y="114"/>
                </a:lnTo>
                <a:lnTo>
                  <a:pt x="210" y="112"/>
                </a:lnTo>
                <a:lnTo>
                  <a:pt x="204" y="114"/>
                </a:lnTo>
                <a:lnTo>
                  <a:pt x="200" y="120"/>
                </a:lnTo>
                <a:lnTo>
                  <a:pt x="202" y="122"/>
                </a:lnTo>
                <a:lnTo>
                  <a:pt x="202" y="128"/>
                </a:lnTo>
                <a:lnTo>
                  <a:pt x="200" y="136"/>
                </a:lnTo>
                <a:lnTo>
                  <a:pt x="200" y="140"/>
                </a:lnTo>
                <a:lnTo>
                  <a:pt x="186" y="156"/>
                </a:lnTo>
                <a:lnTo>
                  <a:pt x="186" y="158"/>
                </a:lnTo>
                <a:lnTo>
                  <a:pt x="184" y="162"/>
                </a:lnTo>
                <a:lnTo>
                  <a:pt x="182" y="168"/>
                </a:lnTo>
                <a:lnTo>
                  <a:pt x="176" y="172"/>
                </a:lnTo>
                <a:lnTo>
                  <a:pt x="170" y="176"/>
                </a:lnTo>
                <a:lnTo>
                  <a:pt x="164" y="178"/>
                </a:lnTo>
                <a:lnTo>
                  <a:pt x="164" y="180"/>
                </a:lnTo>
                <a:lnTo>
                  <a:pt x="156" y="186"/>
                </a:lnTo>
                <a:lnTo>
                  <a:pt x="156" y="190"/>
                </a:lnTo>
                <a:lnTo>
                  <a:pt x="154" y="194"/>
                </a:lnTo>
                <a:lnTo>
                  <a:pt x="158" y="198"/>
                </a:lnTo>
                <a:lnTo>
                  <a:pt x="158" y="202"/>
                </a:lnTo>
                <a:lnTo>
                  <a:pt x="150" y="210"/>
                </a:lnTo>
                <a:lnTo>
                  <a:pt x="146" y="210"/>
                </a:lnTo>
                <a:lnTo>
                  <a:pt x="148" y="206"/>
                </a:lnTo>
                <a:lnTo>
                  <a:pt x="146" y="202"/>
                </a:lnTo>
                <a:lnTo>
                  <a:pt x="146" y="204"/>
                </a:lnTo>
                <a:lnTo>
                  <a:pt x="142" y="208"/>
                </a:lnTo>
                <a:lnTo>
                  <a:pt x="138" y="208"/>
                </a:lnTo>
                <a:lnTo>
                  <a:pt x="134" y="216"/>
                </a:lnTo>
                <a:lnTo>
                  <a:pt x="128" y="218"/>
                </a:lnTo>
                <a:lnTo>
                  <a:pt x="122" y="226"/>
                </a:lnTo>
                <a:lnTo>
                  <a:pt x="120" y="228"/>
                </a:lnTo>
                <a:lnTo>
                  <a:pt x="114" y="226"/>
                </a:lnTo>
                <a:lnTo>
                  <a:pt x="116" y="228"/>
                </a:lnTo>
                <a:lnTo>
                  <a:pt x="104" y="236"/>
                </a:lnTo>
                <a:lnTo>
                  <a:pt x="104" y="238"/>
                </a:lnTo>
                <a:lnTo>
                  <a:pt x="108" y="242"/>
                </a:lnTo>
                <a:lnTo>
                  <a:pt x="106" y="248"/>
                </a:lnTo>
                <a:lnTo>
                  <a:pt x="104" y="250"/>
                </a:lnTo>
                <a:lnTo>
                  <a:pt x="102" y="248"/>
                </a:lnTo>
                <a:lnTo>
                  <a:pt x="88" y="262"/>
                </a:lnTo>
                <a:lnTo>
                  <a:pt x="94" y="266"/>
                </a:lnTo>
                <a:lnTo>
                  <a:pt x="94" y="270"/>
                </a:lnTo>
                <a:lnTo>
                  <a:pt x="88" y="274"/>
                </a:lnTo>
                <a:lnTo>
                  <a:pt x="90" y="288"/>
                </a:lnTo>
                <a:lnTo>
                  <a:pt x="88" y="298"/>
                </a:lnTo>
                <a:lnTo>
                  <a:pt x="64" y="296"/>
                </a:lnTo>
                <a:lnTo>
                  <a:pt x="68" y="158"/>
                </a:lnTo>
                <a:lnTo>
                  <a:pt x="0" y="156"/>
                </a:lnTo>
                <a:lnTo>
                  <a:pt x="0" y="114"/>
                </a:lnTo>
                <a:lnTo>
                  <a:pt x="2" y="98"/>
                </a:lnTo>
                <a:lnTo>
                  <a:pt x="8" y="98"/>
                </a:lnTo>
                <a:lnTo>
                  <a:pt x="8" y="88"/>
                </a:lnTo>
                <a:lnTo>
                  <a:pt x="2" y="88"/>
                </a:lnTo>
                <a:lnTo>
                  <a:pt x="2" y="60"/>
                </a:lnTo>
                <a:lnTo>
                  <a:pt x="2" y="18"/>
                </a:lnTo>
                <a:lnTo>
                  <a:pt x="62" y="18"/>
                </a:lnTo>
                <a:lnTo>
                  <a:pt x="62" y="12"/>
                </a:lnTo>
                <a:lnTo>
                  <a:pt x="70" y="12"/>
                </a:lnTo>
                <a:lnTo>
                  <a:pt x="70" y="20"/>
                </a:lnTo>
                <a:lnTo>
                  <a:pt x="78" y="20"/>
                </a:lnTo>
                <a:lnTo>
                  <a:pt x="78" y="14"/>
                </a:lnTo>
                <a:lnTo>
                  <a:pt x="84" y="14"/>
                </a:lnTo>
                <a:lnTo>
                  <a:pt x="84" y="20"/>
                </a:lnTo>
                <a:lnTo>
                  <a:pt x="90" y="20"/>
                </a:lnTo>
                <a:lnTo>
                  <a:pt x="94" y="22"/>
                </a:lnTo>
                <a:lnTo>
                  <a:pt x="100" y="22"/>
                </a:lnTo>
                <a:lnTo>
                  <a:pt x="100" y="16"/>
                </a:lnTo>
                <a:lnTo>
                  <a:pt x="106" y="16"/>
                </a:lnTo>
                <a:lnTo>
                  <a:pt x="106" y="14"/>
                </a:lnTo>
                <a:lnTo>
                  <a:pt x="116" y="14"/>
                </a:lnTo>
                <a:lnTo>
                  <a:pt x="116" y="6"/>
                </a:lnTo>
                <a:lnTo>
                  <a:pt x="120" y="6"/>
                </a:lnTo>
                <a:lnTo>
                  <a:pt x="120" y="0"/>
                </a:lnTo>
                <a:lnTo>
                  <a:pt x="128" y="0"/>
                </a:lnTo>
                <a:lnTo>
                  <a:pt x="128" y="6"/>
                </a:lnTo>
                <a:lnTo>
                  <a:pt x="136" y="6"/>
                </a:lnTo>
                <a:lnTo>
                  <a:pt x="136" y="12"/>
                </a:lnTo>
                <a:lnTo>
                  <a:pt x="128" y="12"/>
                </a:lnTo>
                <a:lnTo>
                  <a:pt x="128" y="16"/>
                </a:lnTo>
                <a:lnTo>
                  <a:pt x="140" y="16"/>
                </a:lnTo>
                <a:lnTo>
                  <a:pt x="284" y="16"/>
                </a:lnTo>
                <a:lnTo>
                  <a:pt x="284" y="12"/>
                </a:lnTo>
                <a:lnTo>
                  <a:pt x="330" y="14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7" name="Freeform 51"/>
          <p:cNvSpPr>
            <a:spLocks/>
          </p:cNvSpPr>
          <p:nvPr/>
        </p:nvSpPr>
        <p:spPr bwMode="auto">
          <a:xfrm>
            <a:off x="2386330" y="4987523"/>
            <a:ext cx="536575" cy="460375"/>
          </a:xfrm>
          <a:custGeom>
            <a:avLst/>
            <a:gdLst>
              <a:gd name="T0" fmla="*/ 533400 w 338"/>
              <a:gd name="T1" fmla="*/ 139700 h 290"/>
              <a:gd name="T2" fmla="*/ 520700 w 338"/>
              <a:gd name="T3" fmla="*/ 415925 h 290"/>
              <a:gd name="T4" fmla="*/ 530225 w 338"/>
              <a:gd name="T5" fmla="*/ 428625 h 290"/>
              <a:gd name="T6" fmla="*/ 412750 w 338"/>
              <a:gd name="T7" fmla="*/ 460375 h 290"/>
              <a:gd name="T8" fmla="*/ 0 w 338"/>
              <a:gd name="T9" fmla="*/ 460375 h 290"/>
              <a:gd name="T10" fmla="*/ 0 w 338"/>
              <a:gd name="T11" fmla="*/ 422275 h 290"/>
              <a:gd name="T12" fmla="*/ 9525 w 338"/>
              <a:gd name="T13" fmla="*/ 409575 h 290"/>
              <a:gd name="T14" fmla="*/ 22225 w 338"/>
              <a:gd name="T15" fmla="*/ 381000 h 290"/>
              <a:gd name="T16" fmla="*/ 28575 w 338"/>
              <a:gd name="T17" fmla="*/ 381000 h 290"/>
              <a:gd name="T18" fmla="*/ 25400 w 338"/>
              <a:gd name="T19" fmla="*/ 365125 h 290"/>
              <a:gd name="T20" fmla="*/ 44450 w 338"/>
              <a:gd name="T21" fmla="*/ 349250 h 290"/>
              <a:gd name="T22" fmla="*/ 41275 w 338"/>
              <a:gd name="T23" fmla="*/ 346075 h 290"/>
              <a:gd name="T24" fmla="*/ 53975 w 338"/>
              <a:gd name="T25" fmla="*/ 346075 h 290"/>
              <a:gd name="T26" fmla="*/ 73025 w 338"/>
              <a:gd name="T27" fmla="*/ 330200 h 290"/>
              <a:gd name="T28" fmla="*/ 85725 w 338"/>
              <a:gd name="T29" fmla="*/ 317500 h 290"/>
              <a:gd name="T30" fmla="*/ 92075 w 338"/>
              <a:gd name="T31" fmla="*/ 307975 h 290"/>
              <a:gd name="T32" fmla="*/ 92075 w 338"/>
              <a:gd name="T33" fmla="*/ 320675 h 290"/>
              <a:gd name="T34" fmla="*/ 111125 w 338"/>
              <a:gd name="T35" fmla="*/ 307975 h 290"/>
              <a:gd name="T36" fmla="*/ 104775 w 338"/>
              <a:gd name="T37" fmla="*/ 295275 h 290"/>
              <a:gd name="T38" fmla="*/ 107950 w 338"/>
              <a:gd name="T39" fmla="*/ 282575 h 290"/>
              <a:gd name="T40" fmla="*/ 120650 w 338"/>
              <a:gd name="T41" fmla="*/ 269875 h 290"/>
              <a:gd name="T42" fmla="*/ 139700 w 338"/>
              <a:gd name="T43" fmla="*/ 260350 h 290"/>
              <a:gd name="T44" fmla="*/ 152400 w 338"/>
              <a:gd name="T45" fmla="*/ 244475 h 290"/>
              <a:gd name="T46" fmla="*/ 155575 w 338"/>
              <a:gd name="T47" fmla="*/ 234950 h 290"/>
              <a:gd name="T48" fmla="*/ 177800 w 338"/>
              <a:gd name="T49" fmla="*/ 203200 h 290"/>
              <a:gd name="T50" fmla="*/ 180975 w 338"/>
              <a:gd name="T51" fmla="*/ 180975 h 290"/>
              <a:gd name="T52" fmla="*/ 184150 w 338"/>
              <a:gd name="T53" fmla="*/ 168275 h 290"/>
              <a:gd name="T54" fmla="*/ 200025 w 338"/>
              <a:gd name="T55" fmla="*/ 168275 h 290"/>
              <a:gd name="T56" fmla="*/ 206375 w 338"/>
              <a:gd name="T57" fmla="*/ 165100 h 290"/>
              <a:gd name="T58" fmla="*/ 209550 w 338"/>
              <a:gd name="T59" fmla="*/ 152400 h 290"/>
              <a:gd name="T60" fmla="*/ 234950 w 338"/>
              <a:gd name="T61" fmla="*/ 146050 h 290"/>
              <a:gd name="T62" fmla="*/ 241300 w 338"/>
              <a:gd name="T63" fmla="*/ 142875 h 290"/>
              <a:gd name="T64" fmla="*/ 250825 w 338"/>
              <a:gd name="T65" fmla="*/ 142875 h 290"/>
              <a:gd name="T66" fmla="*/ 250825 w 338"/>
              <a:gd name="T67" fmla="*/ 133350 h 290"/>
              <a:gd name="T68" fmla="*/ 269875 w 338"/>
              <a:gd name="T69" fmla="*/ 139700 h 290"/>
              <a:gd name="T70" fmla="*/ 276225 w 338"/>
              <a:gd name="T71" fmla="*/ 127000 h 290"/>
              <a:gd name="T72" fmla="*/ 288925 w 338"/>
              <a:gd name="T73" fmla="*/ 133350 h 290"/>
              <a:gd name="T74" fmla="*/ 298450 w 338"/>
              <a:gd name="T75" fmla="*/ 111125 h 290"/>
              <a:gd name="T76" fmla="*/ 314325 w 338"/>
              <a:gd name="T77" fmla="*/ 107950 h 290"/>
              <a:gd name="T78" fmla="*/ 327025 w 338"/>
              <a:gd name="T79" fmla="*/ 111125 h 290"/>
              <a:gd name="T80" fmla="*/ 327025 w 338"/>
              <a:gd name="T81" fmla="*/ 76200 h 290"/>
              <a:gd name="T82" fmla="*/ 342900 w 338"/>
              <a:gd name="T83" fmla="*/ 57150 h 290"/>
              <a:gd name="T84" fmla="*/ 346075 w 338"/>
              <a:gd name="T85" fmla="*/ 69850 h 290"/>
              <a:gd name="T86" fmla="*/ 346075 w 338"/>
              <a:gd name="T87" fmla="*/ 47625 h 290"/>
              <a:gd name="T88" fmla="*/ 368300 w 338"/>
              <a:gd name="T89" fmla="*/ 38100 h 290"/>
              <a:gd name="T90" fmla="*/ 377825 w 338"/>
              <a:gd name="T91" fmla="*/ 25400 h 290"/>
              <a:gd name="T92" fmla="*/ 384175 w 338"/>
              <a:gd name="T93" fmla="*/ 9525 h 290"/>
              <a:gd name="T94" fmla="*/ 536575 w 338"/>
              <a:gd name="T95" fmla="*/ 0 h 290"/>
              <a:gd name="T96" fmla="*/ 536575 w 338"/>
              <a:gd name="T97" fmla="*/ 0 h 29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38" h="290">
                <a:moveTo>
                  <a:pt x="338" y="0"/>
                </a:moveTo>
                <a:lnTo>
                  <a:pt x="336" y="88"/>
                </a:lnTo>
                <a:lnTo>
                  <a:pt x="334" y="262"/>
                </a:lnTo>
                <a:lnTo>
                  <a:pt x="328" y="262"/>
                </a:lnTo>
                <a:lnTo>
                  <a:pt x="328" y="270"/>
                </a:lnTo>
                <a:lnTo>
                  <a:pt x="334" y="270"/>
                </a:lnTo>
                <a:lnTo>
                  <a:pt x="334" y="290"/>
                </a:lnTo>
                <a:lnTo>
                  <a:pt x="260" y="290"/>
                </a:lnTo>
                <a:lnTo>
                  <a:pt x="88" y="290"/>
                </a:lnTo>
                <a:lnTo>
                  <a:pt x="0" y="290"/>
                </a:lnTo>
                <a:lnTo>
                  <a:pt x="2" y="280"/>
                </a:lnTo>
                <a:lnTo>
                  <a:pt x="0" y="266"/>
                </a:lnTo>
                <a:lnTo>
                  <a:pt x="6" y="262"/>
                </a:lnTo>
                <a:lnTo>
                  <a:pt x="6" y="258"/>
                </a:lnTo>
                <a:lnTo>
                  <a:pt x="0" y="254"/>
                </a:lnTo>
                <a:lnTo>
                  <a:pt x="14" y="240"/>
                </a:lnTo>
                <a:lnTo>
                  <a:pt x="16" y="242"/>
                </a:lnTo>
                <a:lnTo>
                  <a:pt x="18" y="240"/>
                </a:lnTo>
                <a:lnTo>
                  <a:pt x="20" y="234"/>
                </a:lnTo>
                <a:lnTo>
                  <a:pt x="16" y="230"/>
                </a:lnTo>
                <a:lnTo>
                  <a:pt x="16" y="228"/>
                </a:lnTo>
                <a:lnTo>
                  <a:pt x="28" y="220"/>
                </a:lnTo>
                <a:lnTo>
                  <a:pt x="26" y="218"/>
                </a:lnTo>
                <a:lnTo>
                  <a:pt x="32" y="220"/>
                </a:lnTo>
                <a:lnTo>
                  <a:pt x="34" y="218"/>
                </a:lnTo>
                <a:lnTo>
                  <a:pt x="40" y="210"/>
                </a:lnTo>
                <a:lnTo>
                  <a:pt x="46" y="208"/>
                </a:lnTo>
                <a:lnTo>
                  <a:pt x="50" y="200"/>
                </a:lnTo>
                <a:lnTo>
                  <a:pt x="54" y="200"/>
                </a:lnTo>
                <a:lnTo>
                  <a:pt x="58" y="196"/>
                </a:lnTo>
                <a:lnTo>
                  <a:pt x="58" y="194"/>
                </a:lnTo>
                <a:lnTo>
                  <a:pt x="60" y="198"/>
                </a:lnTo>
                <a:lnTo>
                  <a:pt x="58" y="202"/>
                </a:lnTo>
                <a:lnTo>
                  <a:pt x="62" y="202"/>
                </a:lnTo>
                <a:lnTo>
                  <a:pt x="70" y="194"/>
                </a:lnTo>
                <a:lnTo>
                  <a:pt x="70" y="190"/>
                </a:lnTo>
                <a:lnTo>
                  <a:pt x="66" y="186"/>
                </a:lnTo>
                <a:lnTo>
                  <a:pt x="68" y="182"/>
                </a:lnTo>
                <a:lnTo>
                  <a:pt x="68" y="178"/>
                </a:lnTo>
                <a:lnTo>
                  <a:pt x="76" y="172"/>
                </a:lnTo>
                <a:lnTo>
                  <a:pt x="76" y="170"/>
                </a:lnTo>
                <a:lnTo>
                  <a:pt x="82" y="168"/>
                </a:lnTo>
                <a:lnTo>
                  <a:pt x="88" y="164"/>
                </a:lnTo>
                <a:lnTo>
                  <a:pt x="94" y="160"/>
                </a:lnTo>
                <a:lnTo>
                  <a:pt x="96" y="154"/>
                </a:lnTo>
                <a:lnTo>
                  <a:pt x="98" y="150"/>
                </a:lnTo>
                <a:lnTo>
                  <a:pt x="98" y="148"/>
                </a:lnTo>
                <a:lnTo>
                  <a:pt x="112" y="132"/>
                </a:lnTo>
                <a:lnTo>
                  <a:pt x="112" y="128"/>
                </a:lnTo>
                <a:lnTo>
                  <a:pt x="114" y="120"/>
                </a:lnTo>
                <a:lnTo>
                  <a:pt x="114" y="114"/>
                </a:lnTo>
                <a:lnTo>
                  <a:pt x="112" y="112"/>
                </a:lnTo>
                <a:lnTo>
                  <a:pt x="116" y="106"/>
                </a:lnTo>
                <a:lnTo>
                  <a:pt x="122" y="104"/>
                </a:lnTo>
                <a:lnTo>
                  <a:pt x="126" y="106"/>
                </a:lnTo>
                <a:lnTo>
                  <a:pt x="128" y="106"/>
                </a:lnTo>
                <a:lnTo>
                  <a:pt x="130" y="104"/>
                </a:lnTo>
                <a:lnTo>
                  <a:pt x="130" y="96"/>
                </a:lnTo>
                <a:lnTo>
                  <a:pt x="132" y="96"/>
                </a:lnTo>
                <a:lnTo>
                  <a:pt x="146" y="94"/>
                </a:lnTo>
                <a:lnTo>
                  <a:pt x="148" y="92"/>
                </a:lnTo>
                <a:lnTo>
                  <a:pt x="150" y="92"/>
                </a:lnTo>
                <a:lnTo>
                  <a:pt x="152" y="90"/>
                </a:lnTo>
                <a:lnTo>
                  <a:pt x="154" y="92"/>
                </a:lnTo>
                <a:lnTo>
                  <a:pt x="158" y="90"/>
                </a:lnTo>
                <a:lnTo>
                  <a:pt x="156" y="86"/>
                </a:lnTo>
                <a:lnTo>
                  <a:pt x="158" y="84"/>
                </a:lnTo>
                <a:lnTo>
                  <a:pt x="168" y="84"/>
                </a:lnTo>
                <a:lnTo>
                  <a:pt x="170" y="88"/>
                </a:lnTo>
                <a:lnTo>
                  <a:pt x="174" y="86"/>
                </a:lnTo>
                <a:lnTo>
                  <a:pt x="174" y="80"/>
                </a:lnTo>
                <a:lnTo>
                  <a:pt x="176" y="86"/>
                </a:lnTo>
                <a:lnTo>
                  <a:pt x="182" y="84"/>
                </a:lnTo>
                <a:lnTo>
                  <a:pt x="186" y="76"/>
                </a:lnTo>
                <a:lnTo>
                  <a:pt x="188" y="70"/>
                </a:lnTo>
                <a:lnTo>
                  <a:pt x="196" y="70"/>
                </a:lnTo>
                <a:lnTo>
                  <a:pt x="198" y="68"/>
                </a:lnTo>
                <a:lnTo>
                  <a:pt x="206" y="70"/>
                </a:lnTo>
                <a:lnTo>
                  <a:pt x="202" y="56"/>
                </a:lnTo>
                <a:lnTo>
                  <a:pt x="206" y="48"/>
                </a:lnTo>
                <a:lnTo>
                  <a:pt x="208" y="44"/>
                </a:lnTo>
                <a:lnTo>
                  <a:pt x="216" y="36"/>
                </a:lnTo>
                <a:lnTo>
                  <a:pt x="216" y="44"/>
                </a:lnTo>
                <a:lnTo>
                  <a:pt x="218" y="44"/>
                </a:lnTo>
                <a:lnTo>
                  <a:pt x="220" y="36"/>
                </a:lnTo>
                <a:lnTo>
                  <a:pt x="218" y="30"/>
                </a:lnTo>
                <a:lnTo>
                  <a:pt x="220" y="28"/>
                </a:lnTo>
                <a:lnTo>
                  <a:pt x="232" y="24"/>
                </a:lnTo>
                <a:lnTo>
                  <a:pt x="234" y="26"/>
                </a:lnTo>
                <a:lnTo>
                  <a:pt x="238" y="16"/>
                </a:lnTo>
                <a:lnTo>
                  <a:pt x="242" y="10"/>
                </a:lnTo>
                <a:lnTo>
                  <a:pt x="242" y="6"/>
                </a:lnTo>
                <a:lnTo>
                  <a:pt x="246" y="4"/>
                </a:lnTo>
                <a:lnTo>
                  <a:pt x="338" y="0"/>
                </a:lnTo>
                <a:close/>
              </a:path>
            </a:pathLst>
          </a:custGeom>
          <a:solidFill>
            <a:srgbClr val="CC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8" name="Freeform 52"/>
          <p:cNvSpPr>
            <a:spLocks/>
          </p:cNvSpPr>
          <p:nvPr/>
        </p:nvSpPr>
        <p:spPr bwMode="auto">
          <a:xfrm>
            <a:off x="2522855" y="5447898"/>
            <a:ext cx="323850" cy="498475"/>
          </a:xfrm>
          <a:custGeom>
            <a:avLst/>
            <a:gdLst>
              <a:gd name="T0" fmla="*/ 3175 w 204"/>
              <a:gd name="T1" fmla="*/ 0 h 314"/>
              <a:gd name="T2" fmla="*/ 276225 w 204"/>
              <a:gd name="T3" fmla="*/ 0 h 314"/>
              <a:gd name="T4" fmla="*/ 273050 w 204"/>
              <a:gd name="T5" fmla="*/ 107950 h 314"/>
              <a:gd name="T6" fmla="*/ 276225 w 204"/>
              <a:gd name="T7" fmla="*/ 130175 h 314"/>
              <a:gd name="T8" fmla="*/ 273050 w 204"/>
              <a:gd name="T9" fmla="*/ 133350 h 314"/>
              <a:gd name="T10" fmla="*/ 279400 w 204"/>
              <a:gd name="T11" fmla="*/ 139700 h 314"/>
              <a:gd name="T12" fmla="*/ 285750 w 204"/>
              <a:gd name="T13" fmla="*/ 155575 h 314"/>
              <a:gd name="T14" fmla="*/ 295275 w 204"/>
              <a:gd name="T15" fmla="*/ 174625 h 314"/>
              <a:gd name="T16" fmla="*/ 301625 w 204"/>
              <a:gd name="T17" fmla="*/ 180975 h 314"/>
              <a:gd name="T18" fmla="*/ 307975 w 204"/>
              <a:gd name="T19" fmla="*/ 196850 h 314"/>
              <a:gd name="T20" fmla="*/ 317500 w 204"/>
              <a:gd name="T21" fmla="*/ 200025 h 314"/>
              <a:gd name="T22" fmla="*/ 320675 w 204"/>
              <a:gd name="T23" fmla="*/ 206375 h 314"/>
              <a:gd name="T24" fmla="*/ 317500 w 204"/>
              <a:gd name="T25" fmla="*/ 228600 h 314"/>
              <a:gd name="T26" fmla="*/ 320675 w 204"/>
              <a:gd name="T27" fmla="*/ 238125 h 314"/>
              <a:gd name="T28" fmla="*/ 317500 w 204"/>
              <a:gd name="T29" fmla="*/ 241300 h 314"/>
              <a:gd name="T30" fmla="*/ 311150 w 204"/>
              <a:gd name="T31" fmla="*/ 244475 h 314"/>
              <a:gd name="T32" fmla="*/ 311150 w 204"/>
              <a:gd name="T33" fmla="*/ 254000 h 314"/>
              <a:gd name="T34" fmla="*/ 323850 w 204"/>
              <a:gd name="T35" fmla="*/ 263525 h 314"/>
              <a:gd name="T36" fmla="*/ 311150 w 204"/>
              <a:gd name="T37" fmla="*/ 276225 h 314"/>
              <a:gd name="T38" fmla="*/ 317500 w 204"/>
              <a:gd name="T39" fmla="*/ 292100 h 314"/>
              <a:gd name="T40" fmla="*/ 307975 w 204"/>
              <a:gd name="T41" fmla="*/ 498475 h 314"/>
              <a:gd name="T42" fmla="*/ 101600 w 204"/>
              <a:gd name="T43" fmla="*/ 488950 h 314"/>
              <a:gd name="T44" fmla="*/ 0 w 204"/>
              <a:gd name="T45" fmla="*/ 482600 h 314"/>
              <a:gd name="T46" fmla="*/ 3175 w 204"/>
              <a:gd name="T47" fmla="*/ 168275 h 314"/>
              <a:gd name="T48" fmla="*/ 3175 w 204"/>
              <a:gd name="T49" fmla="*/ 0 h 314"/>
              <a:gd name="T50" fmla="*/ 3175 w 204"/>
              <a:gd name="T51" fmla="*/ 0 h 314"/>
              <a:gd name="T52" fmla="*/ 3175 w 204"/>
              <a:gd name="T53" fmla="*/ 0 h 314"/>
              <a:gd name="T54" fmla="*/ 3175 w 204"/>
              <a:gd name="T55" fmla="*/ 0 h 31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04" h="314">
                <a:moveTo>
                  <a:pt x="2" y="0"/>
                </a:moveTo>
                <a:lnTo>
                  <a:pt x="174" y="0"/>
                </a:lnTo>
                <a:lnTo>
                  <a:pt x="172" y="68"/>
                </a:lnTo>
                <a:lnTo>
                  <a:pt x="174" y="82"/>
                </a:lnTo>
                <a:lnTo>
                  <a:pt x="172" y="84"/>
                </a:lnTo>
                <a:lnTo>
                  <a:pt x="176" y="88"/>
                </a:lnTo>
                <a:lnTo>
                  <a:pt x="180" y="98"/>
                </a:lnTo>
                <a:lnTo>
                  <a:pt x="186" y="110"/>
                </a:lnTo>
                <a:lnTo>
                  <a:pt x="190" y="114"/>
                </a:lnTo>
                <a:lnTo>
                  <a:pt x="194" y="124"/>
                </a:lnTo>
                <a:lnTo>
                  <a:pt x="200" y="126"/>
                </a:lnTo>
                <a:lnTo>
                  <a:pt x="202" y="130"/>
                </a:lnTo>
                <a:lnTo>
                  <a:pt x="200" y="144"/>
                </a:lnTo>
                <a:lnTo>
                  <a:pt x="202" y="150"/>
                </a:lnTo>
                <a:lnTo>
                  <a:pt x="200" y="152"/>
                </a:lnTo>
                <a:lnTo>
                  <a:pt x="196" y="154"/>
                </a:lnTo>
                <a:lnTo>
                  <a:pt x="196" y="160"/>
                </a:lnTo>
                <a:lnTo>
                  <a:pt x="204" y="166"/>
                </a:lnTo>
                <a:lnTo>
                  <a:pt x="196" y="174"/>
                </a:lnTo>
                <a:lnTo>
                  <a:pt x="200" y="184"/>
                </a:lnTo>
                <a:lnTo>
                  <a:pt x="194" y="314"/>
                </a:lnTo>
                <a:lnTo>
                  <a:pt x="64" y="308"/>
                </a:lnTo>
                <a:lnTo>
                  <a:pt x="0" y="304"/>
                </a:lnTo>
                <a:lnTo>
                  <a:pt x="2" y="106"/>
                </a:lnTo>
                <a:lnTo>
                  <a:pt x="2" y="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9" name="Freeform 53"/>
          <p:cNvSpPr>
            <a:spLocks/>
          </p:cNvSpPr>
          <p:nvPr/>
        </p:nvSpPr>
        <p:spPr bwMode="auto">
          <a:xfrm>
            <a:off x="2795905" y="5447898"/>
            <a:ext cx="403225" cy="520700"/>
          </a:xfrm>
          <a:custGeom>
            <a:avLst/>
            <a:gdLst>
              <a:gd name="T0" fmla="*/ 3175 w 254"/>
              <a:gd name="T1" fmla="*/ 0 h 328"/>
              <a:gd name="T2" fmla="*/ 120650 w 254"/>
              <a:gd name="T3" fmla="*/ 0 h 328"/>
              <a:gd name="T4" fmla="*/ 120650 w 254"/>
              <a:gd name="T5" fmla="*/ 44450 h 328"/>
              <a:gd name="T6" fmla="*/ 339725 w 254"/>
              <a:gd name="T7" fmla="*/ 47625 h 328"/>
              <a:gd name="T8" fmla="*/ 339725 w 254"/>
              <a:gd name="T9" fmla="*/ 63500 h 328"/>
              <a:gd name="T10" fmla="*/ 352425 w 254"/>
              <a:gd name="T11" fmla="*/ 63500 h 328"/>
              <a:gd name="T12" fmla="*/ 358775 w 254"/>
              <a:gd name="T13" fmla="*/ 47625 h 328"/>
              <a:gd name="T14" fmla="*/ 403225 w 254"/>
              <a:gd name="T15" fmla="*/ 47625 h 328"/>
              <a:gd name="T16" fmla="*/ 396875 w 254"/>
              <a:gd name="T17" fmla="*/ 323850 h 328"/>
              <a:gd name="T18" fmla="*/ 400050 w 254"/>
              <a:gd name="T19" fmla="*/ 409575 h 328"/>
              <a:gd name="T20" fmla="*/ 400050 w 254"/>
              <a:gd name="T21" fmla="*/ 419100 h 328"/>
              <a:gd name="T22" fmla="*/ 396875 w 254"/>
              <a:gd name="T23" fmla="*/ 419100 h 328"/>
              <a:gd name="T24" fmla="*/ 396875 w 254"/>
              <a:gd name="T25" fmla="*/ 520700 h 328"/>
              <a:gd name="T26" fmla="*/ 117475 w 254"/>
              <a:gd name="T27" fmla="*/ 508000 h 328"/>
              <a:gd name="T28" fmla="*/ 34925 w 254"/>
              <a:gd name="T29" fmla="*/ 498475 h 328"/>
              <a:gd name="T30" fmla="*/ 44450 w 254"/>
              <a:gd name="T31" fmla="*/ 292100 h 328"/>
              <a:gd name="T32" fmla="*/ 38100 w 254"/>
              <a:gd name="T33" fmla="*/ 276225 h 328"/>
              <a:gd name="T34" fmla="*/ 50800 w 254"/>
              <a:gd name="T35" fmla="*/ 263525 h 328"/>
              <a:gd name="T36" fmla="*/ 38100 w 254"/>
              <a:gd name="T37" fmla="*/ 254000 h 328"/>
              <a:gd name="T38" fmla="*/ 38100 w 254"/>
              <a:gd name="T39" fmla="*/ 244475 h 328"/>
              <a:gd name="T40" fmla="*/ 44450 w 254"/>
              <a:gd name="T41" fmla="*/ 241300 h 328"/>
              <a:gd name="T42" fmla="*/ 47625 w 254"/>
              <a:gd name="T43" fmla="*/ 238125 h 328"/>
              <a:gd name="T44" fmla="*/ 44450 w 254"/>
              <a:gd name="T45" fmla="*/ 228600 h 328"/>
              <a:gd name="T46" fmla="*/ 47625 w 254"/>
              <a:gd name="T47" fmla="*/ 206375 h 328"/>
              <a:gd name="T48" fmla="*/ 44450 w 254"/>
              <a:gd name="T49" fmla="*/ 200025 h 328"/>
              <a:gd name="T50" fmla="*/ 34925 w 254"/>
              <a:gd name="T51" fmla="*/ 196850 h 328"/>
              <a:gd name="T52" fmla="*/ 28575 w 254"/>
              <a:gd name="T53" fmla="*/ 180975 h 328"/>
              <a:gd name="T54" fmla="*/ 22225 w 254"/>
              <a:gd name="T55" fmla="*/ 174625 h 328"/>
              <a:gd name="T56" fmla="*/ 12700 w 254"/>
              <a:gd name="T57" fmla="*/ 155575 h 328"/>
              <a:gd name="T58" fmla="*/ 6350 w 254"/>
              <a:gd name="T59" fmla="*/ 139700 h 328"/>
              <a:gd name="T60" fmla="*/ 0 w 254"/>
              <a:gd name="T61" fmla="*/ 133350 h 328"/>
              <a:gd name="T62" fmla="*/ 3175 w 254"/>
              <a:gd name="T63" fmla="*/ 130175 h 328"/>
              <a:gd name="T64" fmla="*/ 0 w 254"/>
              <a:gd name="T65" fmla="*/ 107950 h 328"/>
              <a:gd name="T66" fmla="*/ 3175 w 254"/>
              <a:gd name="T67" fmla="*/ 0 h 328"/>
              <a:gd name="T68" fmla="*/ 3175 w 254"/>
              <a:gd name="T69" fmla="*/ 0 h 328"/>
              <a:gd name="T70" fmla="*/ 3175 w 254"/>
              <a:gd name="T71" fmla="*/ 0 h 328"/>
              <a:gd name="T72" fmla="*/ 3175 w 254"/>
              <a:gd name="T73" fmla="*/ 0 h 32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54" h="328">
                <a:moveTo>
                  <a:pt x="2" y="0"/>
                </a:moveTo>
                <a:lnTo>
                  <a:pt x="76" y="0"/>
                </a:lnTo>
                <a:lnTo>
                  <a:pt x="76" y="28"/>
                </a:lnTo>
                <a:lnTo>
                  <a:pt x="214" y="30"/>
                </a:lnTo>
                <a:lnTo>
                  <a:pt x="214" y="40"/>
                </a:lnTo>
                <a:lnTo>
                  <a:pt x="222" y="40"/>
                </a:lnTo>
                <a:lnTo>
                  <a:pt x="226" y="30"/>
                </a:lnTo>
                <a:lnTo>
                  <a:pt x="254" y="30"/>
                </a:lnTo>
                <a:lnTo>
                  <a:pt x="250" y="204"/>
                </a:lnTo>
                <a:lnTo>
                  <a:pt x="252" y="258"/>
                </a:lnTo>
                <a:lnTo>
                  <a:pt x="252" y="264"/>
                </a:lnTo>
                <a:lnTo>
                  <a:pt x="250" y="264"/>
                </a:lnTo>
                <a:lnTo>
                  <a:pt x="250" y="328"/>
                </a:lnTo>
                <a:lnTo>
                  <a:pt x="74" y="320"/>
                </a:lnTo>
                <a:lnTo>
                  <a:pt x="22" y="314"/>
                </a:lnTo>
                <a:lnTo>
                  <a:pt x="28" y="184"/>
                </a:lnTo>
                <a:lnTo>
                  <a:pt x="24" y="174"/>
                </a:lnTo>
                <a:lnTo>
                  <a:pt x="32" y="166"/>
                </a:lnTo>
                <a:lnTo>
                  <a:pt x="24" y="160"/>
                </a:lnTo>
                <a:lnTo>
                  <a:pt x="24" y="154"/>
                </a:lnTo>
                <a:lnTo>
                  <a:pt x="28" y="152"/>
                </a:lnTo>
                <a:lnTo>
                  <a:pt x="30" y="150"/>
                </a:lnTo>
                <a:lnTo>
                  <a:pt x="28" y="144"/>
                </a:lnTo>
                <a:lnTo>
                  <a:pt x="30" y="130"/>
                </a:lnTo>
                <a:lnTo>
                  <a:pt x="28" y="126"/>
                </a:lnTo>
                <a:lnTo>
                  <a:pt x="22" y="124"/>
                </a:lnTo>
                <a:lnTo>
                  <a:pt x="18" y="114"/>
                </a:lnTo>
                <a:lnTo>
                  <a:pt x="14" y="110"/>
                </a:lnTo>
                <a:lnTo>
                  <a:pt x="8" y="98"/>
                </a:lnTo>
                <a:lnTo>
                  <a:pt x="4" y="88"/>
                </a:lnTo>
                <a:lnTo>
                  <a:pt x="0" y="84"/>
                </a:lnTo>
                <a:lnTo>
                  <a:pt x="2" y="82"/>
                </a:lnTo>
                <a:lnTo>
                  <a:pt x="0" y="68"/>
                </a:lnTo>
                <a:lnTo>
                  <a:pt x="2" y="0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0" name="Freeform 54"/>
          <p:cNvSpPr>
            <a:spLocks/>
          </p:cNvSpPr>
          <p:nvPr/>
        </p:nvSpPr>
        <p:spPr bwMode="auto">
          <a:xfrm>
            <a:off x="2440305" y="4730348"/>
            <a:ext cx="501650" cy="269875"/>
          </a:xfrm>
          <a:custGeom>
            <a:avLst/>
            <a:gdLst>
              <a:gd name="T0" fmla="*/ 165100 w 316"/>
              <a:gd name="T1" fmla="*/ 38100 h 170"/>
              <a:gd name="T2" fmla="*/ 434975 w 316"/>
              <a:gd name="T3" fmla="*/ 38100 h 170"/>
              <a:gd name="T4" fmla="*/ 438150 w 316"/>
              <a:gd name="T5" fmla="*/ 22225 h 170"/>
              <a:gd name="T6" fmla="*/ 444500 w 316"/>
              <a:gd name="T7" fmla="*/ 12700 h 170"/>
              <a:gd name="T8" fmla="*/ 447675 w 316"/>
              <a:gd name="T9" fmla="*/ 12700 h 170"/>
              <a:gd name="T10" fmla="*/ 450850 w 316"/>
              <a:gd name="T11" fmla="*/ 6350 h 170"/>
              <a:gd name="T12" fmla="*/ 463550 w 316"/>
              <a:gd name="T13" fmla="*/ 0 h 170"/>
              <a:gd name="T14" fmla="*/ 485775 w 316"/>
              <a:gd name="T15" fmla="*/ 0 h 170"/>
              <a:gd name="T16" fmla="*/ 485775 w 316"/>
              <a:gd name="T17" fmla="*/ 12700 h 170"/>
              <a:gd name="T18" fmla="*/ 476250 w 316"/>
              <a:gd name="T19" fmla="*/ 12700 h 170"/>
              <a:gd name="T20" fmla="*/ 476250 w 316"/>
              <a:gd name="T21" fmla="*/ 22225 h 170"/>
              <a:gd name="T22" fmla="*/ 469900 w 316"/>
              <a:gd name="T23" fmla="*/ 22225 h 170"/>
              <a:gd name="T24" fmla="*/ 466725 w 316"/>
              <a:gd name="T25" fmla="*/ 31750 h 170"/>
              <a:gd name="T26" fmla="*/ 482600 w 316"/>
              <a:gd name="T27" fmla="*/ 31750 h 170"/>
              <a:gd name="T28" fmla="*/ 482600 w 316"/>
              <a:gd name="T29" fmla="*/ 111125 h 170"/>
              <a:gd name="T30" fmla="*/ 501650 w 316"/>
              <a:gd name="T31" fmla="*/ 111125 h 170"/>
              <a:gd name="T32" fmla="*/ 501650 w 316"/>
              <a:gd name="T33" fmla="*/ 123825 h 170"/>
              <a:gd name="T34" fmla="*/ 482600 w 316"/>
              <a:gd name="T35" fmla="*/ 123825 h 170"/>
              <a:gd name="T36" fmla="*/ 482600 w 316"/>
              <a:gd name="T37" fmla="*/ 219075 h 170"/>
              <a:gd name="T38" fmla="*/ 501650 w 316"/>
              <a:gd name="T39" fmla="*/ 219075 h 170"/>
              <a:gd name="T40" fmla="*/ 501650 w 316"/>
              <a:gd name="T41" fmla="*/ 222250 h 170"/>
              <a:gd name="T42" fmla="*/ 498475 w 316"/>
              <a:gd name="T43" fmla="*/ 238125 h 170"/>
              <a:gd name="T44" fmla="*/ 482600 w 316"/>
              <a:gd name="T45" fmla="*/ 238125 h 170"/>
              <a:gd name="T46" fmla="*/ 482600 w 316"/>
              <a:gd name="T47" fmla="*/ 257175 h 170"/>
              <a:gd name="T48" fmla="*/ 336550 w 316"/>
              <a:gd name="T49" fmla="*/ 263525 h 170"/>
              <a:gd name="T50" fmla="*/ 330200 w 316"/>
              <a:gd name="T51" fmla="*/ 266700 h 170"/>
              <a:gd name="T52" fmla="*/ 257175 w 316"/>
              <a:gd name="T53" fmla="*/ 263525 h 170"/>
              <a:gd name="T54" fmla="*/ 257175 w 316"/>
              <a:gd name="T55" fmla="*/ 269875 h 170"/>
              <a:gd name="T56" fmla="*/ 28575 w 316"/>
              <a:gd name="T57" fmla="*/ 269875 h 170"/>
              <a:gd name="T58" fmla="*/ 31750 w 316"/>
              <a:gd name="T59" fmla="*/ 254000 h 170"/>
              <a:gd name="T60" fmla="*/ 38100 w 316"/>
              <a:gd name="T61" fmla="*/ 250825 h 170"/>
              <a:gd name="T62" fmla="*/ 41275 w 316"/>
              <a:gd name="T63" fmla="*/ 244475 h 170"/>
              <a:gd name="T64" fmla="*/ 44450 w 316"/>
              <a:gd name="T65" fmla="*/ 244475 h 170"/>
              <a:gd name="T66" fmla="*/ 41275 w 316"/>
              <a:gd name="T67" fmla="*/ 225425 h 170"/>
              <a:gd name="T68" fmla="*/ 34925 w 316"/>
              <a:gd name="T69" fmla="*/ 222250 h 170"/>
              <a:gd name="T70" fmla="*/ 31750 w 316"/>
              <a:gd name="T71" fmla="*/ 215900 h 170"/>
              <a:gd name="T72" fmla="*/ 34925 w 316"/>
              <a:gd name="T73" fmla="*/ 200025 h 170"/>
              <a:gd name="T74" fmla="*/ 25400 w 316"/>
              <a:gd name="T75" fmla="*/ 180975 h 170"/>
              <a:gd name="T76" fmla="*/ 22225 w 316"/>
              <a:gd name="T77" fmla="*/ 177800 h 170"/>
              <a:gd name="T78" fmla="*/ 19050 w 316"/>
              <a:gd name="T79" fmla="*/ 158750 h 170"/>
              <a:gd name="T80" fmla="*/ 9525 w 316"/>
              <a:gd name="T81" fmla="*/ 139700 h 170"/>
              <a:gd name="T82" fmla="*/ 9525 w 316"/>
              <a:gd name="T83" fmla="*/ 136525 h 170"/>
              <a:gd name="T84" fmla="*/ 3175 w 316"/>
              <a:gd name="T85" fmla="*/ 127000 h 170"/>
              <a:gd name="T86" fmla="*/ 6350 w 316"/>
              <a:gd name="T87" fmla="*/ 101600 h 170"/>
              <a:gd name="T88" fmla="*/ 0 w 316"/>
              <a:gd name="T89" fmla="*/ 85725 h 170"/>
              <a:gd name="T90" fmla="*/ 9525 w 316"/>
              <a:gd name="T91" fmla="*/ 57150 h 170"/>
              <a:gd name="T92" fmla="*/ 6350 w 316"/>
              <a:gd name="T93" fmla="*/ 38100 h 170"/>
              <a:gd name="T94" fmla="*/ 165100 w 316"/>
              <a:gd name="T95" fmla="*/ 38100 h 170"/>
              <a:gd name="T96" fmla="*/ 165100 w 316"/>
              <a:gd name="T97" fmla="*/ 38100 h 170"/>
              <a:gd name="T98" fmla="*/ 165100 w 316"/>
              <a:gd name="T99" fmla="*/ 38100 h 170"/>
              <a:gd name="T100" fmla="*/ 165100 w 316"/>
              <a:gd name="T101" fmla="*/ 38100 h 1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16" h="170">
                <a:moveTo>
                  <a:pt x="104" y="24"/>
                </a:moveTo>
                <a:lnTo>
                  <a:pt x="274" y="24"/>
                </a:lnTo>
                <a:lnTo>
                  <a:pt x="276" y="14"/>
                </a:lnTo>
                <a:lnTo>
                  <a:pt x="280" y="8"/>
                </a:lnTo>
                <a:lnTo>
                  <a:pt x="282" y="8"/>
                </a:lnTo>
                <a:lnTo>
                  <a:pt x="284" y="4"/>
                </a:lnTo>
                <a:lnTo>
                  <a:pt x="292" y="0"/>
                </a:lnTo>
                <a:lnTo>
                  <a:pt x="306" y="0"/>
                </a:lnTo>
                <a:lnTo>
                  <a:pt x="306" y="8"/>
                </a:lnTo>
                <a:lnTo>
                  <a:pt x="300" y="8"/>
                </a:lnTo>
                <a:lnTo>
                  <a:pt x="300" y="14"/>
                </a:lnTo>
                <a:lnTo>
                  <a:pt x="296" y="14"/>
                </a:lnTo>
                <a:lnTo>
                  <a:pt x="294" y="20"/>
                </a:lnTo>
                <a:lnTo>
                  <a:pt x="304" y="20"/>
                </a:lnTo>
                <a:lnTo>
                  <a:pt x="304" y="70"/>
                </a:lnTo>
                <a:lnTo>
                  <a:pt x="316" y="70"/>
                </a:lnTo>
                <a:lnTo>
                  <a:pt x="316" y="78"/>
                </a:lnTo>
                <a:lnTo>
                  <a:pt x="304" y="78"/>
                </a:lnTo>
                <a:lnTo>
                  <a:pt x="304" y="138"/>
                </a:lnTo>
                <a:lnTo>
                  <a:pt x="316" y="138"/>
                </a:lnTo>
                <a:lnTo>
                  <a:pt x="316" y="140"/>
                </a:lnTo>
                <a:lnTo>
                  <a:pt x="314" y="150"/>
                </a:lnTo>
                <a:lnTo>
                  <a:pt x="304" y="150"/>
                </a:lnTo>
                <a:lnTo>
                  <a:pt x="304" y="162"/>
                </a:lnTo>
                <a:lnTo>
                  <a:pt x="212" y="166"/>
                </a:lnTo>
                <a:lnTo>
                  <a:pt x="208" y="168"/>
                </a:lnTo>
                <a:lnTo>
                  <a:pt x="162" y="166"/>
                </a:lnTo>
                <a:lnTo>
                  <a:pt x="162" y="170"/>
                </a:lnTo>
                <a:lnTo>
                  <a:pt x="18" y="170"/>
                </a:lnTo>
                <a:lnTo>
                  <a:pt x="20" y="160"/>
                </a:lnTo>
                <a:lnTo>
                  <a:pt x="24" y="158"/>
                </a:lnTo>
                <a:lnTo>
                  <a:pt x="26" y="154"/>
                </a:lnTo>
                <a:lnTo>
                  <a:pt x="28" y="154"/>
                </a:lnTo>
                <a:lnTo>
                  <a:pt x="26" y="142"/>
                </a:lnTo>
                <a:lnTo>
                  <a:pt x="22" y="140"/>
                </a:lnTo>
                <a:lnTo>
                  <a:pt x="20" y="136"/>
                </a:lnTo>
                <a:lnTo>
                  <a:pt x="22" y="126"/>
                </a:lnTo>
                <a:lnTo>
                  <a:pt x="16" y="114"/>
                </a:lnTo>
                <a:lnTo>
                  <a:pt x="14" y="112"/>
                </a:lnTo>
                <a:lnTo>
                  <a:pt x="12" y="100"/>
                </a:lnTo>
                <a:lnTo>
                  <a:pt x="6" y="88"/>
                </a:lnTo>
                <a:lnTo>
                  <a:pt x="6" y="86"/>
                </a:lnTo>
                <a:lnTo>
                  <a:pt x="2" y="80"/>
                </a:lnTo>
                <a:lnTo>
                  <a:pt x="4" y="64"/>
                </a:lnTo>
                <a:lnTo>
                  <a:pt x="0" y="54"/>
                </a:lnTo>
                <a:lnTo>
                  <a:pt x="6" y="36"/>
                </a:lnTo>
                <a:lnTo>
                  <a:pt x="4" y="24"/>
                </a:lnTo>
                <a:lnTo>
                  <a:pt x="104" y="24"/>
                </a:lnTo>
                <a:close/>
              </a:path>
            </a:pathLst>
          </a:custGeom>
          <a:solidFill>
            <a:srgbClr val="CC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" name="Freeform 55"/>
          <p:cNvSpPr>
            <a:spLocks/>
          </p:cNvSpPr>
          <p:nvPr/>
        </p:nvSpPr>
        <p:spPr bwMode="auto">
          <a:xfrm>
            <a:off x="2468880" y="3761973"/>
            <a:ext cx="260350" cy="336550"/>
          </a:xfrm>
          <a:custGeom>
            <a:avLst/>
            <a:gdLst>
              <a:gd name="T0" fmla="*/ 184150 w 164"/>
              <a:gd name="T1" fmla="*/ 66675 h 212"/>
              <a:gd name="T2" fmla="*/ 184150 w 164"/>
              <a:gd name="T3" fmla="*/ 161925 h 212"/>
              <a:gd name="T4" fmla="*/ 222250 w 164"/>
              <a:gd name="T5" fmla="*/ 165100 h 212"/>
              <a:gd name="T6" fmla="*/ 222250 w 164"/>
              <a:gd name="T7" fmla="*/ 244475 h 212"/>
              <a:gd name="T8" fmla="*/ 260350 w 164"/>
              <a:gd name="T9" fmla="*/ 247650 h 212"/>
              <a:gd name="T10" fmla="*/ 260350 w 164"/>
              <a:gd name="T11" fmla="*/ 336550 h 212"/>
              <a:gd name="T12" fmla="*/ 180975 w 164"/>
              <a:gd name="T13" fmla="*/ 336550 h 212"/>
              <a:gd name="T14" fmla="*/ 180975 w 164"/>
              <a:gd name="T15" fmla="*/ 323850 h 212"/>
              <a:gd name="T16" fmla="*/ 168275 w 164"/>
              <a:gd name="T17" fmla="*/ 323850 h 212"/>
              <a:gd name="T18" fmla="*/ 168275 w 164"/>
              <a:gd name="T19" fmla="*/ 336550 h 212"/>
              <a:gd name="T20" fmla="*/ 158750 w 164"/>
              <a:gd name="T21" fmla="*/ 336550 h 212"/>
              <a:gd name="T22" fmla="*/ 158750 w 164"/>
              <a:gd name="T23" fmla="*/ 327025 h 212"/>
              <a:gd name="T24" fmla="*/ 0 w 164"/>
              <a:gd name="T25" fmla="*/ 323850 h 212"/>
              <a:gd name="T26" fmla="*/ 0 w 164"/>
              <a:gd name="T27" fmla="*/ 314325 h 212"/>
              <a:gd name="T28" fmla="*/ 9525 w 164"/>
              <a:gd name="T29" fmla="*/ 314325 h 212"/>
              <a:gd name="T30" fmla="*/ 9525 w 164"/>
              <a:gd name="T31" fmla="*/ 292100 h 212"/>
              <a:gd name="T32" fmla="*/ 0 w 164"/>
              <a:gd name="T33" fmla="*/ 288925 h 212"/>
              <a:gd name="T34" fmla="*/ 0 w 164"/>
              <a:gd name="T35" fmla="*/ 244475 h 212"/>
              <a:gd name="T36" fmla="*/ 22225 w 164"/>
              <a:gd name="T37" fmla="*/ 244475 h 212"/>
              <a:gd name="T38" fmla="*/ 22225 w 164"/>
              <a:gd name="T39" fmla="*/ 174625 h 212"/>
              <a:gd name="T40" fmla="*/ 15875 w 164"/>
              <a:gd name="T41" fmla="*/ 174625 h 212"/>
              <a:gd name="T42" fmla="*/ 15875 w 164"/>
              <a:gd name="T43" fmla="*/ 161925 h 212"/>
              <a:gd name="T44" fmla="*/ 41275 w 164"/>
              <a:gd name="T45" fmla="*/ 161925 h 212"/>
              <a:gd name="T46" fmla="*/ 38100 w 164"/>
              <a:gd name="T47" fmla="*/ 19050 h 212"/>
              <a:gd name="T48" fmla="*/ 47625 w 164"/>
              <a:gd name="T49" fmla="*/ 15875 h 212"/>
              <a:gd name="T50" fmla="*/ 47625 w 164"/>
              <a:gd name="T51" fmla="*/ 0 h 212"/>
              <a:gd name="T52" fmla="*/ 69850 w 164"/>
              <a:gd name="T53" fmla="*/ 0 h 212"/>
              <a:gd name="T54" fmla="*/ 69850 w 164"/>
              <a:gd name="T55" fmla="*/ 34925 h 212"/>
              <a:gd name="T56" fmla="*/ 79375 w 164"/>
              <a:gd name="T57" fmla="*/ 34925 h 212"/>
              <a:gd name="T58" fmla="*/ 79375 w 164"/>
              <a:gd name="T59" fmla="*/ 53975 h 212"/>
              <a:gd name="T60" fmla="*/ 92075 w 164"/>
              <a:gd name="T61" fmla="*/ 53975 h 212"/>
              <a:gd name="T62" fmla="*/ 92075 w 164"/>
              <a:gd name="T63" fmla="*/ 34925 h 212"/>
              <a:gd name="T64" fmla="*/ 111125 w 164"/>
              <a:gd name="T65" fmla="*/ 34925 h 212"/>
              <a:gd name="T66" fmla="*/ 111125 w 164"/>
              <a:gd name="T67" fmla="*/ 66675 h 212"/>
              <a:gd name="T68" fmla="*/ 184150 w 164"/>
              <a:gd name="T69" fmla="*/ 66675 h 212"/>
              <a:gd name="T70" fmla="*/ 184150 w 164"/>
              <a:gd name="T71" fmla="*/ 66675 h 212"/>
              <a:gd name="T72" fmla="*/ 184150 w 164"/>
              <a:gd name="T73" fmla="*/ 66675 h 212"/>
              <a:gd name="T74" fmla="*/ 184150 w 164"/>
              <a:gd name="T75" fmla="*/ 66675 h 21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64" h="212">
                <a:moveTo>
                  <a:pt x="116" y="42"/>
                </a:moveTo>
                <a:lnTo>
                  <a:pt x="116" y="102"/>
                </a:lnTo>
                <a:lnTo>
                  <a:pt x="140" y="104"/>
                </a:lnTo>
                <a:lnTo>
                  <a:pt x="140" y="154"/>
                </a:lnTo>
                <a:lnTo>
                  <a:pt x="164" y="156"/>
                </a:lnTo>
                <a:lnTo>
                  <a:pt x="164" y="212"/>
                </a:lnTo>
                <a:lnTo>
                  <a:pt x="114" y="212"/>
                </a:lnTo>
                <a:lnTo>
                  <a:pt x="114" y="204"/>
                </a:lnTo>
                <a:lnTo>
                  <a:pt x="106" y="204"/>
                </a:lnTo>
                <a:lnTo>
                  <a:pt x="106" y="212"/>
                </a:lnTo>
                <a:lnTo>
                  <a:pt x="100" y="212"/>
                </a:lnTo>
                <a:lnTo>
                  <a:pt x="100" y="206"/>
                </a:lnTo>
                <a:lnTo>
                  <a:pt x="0" y="204"/>
                </a:lnTo>
                <a:lnTo>
                  <a:pt x="0" y="198"/>
                </a:lnTo>
                <a:lnTo>
                  <a:pt x="6" y="198"/>
                </a:lnTo>
                <a:lnTo>
                  <a:pt x="6" y="184"/>
                </a:lnTo>
                <a:lnTo>
                  <a:pt x="0" y="182"/>
                </a:lnTo>
                <a:lnTo>
                  <a:pt x="0" y="154"/>
                </a:lnTo>
                <a:lnTo>
                  <a:pt x="14" y="154"/>
                </a:lnTo>
                <a:lnTo>
                  <a:pt x="14" y="110"/>
                </a:lnTo>
                <a:lnTo>
                  <a:pt x="10" y="110"/>
                </a:lnTo>
                <a:lnTo>
                  <a:pt x="10" y="102"/>
                </a:lnTo>
                <a:lnTo>
                  <a:pt x="26" y="102"/>
                </a:lnTo>
                <a:lnTo>
                  <a:pt x="24" y="12"/>
                </a:lnTo>
                <a:lnTo>
                  <a:pt x="30" y="10"/>
                </a:lnTo>
                <a:lnTo>
                  <a:pt x="30" y="0"/>
                </a:lnTo>
                <a:lnTo>
                  <a:pt x="44" y="0"/>
                </a:lnTo>
                <a:lnTo>
                  <a:pt x="44" y="22"/>
                </a:lnTo>
                <a:lnTo>
                  <a:pt x="50" y="22"/>
                </a:lnTo>
                <a:lnTo>
                  <a:pt x="50" y="34"/>
                </a:lnTo>
                <a:lnTo>
                  <a:pt x="58" y="34"/>
                </a:lnTo>
                <a:lnTo>
                  <a:pt x="58" y="22"/>
                </a:lnTo>
                <a:lnTo>
                  <a:pt x="70" y="22"/>
                </a:lnTo>
                <a:lnTo>
                  <a:pt x="70" y="42"/>
                </a:lnTo>
                <a:lnTo>
                  <a:pt x="116" y="42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2" name="Freeform 56"/>
          <p:cNvSpPr>
            <a:spLocks/>
          </p:cNvSpPr>
          <p:nvPr/>
        </p:nvSpPr>
        <p:spPr bwMode="auto">
          <a:xfrm>
            <a:off x="2453005" y="4009623"/>
            <a:ext cx="552450" cy="444500"/>
          </a:xfrm>
          <a:custGeom>
            <a:avLst/>
            <a:gdLst>
              <a:gd name="T0" fmla="*/ 438150 w 348"/>
              <a:gd name="T1" fmla="*/ 76200 h 280"/>
              <a:gd name="T2" fmla="*/ 434975 w 348"/>
              <a:gd name="T3" fmla="*/ 85725 h 280"/>
              <a:gd name="T4" fmla="*/ 431800 w 348"/>
              <a:gd name="T5" fmla="*/ 95250 h 280"/>
              <a:gd name="T6" fmla="*/ 447675 w 348"/>
              <a:gd name="T7" fmla="*/ 117475 h 280"/>
              <a:gd name="T8" fmla="*/ 460375 w 348"/>
              <a:gd name="T9" fmla="*/ 123825 h 280"/>
              <a:gd name="T10" fmla="*/ 457200 w 348"/>
              <a:gd name="T11" fmla="*/ 136525 h 280"/>
              <a:gd name="T12" fmla="*/ 466725 w 348"/>
              <a:gd name="T13" fmla="*/ 149225 h 280"/>
              <a:gd name="T14" fmla="*/ 466725 w 348"/>
              <a:gd name="T15" fmla="*/ 155575 h 280"/>
              <a:gd name="T16" fmla="*/ 482600 w 348"/>
              <a:gd name="T17" fmla="*/ 158750 h 280"/>
              <a:gd name="T18" fmla="*/ 482600 w 348"/>
              <a:gd name="T19" fmla="*/ 165100 h 280"/>
              <a:gd name="T20" fmla="*/ 492125 w 348"/>
              <a:gd name="T21" fmla="*/ 168275 h 280"/>
              <a:gd name="T22" fmla="*/ 482600 w 348"/>
              <a:gd name="T23" fmla="*/ 196850 h 280"/>
              <a:gd name="T24" fmla="*/ 488950 w 348"/>
              <a:gd name="T25" fmla="*/ 231775 h 280"/>
              <a:gd name="T26" fmla="*/ 501650 w 348"/>
              <a:gd name="T27" fmla="*/ 228600 h 280"/>
              <a:gd name="T28" fmla="*/ 498475 w 348"/>
              <a:gd name="T29" fmla="*/ 238125 h 280"/>
              <a:gd name="T30" fmla="*/ 511175 w 348"/>
              <a:gd name="T31" fmla="*/ 247650 h 280"/>
              <a:gd name="T32" fmla="*/ 520700 w 348"/>
              <a:gd name="T33" fmla="*/ 266700 h 280"/>
              <a:gd name="T34" fmla="*/ 520700 w 348"/>
              <a:gd name="T35" fmla="*/ 288925 h 280"/>
              <a:gd name="T36" fmla="*/ 527050 w 348"/>
              <a:gd name="T37" fmla="*/ 295275 h 280"/>
              <a:gd name="T38" fmla="*/ 542925 w 348"/>
              <a:gd name="T39" fmla="*/ 330200 h 280"/>
              <a:gd name="T40" fmla="*/ 549275 w 348"/>
              <a:gd name="T41" fmla="*/ 352425 h 280"/>
              <a:gd name="T42" fmla="*/ 552450 w 348"/>
              <a:gd name="T43" fmla="*/ 384175 h 280"/>
              <a:gd name="T44" fmla="*/ 111125 w 348"/>
              <a:gd name="T45" fmla="*/ 390525 h 280"/>
              <a:gd name="T46" fmla="*/ 107950 w 348"/>
              <a:gd name="T47" fmla="*/ 444500 h 280"/>
              <a:gd name="T48" fmla="*/ 95250 w 348"/>
              <a:gd name="T49" fmla="*/ 431800 h 280"/>
              <a:gd name="T50" fmla="*/ 92075 w 348"/>
              <a:gd name="T51" fmla="*/ 428625 h 280"/>
              <a:gd name="T52" fmla="*/ 79375 w 348"/>
              <a:gd name="T53" fmla="*/ 415925 h 280"/>
              <a:gd name="T54" fmla="*/ 63500 w 348"/>
              <a:gd name="T55" fmla="*/ 390525 h 280"/>
              <a:gd name="T56" fmla="*/ 44450 w 348"/>
              <a:gd name="T57" fmla="*/ 365125 h 280"/>
              <a:gd name="T58" fmla="*/ 31750 w 348"/>
              <a:gd name="T59" fmla="*/ 365125 h 280"/>
              <a:gd name="T60" fmla="*/ 12700 w 348"/>
              <a:gd name="T61" fmla="*/ 346075 h 280"/>
              <a:gd name="T62" fmla="*/ 6350 w 348"/>
              <a:gd name="T63" fmla="*/ 333375 h 280"/>
              <a:gd name="T64" fmla="*/ 6350 w 348"/>
              <a:gd name="T65" fmla="*/ 231775 h 280"/>
              <a:gd name="T66" fmla="*/ 15875 w 348"/>
              <a:gd name="T67" fmla="*/ 120650 h 280"/>
              <a:gd name="T68" fmla="*/ 174625 w 348"/>
              <a:gd name="T69" fmla="*/ 79375 h 280"/>
              <a:gd name="T70" fmla="*/ 184150 w 348"/>
              <a:gd name="T71" fmla="*/ 88900 h 280"/>
              <a:gd name="T72" fmla="*/ 196850 w 348"/>
              <a:gd name="T73" fmla="*/ 76200 h 280"/>
              <a:gd name="T74" fmla="*/ 276225 w 348"/>
              <a:gd name="T75" fmla="*/ 88900 h 280"/>
              <a:gd name="T76" fmla="*/ 327025 w 348"/>
              <a:gd name="T77" fmla="*/ 0 h 280"/>
              <a:gd name="T78" fmla="*/ 333375 w 348"/>
              <a:gd name="T79" fmla="*/ 47625 h 280"/>
              <a:gd name="T80" fmla="*/ 390525 w 348"/>
              <a:gd name="T81" fmla="*/ 57150 h 280"/>
              <a:gd name="T82" fmla="*/ 422275 w 348"/>
              <a:gd name="T83" fmla="*/ 60325 h 280"/>
              <a:gd name="T84" fmla="*/ 438150 w 348"/>
              <a:gd name="T85" fmla="*/ 73025 h 280"/>
              <a:gd name="T86" fmla="*/ 438150 w 348"/>
              <a:gd name="T87" fmla="*/ 73025 h 2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48" h="280">
                <a:moveTo>
                  <a:pt x="276" y="46"/>
                </a:moveTo>
                <a:lnTo>
                  <a:pt x="276" y="48"/>
                </a:lnTo>
                <a:lnTo>
                  <a:pt x="276" y="54"/>
                </a:lnTo>
                <a:lnTo>
                  <a:pt x="274" y="54"/>
                </a:lnTo>
                <a:lnTo>
                  <a:pt x="274" y="58"/>
                </a:lnTo>
                <a:lnTo>
                  <a:pt x="272" y="60"/>
                </a:lnTo>
                <a:lnTo>
                  <a:pt x="282" y="68"/>
                </a:lnTo>
                <a:lnTo>
                  <a:pt x="282" y="74"/>
                </a:lnTo>
                <a:lnTo>
                  <a:pt x="286" y="76"/>
                </a:lnTo>
                <a:lnTo>
                  <a:pt x="290" y="78"/>
                </a:lnTo>
                <a:lnTo>
                  <a:pt x="288" y="82"/>
                </a:lnTo>
                <a:lnTo>
                  <a:pt x="288" y="86"/>
                </a:lnTo>
                <a:lnTo>
                  <a:pt x="290" y="86"/>
                </a:lnTo>
                <a:lnTo>
                  <a:pt x="294" y="94"/>
                </a:lnTo>
                <a:lnTo>
                  <a:pt x="296" y="90"/>
                </a:lnTo>
                <a:lnTo>
                  <a:pt x="294" y="98"/>
                </a:lnTo>
                <a:lnTo>
                  <a:pt x="296" y="102"/>
                </a:lnTo>
                <a:lnTo>
                  <a:pt x="304" y="100"/>
                </a:lnTo>
                <a:lnTo>
                  <a:pt x="302" y="104"/>
                </a:lnTo>
                <a:lnTo>
                  <a:pt x="304" y="104"/>
                </a:lnTo>
                <a:lnTo>
                  <a:pt x="306" y="106"/>
                </a:lnTo>
                <a:lnTo>
                  <a:pt x="310" y="106"/>
                </a:lnTo>
                <a:lnTo>
                  <a:pt x="312" y="108"/>
                </a:lnTo>
                <a:lnTo>
                  <a:pt x="304" y="124"/>
                </a:lnTo>
                <a:lnTo>
                  <a:pt x="310" y="130"/>
                </a:lnTo>
                <a:lnTo>
                  <a:pt x="308" y="146"/>
                </a:lnTo>
                <a:lnTo>
                  <a:pt x="310" y="146"/>
                </a:lnTo>
                <a:lnTo>
                  <a:pt x="316" y="144"/>
                </a:lnTo>
                <a:lnTo>
                  <a:pt x="316" y="146"/>
                </a:lnTo>
                <a:lnTo>
                  <a:pt x="314" y="150"/>
                </a:lnTo>
                <a:lnTo>
                  <a:pt x="322" y="154"/>
                </a:lnTo>
                <a:lnTo>
                  <a:pt x="322" y="156"/>
                </a:lnTo>
                <a:lnTo>
                  <a:pt x="324" y="164"/>
                </a:lnTo>
                <a:lnTo>
                  <a:pt x="328" y="168"/>
                </a:lnTo>
                <a:lnTo>
                  <a:pt x="328" y="170"/>
                </a:lnTo>
                <a:lnTo>
                  <a:pt x="328" y="182"/>
                </a:lnTo>
                <a:lnTo>
                  <a:pt x="332" y="184"/>
                </a:lnTo>
                <a:lnTo>
                  <a:pt x="332" y="186"/>
                </a:lnTo>
                <a:lnTo>
                  <a:pt x="330" y="186"/>
                </a:lnTo>
                <a:lnTo>
                  <a:pt x="342" y="208"/>
                </a:lnTo>
                <a:lnTo>
                  <a:pt x="338" y="212"/>
                </a:lnTo>
                <a:lnTo>
                  <a:pt x="346" y="222"/>
                </a:lnTo>
                <a:lnTo>
                  <a:pt x="344" y="230"/>
                </a:lnTo>
                <a:lnTo>
                  <a:pt x="348" y="242"/>
                </a:lnTo>
                <a:lnTo>
                  <a:pt x="346" y="250"/>
                </a:lnTo>
                <a:lnTo>
                  <a:pt x="70" y="246"/>
                </a:lnTo>
                <a:lnTo>
                  <a:pt x="70" y="280"/>
                </a:lnTo>
                <a:lnTo>
                  <a:pt x="68" y="280"/>
                </a:lnTo>
                <a:lnTo>
                  <a:pt x="64" y="272"/>
                </a:lnTo>
                <a:lnTo>
                  <a:pt x="60" y="272"/>
                </a:lnTo>
                <a:lnTo>
                  <a:pt x="60" y="270"/>
                </a:lnTo>
                <a:lnTo>
                  <a:pt x="58" y="270"/>
                </a:lnTo>
                <a:lnTo>
                  <a:pt x="52" y="262"/>
                </a:lnTo>
                <a:lnTo>
                  <a:pt x="50" y="262"/>
                </a:lnTo>
                <a:lnTo>
                  <a:pt x="44" y="252"/>
                </a:lnTo>
                <a:lnTo>
                  <a:pt x="40" y="246"/>
                </a:lnTo>
                <a:lnTo>
                  <a:pt x="32" y="240"/>
                </a:lnTo>
                <a:lnTo>
                  <a:pt x="28" y="230"/>
                </a:lnTo>
                <a:lnTo>
                  <a:pt x="24" y="228"/>
                </a:lnTo>
                <a:lnTo>
                  <a:pt x="20" y="230"/>
                </a:lnTo>
                <a:lnTo>
                  <a:pt x="10" y="218"/>
                </a:lnTo>
                <a:lnTo>
                  <a:pt x="8" y="218"/>
                </a:lnTo>
                <a:lnTo>
                  <a:pt x="6" y="210"/>
                </a:lnTo>
                <a:lnTo>
                  <a:pt x="4" y="210"/>
                </a:lnTo>
                <a:lnTo>
                  <a:pt x="0" y="206"/>
                </a:lnTo>
                <a:lnTo>
                  <a:pt x="4" y="146"/>
                </a:lnTo>
                <a:lnTo>
                  <a:pt x="8" y="146"/>
                </a:lnTo>
                <a:lnTo>
                  <a:pt x="10" y="76"/>
                </a:lnTo>
                <a:lnTo>
                  <a:pt x="10" y="48"/>
                </a:lnTo>
                <a:lnTo>
                  <a:pt x="110" y="50"/>
                </a:lnTo>
                <a:lnTo>
                  <a:pt x="110" y="56"/>
                </a:lnTo>
                <a:lnTo>
                  <a:pt x="116" y="56"/>
                </a:lnTo>
                <a:lnTo>
                  <a:pt x="116" y="48"/>
                </a:lnTo>
                <a:lnTo>
                  <a:pt x="124" y="48"/>
                </a:lnTo>
                <a:lnTo>
                  <a:pt x="124" y="56"/>
                </a:lnTo>
                <a:lnTo>
                  <a:pt x="174" y="56"/>
                </a:lnTo>
                <a:lnTo>
                  <a:pt x="174" y="0"/>
                </a:lnTo>
                <a:lnTo>
                  <a:pt x="206" y="0"/>
                </a:lnTo>
                <a:lnTo>
                  <a:pt x="206" y="34"/>
                </a:lnTo>
                <a:lnTo>
                  <a:pt x="210" y="30"/>
                </a:lnTo>
                <a:lnTo>
                  <a:pt x="236" y="28"/>
                </a:lnTo>
                <a:lnTo>
                  <a:pt x="246" y="36"/>
                </a:lnTo>
                <a:lnTo>
                  <a:pt x="264" y="36"/>
                </a:lnTo>
                <a:lnTo>
                  <a:pt x="266" y="38"/>
                </a:lnTo>
                <a:lnTo>
                  <a:pt x="268" y="42"/>
                </a:lnTo>
                <a:lnTo>
                  <a:pt x="276" y="46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3" name="Freeform 57"/>
          <p:cNvSpPr>
            <a:spLocks/>
          </p:cNvSpPr>
          <p:nvPr/>
        </p:nvSpPr>
        <p:spPr bwMode="auto">
          <a:xfrm>
            <a:off x="2564130" y="4400148"/>
            <a:ext cx="438150" cy="368300"/>
          </a:xfrm>
          <a:custGeom>
            <a:avLst/>
            <a:gdLst>
              <a:gd name="T0" fmla="*/ 431800 w 276"/>
              <a:gd name="T1" fmla="*/ 22225 h 232"/>
              <a:gd name="T2" fmla="*/ 434975 w 276"/>
              <a:gd name="T3" fmla="*/ 38100 h 232"/>
              <a:gd name="T4" fmla="*/ 434975 w 276"/>
              <a:gd name="T5" fmla="*/ 66675 h 232"/>
              <a:gd name="T6" fmla="*/ 419100 w 276"/>
              <a:gd name="T7" fmla="*/ 85725 h 232"/>
              <a:gd name="T8" fmla="*/ 409575 w 276"/>
              <a:gd name="T9" fmla="*/ 88900 h 232"/>
              <a:gd name="T10" fmla="*/ 400050 w 276"/>
              <a:gd name="T11" fmla="*/ 101600 h 232"/>
              <a:gd name="T12" fmla="*/ 377825 w 276"/>
              <a:gd name="T13" fmla="*/ 130175 h 232"/>
              <a:gd name="T14" fmla="*/ 371475 w 276"/>
              <a:gd name="T15" fmla="*/ 136525 h 232"/>
              <a:gd name="T16" fmla="*/ 349250 w 276"/>
              <a:gd name="T17" fmla="*/ 142875 h 232"/>
              <a:gd name="T18" fmla="*/ 349250 w 276"/>
              <a:gd name="T19" fmla="*/ 152400 h 232"/>
              <a:gd name="T20" fmla="*/ 355600 w 276"/>
              <a:gd name="T21" fmla="*/ 161925 h 232"/>
              <a:gd name="T22" fmla="*/ 361950 w 276"/>
              <a:gd name="T23" fmla="*/ 174625 h 232"/>
              <a:gd name="T24" fmla="*/ 371475 w 276"/>
              <a:gd name="T25" fmla="*/ 187325 h 232"/>
              <a:gd name="T26" fmla="*/ 358775 w 276"/>
              <a:gd name="T27" fmla="*/ 196850 h 232"/>
              <a:gd name="T28" fmla="*/ 349250 w 276"/>
              <a:gd name="T29" fmla="*/ 225425 h 232"/>
              <a:gd name="T30" fmla="*/ 336550 w 276"/>
              <a:gd name="T31" fmla="*/ 244475 h 232"/>
              <a:gd name="T32" fmla="*/ 330200 w 276"/>
              <a:gd name="T33" fmla="*/ 257175 h 232"/>
              <a:gd name="T34" fmla="*/ 336550 w 276"/>
              <a:gd name="T35" fmla="*/ 279400 h 232"/>
              <a:gd name="T36" fmla="*/ 346075 w 276"/>
              <a:gd name="T37" fmla="*/ 314325 h 232"/>
              <a:gd name="T38" fmla="*/ 327025 w 276"/>
              <a:gd name="T39" fmla="*/ 336550 h 232"/>
              <a:gd name="T40" fmla="*/ 320675 w 276"/>
              <a:gd name="T41" fmla="*/ 342900 h 232"/>
              <a:gd name="T42" fmla="*/ 311150 w 276"/>
              <a:gd name="T43" fmla="*/ 368300 h 232"/>
              <a:gd name="T44" fmla="*/ 44450 w 276"/>
              <a:gd name="T45" fmla="*/ 282575 h 232"/>
              <a:gd name="T46" fmla="*/ 34925 w 276"/>
              <a:gd name="T47" fmla="*/ 273050 h 232"/>
              <a:gd name="T48" fmla="*/ 47625 w 276"/>
              <a:gd name="T49" fmla="*/ 209550 h 232"/>
              <a:gd name="T50" fmla="*/ 57150 w 276"/>
              <a:gd name="T51" fmla="*/ 155575 h 232"/>
              <a:gd name="T52" fmla="*/ 79375 w 276"/>
              <a:gd name="T53" fmla="*/ 155575 h 232"/>
              <a:gd name="T54" fmla="*/ 79375 w 276"/>
              <a:gd name="T55" fmla="*/ 149225 h 232"/>
              <a:gd name="T56" fmla="*/ 76200 w 276"/>
              <a:gd name="T57" fmla="*/ 130175 h 232"/>
              <a:gd name="T58" fmla="*/ 79375 w 276"/>
              <a:gd name="T59" fmla="*/ 117475 h 232"/>
              <a:gd name="T60" fmla="*/ 76200 w 276"/>
              <a:gd name="T61" fmla="*/ 101600 h 232"/>
              <a:gd name="T62" fmla="*/ 69850 w 276"/>
              <a:gd name="T63" fmla="*/ 95250 h 232"/>
              <a:gd name="T64" fmla="*/ 66675 w 276"/>
              <a:gd name="T65" fmla="*/ 92075 h 232"/>
              <a:gd name="T66" fmla="*/ 60325 w 276"/>
              <a:gd name="T67" fmla="*/ 82550 h 232"/>
              <a:gd name="T68" fmla="*/ 47625 w 276"/>
              <a:gd name="T69" fmla="*/ 63500 h 232"/>
              <a:gd name="T70" fmla="*/ 25400 w 276"/>
              <a:gd name="T71" fmla="*/ 60325 h 232"/>
              <a:gd name="T72" fmla="*/ 0 w 276"/>
              <a:gd name="T73" fmla="*/ 53975 h 232"/>
              <a:gd name="T74" fmla="*/ 438150 w 276"/>
              <a:gd name="T75" fmla="*/ 6350 h 232"/>
              <a:gd name="T76" fmla="*/ 438150 w 276"/>
              <a:gd name="T77" fmla="*/ 6350 h 23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76" h="232">
                <a:moveTo>
                  <a:pt x="276" y="4"/>
                </a:moveTo>
                <a:lnTo>
                  <a:pt x="272" y="14"/>
                </a:lnTo>
                <a:lnTo>
                  <a:pt x="268" y="18"/>
                </a:lnTo>
                <a:lnTo>
                  <a:pt x="274" y="24"/>
                </a:lnTo>
                <a:lnTo>
                  <a:pt x="268" y="26"/>
                </a:lnTo>
                <a:lnTo>
                  <a:pt x="274" y="42"/>
                </a:lnTo>
                <a:lnTo>
                  <a:pt x="266" y="46"/>
                </a:lnTo>
                <a:lnTo>
                  <a:pt x="264" y="54"/>
                </a:lnTo>
                <a:lnTo>
                  <a:pt x="260" y="54"/>
                </a:lnTo>
                <a:lnTo>
                  <a:pt x="258" y="56"/>
                </a:lnTo>
                <a:lnTo>
                  <a:pt x="254" y="60"/>
                </a:lnTo>
                <a:lnTo>
                  <a:pt x="252" y="64"/>
                </a:lnTo>
                <a:lnTo>
                  <a:pt x="246" y="64"/>
                </a:lnTo>
                <a:lnTo>
                  <a:pt x="238" y="82"/>
                </a:lnTo>
                <a:lnTo>
                  <a:pt x="240" y="90"/>
                </a:lnTo>
                <a:lnTo>
                  <a:pt x="234" y="86"/>
                </a:lnTo>
                <a:lnTo>
                  <a:pt x="228" y="90"/>
                </a:lnTo>
                <a:lnTo>
                  <a:pt x="220" y="90"/>
                </a:lnTo>
                <a:lnTo>
                  <a:pt x="220" y="92"/>
                </a:lnTo>
                <a:lnTo>
                  <a:pt x="220" y="96"/>
                </a:lnTo>
                <a:lnTo>
                  <a:pt x="220" y="98"/>
                </a:lnTo>
                <a:lnTo>
                  <a:pt x="224" y="102"/>
                </a:lnTo>
                <a:lnTo>
                  <a:pt x="232" y="102"/>
                </a:lnTo>
                <a:lnTo>
                  <a:pt x="228" y="110"/>
                </a:lnTo>
                <a:lnTo>
                  <a:pt x="234" y="116"/>
                </a:lnTo>
                <a:lnTo>
                  <a:pt x="234" y="118"/>
                </a:lnTo>
                <a:lnTo>
                  <a:pt x="228" y="124"/>
                </a:lnTo>
                <a:lnTo>
                  <a:pt x="226" y="124"/>
                </a:lnTo>
                <a:lnTo>
                  <a:pt x="222" y="126"/>
                </a:lnTo>
                <a:lnTo>
                  <a:pt x="220" y="142"/>
                </a:lnTo>
                <a:lnTo>
                  <a:pt x="216" y="144"/>
                </a:lnTo>
                <a:lnTo>
                  <a:pt x="212" y="154"/>
                </a:lnTo>
                <a:lnTo>
                  <a:pt x="204" y="158"/>
                </a:lnTo>
                <a:lnTo>
                  <a:pt x="208" y="162"/>
                </a:lnTo>
                <a:lnTo>
                  <a:pt x="208" y="168"/>
                </a:lnTo>
                <a:lnTo>
                  <a:pt x="212" y="176"/>
                </a:lnTo>
                <a:lnTo>
                  <a:pt x="212" y="182"/>
                </a:lnTo>
                <a:lnTo>
                  <a:pt x="218" y="198"/>
                </a:lnTo>
                <a:lnTo>
                  <a:pt x="214" y="208"/>
                </a:lnTo>
                <a:lnTo>
                  <a:pt x="206" y="212"/>
                </a:lnTo>
                <a:lnTo>
                  <a:pt x="204" y="216"/>
                </a:lnTo>
                <a:lnTo>
                  <a:pt x="202" y="216"/>
                </a:lnTo>
                <a:lnTo>
                  <a:pt x="198" y="222"/>
                </a:lnTo>
                <a:lnTo>
                  <a:pt x="196" y="232"/>
                </a:lnTo>
                <a:lnTo>
                  <a:pt x="26" y="232"/>
                </a:lnTo>
                <a:lnTo>
                  <a:pt x="28" y="178"/>
                </a:lnTo>
                <a:lnTo>
                  <a:pt x="22" y="178"/>
                </a:lnTo>
                <a:lnTo>
                  <a:pt x="22" y="172"/>
                </a:lnTo>
                <a:lnTo>
                  <a:pt x="28" y="172"/>
                </a:lnTo>
                <a:lnTo>
                  <a:pt x="30" y="132"/>
                </a:lnTo>
                <a:lnTo>
                  <a:pt x="36" y="132"/>
                </a:lnTo>
                <a:lnTo>
                  <a:pt x="36" y="98"/>
                </a:lnTo>
                <a:lnTo>
                  <a:pt x="54" y="98"/>
                </a:lnTo>
                <a:lnTo>
                  <a:pt x="50" y="98"/>
                </a:lnTo>
                <a:lnTo>
                  <a:pt x="54" y="96"/>
                </a:lnTo>
                <a:lnTo>
                  <a:pt x="50" y="94"/>
                </a:lnTo>
                <a:lnTo>
                  <a:pt x="54" y="90"/>
                </a:lnTo>
                <a:lnTo>
                  <a:pt x="48" y="82"/>
                </a:lnTo>
                <a:lnTo>
                  <a:pt x="50" y="76"/>
                </a:lnTo>
                <a:lnTo>
                  <a:pt x="50" y="74"/>
                </a:lnTo>
                <a:lnTo>
                  <a:pt x="54" y="70"/>
                </a:lnTo>
                <a:lnTo>
                  <a:pt x="48" y="64"/>
                </a:lnTo>
                <a:lnTo>
                  <a:pt x="44" y="62"/>
                </a:lnTo>
                <a:lnTo>
                  <a:pt x="44" y="60"/>
                </a:lnTo>
                <a:lnTo>
                  <a:pt x="44" y="58"/>
                </a:lnTo>
                <a:lnTo>
                  <a:pt x="42" y="58"/>
                </a:lnTo>
                <a:lnTo>
                  <a:pt x="42" y="52"/>
                </a:lnTo>
                <a:lnTo>
                  <a:pt x="38" y="52"/>
                </a:lnTo>
                <a:lnTo>
                  <a:pt x="30" y="44"/>
                </a:lnTo>
                <a:lnTo>
                  <a:pt x="30" y="40"/>
                </a:lnTo>
                <a:lnTo>
                  <a:pt x="20" y="36"/>
                </a:lnTo>
                <a:lnTo>
                  <a:pt x="16" y="38"/>
                </a:lnTo>
                <a:lnTo>
                  <a:pt x="4" y="34"/>
                </a:lnTo>
                <a:lnTo>
                  <a:pt x="0" y="34"/>
                </a:lnTo>
                <a:lnTo>
                  <a:pt x="0" y="0"/>
                </a:lnTo>
                <a:lnTo>
                  <a:pt x="276" y="4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4" name="Freeform 58"/>
          <p:cNvSpPr>
            <a:spLocks/>
          </p:cNvSpPr>
          <p:nvPr/>
        </p:nvSpPr>
        <p:spPr bwMode="auto">
          <a:xfrm>
            <a:off x="2789555" y="2482448"/>
            <a:ext cx="336550" cy="339725"/>
          </a:xfrm>
          <a:custGeom>
            <a:avLst/>
            <a:gdLst>
              <a:gd name="T0" fmla="*/ 276225 w 212"/>
              <a:gd name="T1" fmla="*/ 117475 h 214"/>
              <a:gd name="T2" fmla="*/ 276225 w 212"/>
              <a:gd name="T3" fmla="*/ 139700 h 214"/>
              <a:gd name="T4" fmla="*/ 295275 w 212"/>
              <a:gd name="T5" fmla="*/ 165100 h 214"/>
              <a:gd name="T6" fmla="*/ 304800 w 212"/>
              <a:gd name="T7" fmla="*/ 180975 h 214"/>
              <a:gd name="T8" fmla="*/ 314325 w 212"/>
              <a:gd name="T9" fmla="*/ 196850 h 214"/>
              <a:gd name="T10" fmla="*/ 307975 w 212"/>
              <a:gd name="T11" fmla="*/ 212725 h 214"/>
              <a:gd name="T12" fmla="*/ 311150 w 212"/>
              <a:gd name="T13" fmla="*/ 234950 h 214"/>
              <a:gd name="T14" fmla="*/ 317500 w 212"/>
              <a:gd name="T15" fmla="*/ 244475 h 214"/>
              <a:gd name="T16" fmla="*/ 317500 w 212"/>
              <a:gd name="T17" fmla="*/ 285750 h 214"/>
              <a:gd name="T18" fmla="*/ 307975 w 212"/>
              <a:gd name="T19" fmla="*/ 304800 h 214"/>
              <a:gd name="T20" fmla="*/ 317500 w 212"/>
              <a:gd name="T21" fmla="*/ 311150 h 214"/>
              <a:gd name="T22" fmla="*/ 323850 w 212"/>
              <a:gd name="T23" fmla="*/ 320675 h 214"/>
              <a:gd name="T24" fmla="*/ 336550 w 212"/>
              <a:gd name="T25" fmla="*/ 323850 h 214"/>
              <a:gd name="T26" fmla="*/ 317500 w 212"/>
              <a:gd name="T27" fmla="*/ 339725 h 214"/>
              <a:gd name="T28" fmla="*/ 295275 w 212"/>
              <a:gd name="T29" fmla="*/ 317500 h 214"/>
              <a:gd name="T30" fmla="*/ 279400 w 212"/>
              <a:gd name="T31" fmla="*/ 314325 h 214"/>
              <a:gd name="T32" fmla="*/ 88900 w 212"/>
              <a:gd name="T33" fmla="*/ 311150 h 214"/>
              <a:gd name="T34" fmla="*/ 3175 w 212"/>
              <a:gd name="T35" fmla="*/ 257175 h 214"/>
              <a:gd name="T36" fmla="*/ 6350 w 212"/>
              <a:gd name="T37" fmla="*/ 254000 h 214"/>
              <a:gd name="T38" fmla="*/ 3175 w 212"/>
              <a:gd name="T39" fmla="*/ 247650 h 214"/>
              <a:gd name="T40" fmla="*/ 25400 w 212"/>
              <a:gd name="T41" fmla="*/ 190500 h 214"/>
              <a:gd name="T42" fmla="*/ 53975 w 212"/>
              <a:gd name="T43" fmla="*/ 187325 h 214"/>
              <a:gd name="T44" fmla="*/ 63500 w 212"/>
              <a:gd name="T45" fmla="*/ 165100 h 214"/>
              <a:gd name="T46" fmla="*/ 73025 w 212"/>
              <a:gd name="T47" fmla="*/ 165100 h 214"/>
              <a:gd name="T48" fmla="*/ 88900 w 212"/>
              <a:gd name="T49" fmla="*/ 155575 h 214"/>
              <a:gd name="T50" fmla="*/ 95250 w 212"/>
              <a:gd name="T51" fmla="*/ 146050 h 214"/>
              <a:gd name="T52" fmla="*/ 123825 w 212"/>
              <a:gd name="T53" fmla="*/ 117475 h 214"/>
              <a:gd name="T54" fmla="*/ 149225 w 212"/>
              <a:gd name="T55" fmla="*/ 76200 h 214"/>
              <a:gd name="T56" fmla="*/ 158750 w 212"/>
              <a:gd name="T57" fmla="*/ 63500 h 214"/>
              <a:gd name="T58" fmla="*/ 149225 w 212"/>
              <a:gd name="T59" fmla="*/ 60325 h 214"/>
              <a:gd name="T60" fmla="*/ 212725 w 212"/>
              <a:gd name="T61" fmla="*/ 9525 h 214"/>
              <a:gd name="T62" fmla="*/ 215900 w 212"/>
              <a:gd name="T63" fmla="*/ 22225 h 214"/>
              <a:gd name="T64" fmla="*/ 222250 w 212"/>
              <a:gd name="T65" fmla="*/ 31750 h 214"/>
              <a:gd name="T66" fmla="*/ 222250 w 212"/>
              <a:gd name="T67" fmla="*/ 44450 h 214"/>
              <a:gd name="T68" fmla="*/ 228600 w 212"/>
              <a:gd name="T69" fmla="*/ 50800 h 214"/>
              <a:gd name="T70" fmla="*/ 244475 w 212"/>
              <a:gd name="T71" fmla="*/ 73025 h 214"/>
              <a:gd name="T72" fmla="*/ 263525 w 212"/>
              <a:gd name="T73" fmla="*/ 92075 h 214"/>
              <a:gd name="T74" fmla="*/ 273050 w 212"/>
              <a:gd name="T75" fmla="*/ 98425 h 214"/>
              <a:gd name="T76" fmla="*/ 276225 w 212"/>
              <a:gd name="T77" fmla="*/ 104775 h 214"/>
              <a:gd name="T78" fmla="*/ 276225 w 212"/>
              <a:gd name="T79" fmla="*/ 104775 h 21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12" h="214">
                <a:moveTo>
                  <a:pt x="174" y="66"/>
                </a:moveTo>
                <a:lnTo>
                  <a:pt x="174" y="74"/>
                </a:lnTo>
                <a:lnTo>
                  <a:pt x="178" y="76"/>
                </a:lnTo>
                <a:lnTo>
                  <a:pt x="174" y="88"/>
                </a:lnTo>
                <a:lnTo>
                  <a:pt x="190" y="98"/>
                </a:lnTo>
                <a:lnTo>
                  <a:pt x="186" y="104"/>
                </a:lnTo>
                <a:lnTo>
                  <a:pt x="192" y="110"/>
                </a:lnTo>
                <a:lnTo>
                  <a:pt x="192" y="114"/>
                </a:lnTo>
                <a:lnTo>
                  <a:pt x="196" y="118"/>
                </a:lnTo>
                <a:lnTo>
                  <a:pt x="198" y="124"/>
                </a:lnTo>
                <a:lnTo>
                  <a:pt x="196" y="132"/>
                </a:lnTo>
                <a:lnTo>
                  <a:pt x="194" y="134"/>
                </a:lnTo>
                <a:lnTo>
                  <a:pt x="194" y="140"/>
                </a:lnTo>
                <a:lnTo>
                  <a:pt x="196" y="148"/>
                </a:lnTo>
                <a:lnTo>
                  <a:pt x="200" y="148"/>
                </a:lnTo>
                <a:lnTo>
                  <a:pt x="200" y="154"/>
                </a:lnTo>
                <a:lnTo>
                  <a:pt x="206" y="160"/>
                </a:lnTo>
                <a:lnTo>
                  <a:pt x="200" y="180"/>
                </a:lnTo>
                <a:lnTo>
                  <a:pt x="194" y="190"/>
                </a:lnTo>
                <a:lnTo>
                  <a:pt x="194" y="192"/>
                </a:lnTo>
                <a:lnTo>
                  <a:pt x="198" y="192"/>
                </a:lnTo>
                <a:lnTo>
                  <a:pt x="200" y="196"/>
                </a:lnTo>
                <a:lnTo>
                  <a:pt x="206" y="200"/>
                </a:lnTo>
                <a:lnTo>
                  <a:pt x="204" y="202"/>
                </a:lnTo>
                <a:lnTo>
                  <a:pt x="212" y="204"/>
                </a:lnTo>
                <a:lnTo>
                  <a:pt x="204" y="210"/>
                </a:lnTo>
                <a:lnTo>
                  <a:pt x="200" y="214"/>
                </a:lnTo>
                <a:lnTo>
                  <a:pt x="194" y="212"/>
                </a:lnTo>
                <a:lnTo>
                  <a:pt x="186" y="200"/>
                </a:lnTo>
                <a:lnTo>
                  <a:pt x="180" y="202"/>
                </a:lnTo>
                <a:lnTo>
                  <a:pt x="176" y="198"/>
                </a:lnTo>
                <a:lnTo>
                  <a:pt x="172" y="196"/>
                </a:lnTo>
                <a:lnTo>
                  <a:pt x="56" y="196"/>
                </a:lnTo>
                <a:lnTo>
                  <a:pt x="0" y="196"/>
                </a:lnTo>
                <a:lnTo>
                  <a:pt x="2" y="162"/>
                </a:lnTo>
                <a:lnTo>
                  <a:pt x="4" y="162"/>
                </a:lnTo>
                <a:lnTo>
                  <a:pt x="4" y="160"/>
                </a:lnTo>
                <a:lnTo>
                  <a:pt x="2" y="160"/>
                </a:lnTo>
                <a:lnTo>
                  <a:pt x="2" y="156"/>
                </a:lnTo>
                <a:lnTo>
                  <a:pt x="24" y="132"/>
                </a:lnTo>
                <a:lnTo>
                  <a:pt x="16" y="120"/>
                </a:lnTo>
                <a:lnTo>
                  <a:pt x="16" y="118"/>
                </a:lnTo>
                <a:lnTo>
                  <a:pt x="34" y="118"/>
                </a:lnTo>
                <a:lnTo>
                  <a:pt x="34" y="104"/>
                </a:lnTo>
                <a:lnTo>
                  <a:pt x="40" y="104"/>
                </a:lnTo>
                <a:lnTo>
                  <a:pt x="40" y="112"/>
                </a:lnTo>
                <a:lnTo>
                  <a:pt x="46" y="104"/>
                </a:lnTo>
                <a:lnTo>
                  <a:pt x="46" y="98"/>
                </a:lnTo>
                <a:lnTo>
                  <a:pt x="56" y="98"/>
                </a:lnTo>
                <a:lnTo>
                  <a:pt x="56" y="92"/>
                </a:lnTo>
                <a:lnTo>
                  <a:pt x="60" y="92"/>
                </a:lnTo>
                <a:lnTo>
                  <a:pt x="60" y="74"/>
                </a:lnTo>
                <a:lnTo>
                  <a:pt x="78" y="74"/>
                </a:lnTo>
                <a:lnTo>
                  <a:pt x="94" y="52"/>
                </a:lnTo>
                <a:lnTo>
                  <a:pt x="94" y="48"/>
                </a:lnTo>
                <a:lnTo>
                  <a:pt x="100" y="48"/>
                </a:lnTo>
                <a:lnTo>
                  <a:pt x="100" y="40"/>
                </a:lnTo>
                <a:lnTo>
                  <a:pt x="94" y="40"/>
                </a:lnTo>
                <a:lnTo>
                  <a:pt x="94" y="38"/>
                </a:lnTo>
                <a:lnTo>
                  <a:pt x="134" y="0"/>
                </a:lnTo>
                <a:lnTo>
                  <a:pt x="134" y="6"/>
                </a:lnTo>
                <a:lnTo>
                  <a:pt x="136" y="10"/>
                </a:lnTo>
                <a:lnTo>
                  <a:pt x="136" y="14"/>
                </a:lnTo>
                <a:lnTo>
                  <a:pt x="138" y="12"/>
                </a:lnTo>
                <a:lnTo>
                  <a:pt x="140" y="20"/>
                </a:lnTo>
                <a:lnTo>
                  <a:pt x="142" y="20"/>
                </a:lnTo>
                <a:lnTo>
                  <a:pt x="140" y="28"/>
                </a:lnTo>
                <a:lnTo>
                  <a:pt x="144" y="28"/>
                </a:lnTo>
                <a:lnTo>
                  <a:pt x="144" y="32"/>
                </a:lnTo>
                <a:lnTo>
                  <a:pt x="152" y="34"/>
                </a:lnTo>
                <a:lnTo>
                  <a:pt x="154" y="46"/>
                </a:lnTo>
                <a:lnTo>
                  <a:pt x="164" y="50"/>
                </a:lnTo>
                <a:lnTo>
                  <a:pt x="166" y="58"/>
                </a:lnTo>
                <a:lnTo>
                  <a:pt x="174" y="58"/>
                </a:lnTo>
                <a:lnTo>
                  <a:pt x="172" y="62"/>
                </a:lnTo>
                <a:lnTo>
                  <a:pt x="174" y="6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5" name="Freeform 59"/>
          <p:cNvSpPr>
            <a:spLocks/>
          </p:cNvSpPr>
          <p:nvPr/>
        </p:nvSpPr>
        <p:spPr bwMode="auto">
          <a:xfrm>
            <a:off x="2726055" y="2063348"/>
            <a:ext cx="285750" cy="327025"/>
          </a:xfrm>
          <a:custGeom>
            <a:avLst/>
            <a:gdLst>
              <a:gd name="T0" fmla="*/ 215900 w 180"/>
              <a:gd name="T1" fmla="*/ 0 h 206"/>
              <a:gd name="T2" fmla="*/ 285750 w 180"/>
              <a:gd name="T3" fmla="*/ 53975 h 206"/>
              <a:gd name="T4" fmla="*/ 282575 w 180"/>
              <a:gd name="T5" fmla="*/ 82550 h 206"/>
              <a:gd name="T6" fmla="*/ 285750 w 180"/>
              <a:gd name="T7" fmla="*/ 95250 h 206"/>
              <a:gd name="T8" fmla="*/ 282575 w 180"/>
              <a:gd name="T9" fmla="*/ 98425 h 206"/>
              <a:gd name="T10" fmla="*/ 276225 w 180"/>
              <a:gd name="T11" fmla="*/ 95250 h 206"/>
              <a:gd name="T12" fmla="*/ 276225 w 180"/>
              <a:gd name="T13" fmla="*/ 98425 h 206"/>
              <a:gd name="T14" fmla="*/ 282575 w 180"/>
              <a:gd name="T15" fmla="*/ 123825 h 206"/>
              <a:gd name="T16" fmla="*/ 276225 w 180"/>
              <a:gd name="T17" fmla="*/ 133350 h 206"/>
              <a:gd name="T18" fmla="*/ 276225 w 180"/>
              <a:gd name="T19" fmla="*/ 142875 h 206"/>
              <a:gd name="T20" fmla="*/ 269875 w 180"/>
              <a:gd name="T21" fmla="*/ 171450 h 206"/>
              <a:gd name="T22" fmla="*/ 184150 w 180"/>
              <a:gd name="T23" fmla="*/ 279400 h 206"/>
              <a:gd name="T24" fmla="*/ 190500 w 180"/>
              <a:gd name="T25" fmla="*/ 279400 h 206"/>
              <a:gd name="T26" fmla="*/ 190500 w 180"/>
              <a:gd name="T27" fmla="*/ 288925 h 206"/>
              <a:gd name="T28" fmla="*/ 184150 w 180"/>
              <a:gd name="T29" fmla="*/ 288925 h 206"/>
              <a:gd name="T30" fmla="*/ 184150 w 180"/>
              <a:gd name="T31" fmla="*/ 279400 h 206"/>
              <a:gd name="T32" fmla="*/ 149225 w 180"/>
              <a:gd name="T33" fmla="*/ 327025 h 206"/>
              <a:gd name="T34" fmla="*/ 146050 w 180"/>
              <a:gd name="T35" fmla="*/ 320675 h 206"/>
              <a:gd name="T36" fmla="*/ 136525 w 180"/>
              <a:gd name="T37" fmla="*/ 323850 h 206"/>
              <a:gd name="T38" fmla="*/ 136525 w 180"/>
              <a:gd name="T39" fmla="*/ 320675 h 206"/>
              <a:gd name="T40" fmla="*/ 142875 w 180"/>
              <a:gd name="T41" fmla="*/ 320675 h 206"/>
              <a:gd name="T42" fmla="*/ 142875 w 180"/>
              <a:gd name="T43" fmla="*/ 314325 h 206"/>
              <a:gd name="T44" fmla="*/ 146050 w 180"/>
              <a:gd name="T45" fmla="*/ 311150 h 206"/>
              <a:gd name="T46" fmla="*/ 142875 w 180"/>
              <a:gd name="T47" fmla="*/ 307975 h 206"/>
              <a:gd name="T48" fmla="*/ 133350 w 180"/>
              <a:gd name="T49" fmla="*/ 311150 h 206"/>
              <a:gd name="T50" fmla="*/ 127000 w 180"/>
              <a:gd name="T51" fmla="*/ 295275 h 206"/>
              <a:gd name="T52" fmla="*/ 123825 w 180"/>
              <a:gd name="T53" fmla="*/ 301625 h 206"/>
              <a:gd name="T54" fmla="*/ 107950 w 180"/>
              <a:gd name="T55" fmla="*/ 288925 h 206"/>
              <a:gd name="T56" fmla="*/ 101600 w 180"/>
              <a:gd name="T57" fmla="*/ 292100 h 206"/>
              <a:gd name="T58" fmla="*/ 82550 w 180"/>
              <a:gd name="T59" fmla="*/ 276225 h 206"/>
              <a:gd name="T60" fmla="*/ 73025 w 180"/>
              <a:gd name="T61" fmla="*/ 276225 h 206"/>
              <a:gd name="T62" fmla="*/ 66675 w 180"/>
              <a:gd name="T63" fmla="*/ 282575 h 206"/>
              <a:gd name="T64" fmla="*/ 57150 w 180"/>
              <a:gd name="T65" fmla="*/ 279400 h 206"/>
              <a:gd name="T66" fmla="*/ 50800 w 180"/>
              <a:gd name="T67" fmla="*/ 269875 h 206"/>
              <a:gd name="T68" fmla="*/ 50800 w 180"/>
              <a:gd name="T69" fmla="*/ 257175 h 206"/>
              <a:gd name="T70" fmla="*/ 38100 w 180"/>
              <a:gd name="T71" fmla="*/ 250825 h 206"/>
              <a:gd name="T72" fmla="*/ 31750 w 180"/>
              <a:gd name="T73" fmla="*/ 238125 h 206"/>
              <a:gd name="T74" fmla="*/ 12700 w 180"/>
              <a:gd name="T75" fmla="*/ 209550 h 206"/>
              <a:gd name="T76" fmla="*/ 3175 w 180"/>
              <a:gd name="T77" fmla="*/ 196850 h 206"/>
              <a:gd name="T78" fmla="*/ 6350 w 180"/>
              <a:gd name="T79" fmla="*/ 193675 h 206"/>
              <a:gd name="T80" fmla="*/ 0 w 180"/>
              <a:gd name="T81" fmla="*/ 177800 h 206"/>
              <a:gd name="T82" fmla="*/ 19050 w 180"/>
              <a:gd name="T83" fmla="*/ 177800 h 206"/>
              <a:gd name="T84" fmla="*/ 12700 w 180"/>
              <a:gd name="T85" fmla="*/ 184150 h 206"/>
              <a:gd name="T86" fmla="*/ 25400 w 180"/>
              <a:gd name="T87" fmla="*/ 187325 h 206"/>
              <a:gd name="T88" fmla="*/ 28575 w 180"/>
              <a:gd name="T89" fmla="*/ 180975 h 206"/>
              <a:gd name="T90" fmla="*/ 31750 w 180"/>
              <a:gd name="T91" fmla="*/ 177800 h 206"/>
              <a:gd name="T92" fmla="*/ 34925 w 180"/>
              <a:gd name="T93" fmla="*/ 187325 h 206"/>
              <a:gd name="T94" fmla="*/ 44450 w 180"/>
              <a:gd name="T95" fmla="*/ 190500 h 206"/>
              <a:gd name="T96" fmla="*/ 50800 w 180"/>
              <a:gd name="T97" fmla="*/ 187325 h 206"/>
              <a:gd name="T98" fmla="*/ 44450 w 180"/>
              <a:gd name="T99" fmla="*/ 193675 h 206"/>
              <a:gd name="T100" fmla="*/ 60325 w 180"/>
              <a:gd name="T101" fmla="*/ 193675 h 206"/>
              <a:gd name="T102" fmla="*/ 60325 w 180"/>
              <a:gd name="T103" fmla="*/ 203200 h 206"/>
              <a:gd name="T104" fmla="*/ 73025 w 180"/>
              <a:gd name="T105" fmla="*/ 212725 h 206"/>
              <a:gd name="T106" fmla="*/ 73025 w 180"/>
              <a:gd name="T107" fmla="*/ 215900 h 206"/>
              <a:gd name="T108" fmla="*/ 133350 w 180"/>
              <a:gd name="T109" fmla="*/ 79375 h 206"/>
              <a:gd name="T110" fmla="*/ 168275 w 180"/>
              <a:gd name="T111" fmla="*/ 44450 h 206"/>
              <a:gd name="T112" fmla="*/ 215900 w 180"/>
              <a:gd name="T113" fmla="*/ 0 h 206"/>
              <a:gd name="T114" fmla="*/ 215900 w 180"/>
              <a:gd name="T115" fmla="*/ 0 h 206"/>
              <a:gd name="T116" fmla="*/ 215900 w 180"/>
              <a:gd name="T117" fmla="*/ 0 h 206"/>
              <a:gd name="T118" fmla="*/ 215900 w 180"/>
              <a:gd name="T119" fmla="*/ 0 h 20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80" h="206">
                <a:moveTo>
                  <a:pt x="136" y="0"/>
                </a:moveTo>
                <a:lnTo>
                  <a:pt x="180" y="34"/>
                </a:lnTo>
                <a:lnTo>
                  <a:pt x="178" y="52"/>
                </a:lnTo>
                <a:lnTo>
                  <a:pt x="180" y="60"/>
                </a:lnTo>
                <a:lnTo>
                  <a:pt x="178" y="62"/>
                </a:lnTo>
                <a:lnTo>
                  <a:pt x="174" y="60"/>
                </a:lnTo>
                <a:lnTo>
                  <a:pt x="174" y="62"/>
                </a:lnTo>
                <a:lnTo>
                  <a:pt x="178" y="78"/>
                </a:lnTo>
                <a:lnTo>
                  <a:pt x="174" y="84"/>
                </a:lnTo>
                <a:lnTo>
                  <a:pt x="174" y="90"/>
                </a:lnTo>
                <a:lnTo>
                  <a:pt x="170" y="108"/>
                </a:lnTo>
                <a:lnTo>
                  <a:pt x="116" y="176"/>
                </a:lnTo>
                <a:lnTo>
                  <a:pt x="120" y="176"/>
                </a:lnTo>
                <a:lnTo>
                  <a:pt x="120" y="182"/>
                </a:lnTo>
                <a:lnTo>
                  <a:pt x="116" y="182"/>
                </a:lnTo>
                <a:lnTo>
                  <a:pt x="116" y="176"/>
                </a:lnTo>
                <a:lnTo>
                  <a:pt x="94" y="206"/>
                </a:lnTo>
                <a:lnTo>
                  <a:pt x="92" y="202"/>
                </a:lnTo>
                <a:lnTo>
                  <a:pt x="86" y="204"/>
                </a:lnTo>
                <a:lnTo>
                  <a:pt x="86" y="202"/>
                </a:lnTo>
                <a:lnTo>
                  <a:pt x="90" y="202"/>
                </a:lnTo>
                <a:lnTo>
                  <a:pt x="90" y="198"/>
                </a:lnTo>
                <a:lnTo>
                  <a:pt x="92" y="196"/>
                </a:lnTo>
                <a:lnTo>
                  <a:pt x="90" y="194"/>
                </a:lnTo>
                <a:lnTo>
                  <a:pt x="84" y="196"/>
                </a:lnTo>
                <a:lnTo>
                  <a:pt x="80" y="186"/>
                </a:lnTo>
                <a:lnTo>
                  <a:pt x="78" y="190"/>
                </a:lnTo>
                <a:lnTo>
                  <a:pt x="68" y="182"/>
                </a:lnTo>
                <a:lnTo>
                  <a:pt x="64" y="184"/>
                </a:lnTo>
                <a:lnTo>
                  <a:pt x="52" y="174"/>
                </a:lnTo>
                <a:lnTo>
                  <a:pt x="46" y="174"/>
                </a:lnTo>
                <a:lnTo>
                  <a:pt x="42" y="178"/>
                </a:lnTo>
                <a:lnTo>
                  <a:pt x="36" y="176"/>
                </a:lnTo>
                <a:lnTo>
                  <a:pt x="32" y="170"/>
                </a:lnTo>
                <a:lnTo>
                  <a:pt x="32" y="162"/>
                </a:lnTo>
                <a:lnTo>
                  <a:pt x="24" y="158"/>
                </a:lnTo>
                <a:lnTo>
                  <a:pt x="20" y="150"/>
                </a:lnTo>
                <a:lnTo>
                  <a:pt x="8" y="132"/>
                </a:lnTo>
                <a:lnTo>
                  <a:pt x="2" y="124"/>
                </a:lnTo>
                <a:lnTo>
                  <a:pt x="4" y="122"/>
                </a:lnTo>
                <a:lnTo>
                  <a:pt x="0" y="112"/>
                </a:lnTo>
                <a:lnTo>
                  <a:pt x="12" y="112"/>
                </a:lnTo>
                <a:lnTo>
                  <a:pt x="8" y="116"/>
                </a:lnTo>
                <a:lnTo>
                  <a:pt x="16" y="118"/>
                </a:lnTo>
                <a:lnTo>
                  <a:pt x="18" y="114"/>
                </a:lnTo>
                <a:lnTo>
                  <a:pt x="20" y="112"/>
                </a:lnTo>
                <a:lnTo>
                  <a:pt x="22" y="118"/>
                </a:lnTo>
                <a:lnTo>
                  <a:pt x="28" y="120"/>
                </a:lnTo>
                <a:lnTo>
                  <a:pt x="32" y="118"/>
                </a:lnTo>
                <a:lnTo>
                  <a:pt x="28" y="122"/>
                </a:lnTo>
                <a:lnTo>
                  <a:pt x="38" y="122"/>
                </a:lnTo>
                <a:lnTo>
                  <a:pt x="38" y="128"/>
                </a:lnTo>
                <a:lnTo>
                  <a:pt x="46" y="134"/>
                </a:lnTo>
                <a:lnTo>
                  <a:pt x="46" y="136"/>
                </a:lnTo>
                <a:lnTo>
                  <a:pt x="84" y="50"/>
                </a:lnTo>
                <a:lnTo>
                  <a:pt x="106" y="28"/>
                </a:lnTo>
                <a:lnTo>
                  <a:pt x="13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6" name="Freeform 60"/>
          <p:cNvSpPr>
            <a:spLocks/>
          </p:cNvSpPr>
          <p:nvPr/>
        </p:nvSpPr>
        <p:spPr bwMode="auto">
          <a:xfrm>
            <a:off x="2554605" y="1834748"/>
            <a:ext cx="339725" cy="444500"/>
          </a:xfrm>
          <a:custGeom>
            <a:avLst/>
            <a:gdLst>
              <a:gd name="T0" fmla="*/ 339725 w 214"/>
              <a:gd name="T1" fmla="*/ 273050 h 280"/>
              <a:gd name="T2" fmla="*/ 304800 w 214"/>
              <a:gd name="T3" fmla="*/ 307975 h 280"/>
              <a:gd name="T4" fmla="*/ 244475 w 214"/>
              <a:gd name="T5" fmla="*/ 444500 h 280"/>
              <a:gd name="T6" fmla="*/ 244475 w 214"/>
              <a:gd name="T7" fmla="*/ 441325 h 280"/>
              <a:gd name="T8" fmla="*/ 231775 w 214"/>
              <a:gd name="T9" fmla="*/ 431800 h 280"/>
              <a:gd name="T10" fmla="*/ 231775 w 214"/>
              <a:gd name="T11" fmla="*/ 422275 h 280"/>
              <a:gd name="T12" fmla="*/ 215900 w 214"/>
              <a:gd name="T13" fmla="*/ 422275 h 280"/>
              <a:gd name="T14" fmla="*/ 222250 w 214"/>
              <a:gd name="T15" fmla="*/ 415925 h 280"/>
              <a:gd name="T16" fmla="*/ 215900 w 214"/>
              <a:gd name="T17" fmla="*/ 419100 h 280"/>
              <a:gd name="T18" fmla="*/ 206375 w 214"/>
              <a:gd name="T19" fmla="*/ 415925 h 280"/>
              <a:gd name="T20" fmla="*/ 203200 w 214"/>
              <a:gd name="T21" fmla="*/ 406400 h 280"/>
              <a:gd name="T22" fmla="*/ 200025 w 214"/>
              <a:gd name="T23" fmla="*/ 409575 h 280"/>
              <a:gd name="T24" fmla="*/ 196850 w 214"/>
              <a:gd name="T25" fmla="*/ 415925 h 280"/>
              <a:gd name="T26" fmla="*/ 184150 w 214"/>
              <a:gd name="T27" fmla="*/ 412750 h 280"/>
              <a:gd name="T28" fmla="*/ 190500 w 214"/>
              <a:gd name="T29" fmla="*/ 406400 h 280"/>
              <a:gd name="T30" fmla="*/ 171450 w 214"/>
              <a:gd name="T31" fmla="*/ 406400 h 280"/>
              <a:gd name="T32" fmla="*/ 130175 w 214"/>
              <a:gd name="T33" fmla="*/ 406400 h 280"/>
              <a:gd name="T34" fmla="*/ 130175 w 214"/>
              <a:gd name="T35" fmla="*/ 425450 h 280"/>
              <a:gd name="T36" fmla="*/ 111125 w 214"/>
              <a:gd name="T37" fmla="*/ 425450 h 280"/>
              <a:gd name="T38" fmla="*/ 111125 w 214"/>
              <a:gd name="T39" fmla="*/ 406400 h 280"/>
              <a:gd name="T40" fmla="*/ 69850 w 214"/>
              <a:gd name="T41" fmla="*/ 406400 h 280"/>
              <a:gd name="T42" fmla="*/ 0 w 214"/>
              <a:gd name="T43" fmla="*/ 403225 h 280"/>
              <a:gd name="T44" fmla="*/ 3175 w 214"/>
              <a:gd name="T45" fmla="*/ 3175 h 280"/>
              <a:gd name="T46" fmla="*/ 3175 w 214"/>
              <a:gd name="T47" fmla="*/ 6350 h 280"/>
              <a:gd name="T48" fmla="*/ 12700 w 214"/>
              <a:gd name="T49" fmla="*/ 0 h 280"/>
              <a:gd name="T50" fmla="*/ 38100 w 214"/>
              <a:gd name="T51" fmla="*/ 6350 h 280"/>
              <a:gd name="T52" fmla="*/ 47625 w 214"/>
              <a:gd name="T53" fmla="*/ 15875 h 280"/>
              <a:gd name="T54" fmla="*/ 53975 w 214"/>
              <a:gd name="T55" fmla="*/ 15875 h 280"/>
              <a:gd name="T56" fmla="*/ 66675 w 214"/>
              <a:gd name="T57" fmla="*/ 19050 h 280"/>
              <a:gd name="T58" fmla="*/ 76200 w 214"/>
              <a:gd name="T59" fmla="*/ 19050 h 280"/>
              <a:gd name="T60" fmla="*/ 76200 w 214"/>
              <a:gd name="T61" fmla="*/ 22225 h 280"/>
              <a:gd name="T62" fmla="*/ 79375 w 214"/>
              <a:gd name="T63" fmla="*/ 19050 h 280"/>
              <a:gd name="T64" fmla="*/ 85725 w 214"/>
              <a:gd name="T65" fmla="*/ 28575 h 280"/>
              <a:gd name="T66" fmla="*/ 79375 w 214"/>
              <a:gd name="T67" fmla="*/ 31750 h 280"/>
              <a:gd name="T68" fmla="*/ 98425 w 214"/>
              <a:gd name="T69" fmla="*/ 69850 h 280"/>
              <a:gd name="T70" fmla="*/ 120650 w 214"/>
              <a:gd name="T71" fmla="*/ 85725 h 280"/>
              <a:gd name="T72" fmla="*/ 139700 w 214"/>
              <a:gd name="T73" fmla="*/ 111125 h 280"/>
              <a:gd name="T74" fmla="*/ 149225 w 214"/>
              <a:gd name="T75" fmla="*/ 117475 h 280"/>
              <a:gd name="T76" fmla="*/ 152400 w 214"/>
              <a:gd name="T77" fmla="*/ 123825 h 280"/>
              <a:gd name="T78" fmla="*/ 158750 w 214"/>
              <a:gd name="T79" fmla="*/ 123825 h 280"/>
              <a:gd name="T80" fmla="*/ 171450 w 214"/>
              <a:gd name="T81" fmla="*/ 130175 h 280"/>
              <a:gd name="T82" fmla="*/ 177800 w 214"/>
              <a:gd name="T83" fmla="*/ 133350 h 280"/>
              <a:gd name="T84" fmla="*/ 184150 w 214"/>
              <a:gd name="T85" fmla="*/ 139700 h 280"/>
              <a:gd name="T86" fmla="*/ 203200 w 214"/>
              <a:gd name="T87" fmla="*/ 149225 h 280"/>
              <a:gd name="T88" fmla="*/ 209550 w 214"/>
              <a:gd name="T89" fmla="*/ 158750 h 280"/>
              <a:gd name="T90" fmla="*/ 225425 w 214"/>
              <a:gd name="T91" fmla="*/ 168275 h 280"/>
              <a:gd name="T92" fmla="*/ 244475 w 214"/>
              <a:gd name="T93" fmla="*/ 203200 h 280"/>
              <a:gd name="T94" fmla="*/ 263525 w 214"/>
              <a:gd name="T95" fmla="*/ 215900 h 280"/>
              <a:gd name="T96" fmla="*/ 288925 w 214"/>
              <a:gd name="T97" fmla="*/ 244475 h 280"/>
              <a:gd name="T98" fmla="*/ 304800 w 214"/>
              <a:gd name="T99" fmla="*/ 247650 h 280"/>
              <a:gd name="T100" fmla="*/ 314325 w 214"/>
              <a:gd name="T101" fmla="*/ 254000 h 280"/>
              <a:gd name="T102" fmla="*/ 320675 w 214"/>
              <a:gd name="T103" fmla="*/ 260350 h 280"/>
              <a:gd name="T104" fmla="*/ 323850 w 214"/>
              <a:gd name="T105" fmla="*/ 266700 h 280"/>
              <a:gd name="T106" fmla="*/ 339725 w 214"/>
              <a:gd name="T107" fmla="*/ 273050 h 280"/>
              <a:gd name="T108" fmla="*/ 339725 w 214"/>
              <a:gd name="T109" fmla="*/ 273050 h 280"/>
              <a:gd name="T110" fmla="*/ 339725 w 214"/>
              <a:gd name="T111" fmla="*/ 273050 h 280"/>
              <a:gd name="T112" fmla="*/ 339725 w 214"/>
              <a:gd name="T113" fmla="*/ 273050 h 28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14" h="280">
                <a:moveTo>
                  <a:pt x="214" y="172"/>
                </a:moveTo>
                <a:lnTo>
                  <a:pt x="192" y="194"/>
                </a:lnTo>
                <a:lnTo>
                  <a:pt x="154" y="280"/>
                </a:lnTo>
                <a:lnTo>
                  <a:pt x="154" y="278"/>
                </a:lnTo>
                <a:lnTo>
                  <a:pt x="146" y="272"/>
                </a:lnTo>
                <a:lnTo>
                  <a:pt x="146" y="266"/>
                </a:lnTo>
                <a:lnTo>
                  <a:pt x="136" y="266"/>
                </a:lnTo>
                <a:lnTo>
                  <a:pt x="140" y="262"/>
                </a:lnTo>
                <a:lnTo>
                  <a:pt x="136" y="264"/>
                </a:lnTo>
                <a:lnTo>
                  <a:pt x="130" y="262"/>
                </a:lnTo>
                <a:lnTo>
                  <a:pt x="128" y="256"/>
                </a:lnTo>
                <a:lnTo>
                  <a:pt x="126" y="258"/>
                </a:lnTo>
                <a:lnTo>
                  <a:pt x="124" y="262"/>
                </a:lnTo>
                <a:lnTo>
                  <a:pt x="116" y="260"/>
                </a:lnTo>
                <a:lnTo>
                  <a:pt x="120" y="256"/>
                </a:lnTo>
                <a:lnTo>
                  <a:pt x="108" y="256"/>
                </a:lnTo>
                <a:lnTo>
                  <a:pt x="82" y="256"/>
                </a:lnTo>
                <a:lnTo>
                  <a:pt x="82" y="268"/>
                </a:lnTo>
                <a:lnTo>
                  <a:pt x="70" y="268"/>
                </a:lnTo>
                <a:lnTo>
                  <a:pt x="70" y="256"/>
                </a:lnTo>
                <a:lnTo>
                  <a:pt x="44" y="256"/>
                </a:lnTo>
                <a:lnTo>
                  <a:pt x="0" y="254"/>
                </a:lnTo>
                <a:lnTo>
                  <a:pt x="2" y="2"/>
                </a:lnTo>
                <a:lnTo>
                  <a:pt x="2" y="4"/>
                </a:lnTo>
                <a:lnTo>
                  <a:pt x="8" y="0"/>
                </a:lnTo>
                <a:lnTo>
                  <a:pt x="24" y="4"/>
                </a:lnTo>
                <a:lnTo>
                  <a:pt x="30" y="10"/>
                </a:lnTo>
                <a:lnTo>
                  <a:pt x="34" y="10"/>
                </a:lnTo>
                <a:lnTo>
                  <a:pt x="42" y="12"/>
                </a:lnTo>
                <a:lnTo>
                  <a:pt x="48" y="12"/>
                </a:lnTo>
                <a:lnTo>
                  <a:pt x="48" y="14"/>
                </a:lnTo>
                <a:lnTo>
                  <a:pt x="50" y="12"/>
                </a:lnTo>
                <a:lnTo>
                  <a:pt x="54" y="18"/>
                </a:lnTo>
                <a:lnTo>
                  <a:pt x="50" y="20"/>
                </a:lnTo>
                <a:lnTo>
                  <a:pt x="62" y="44"/>
                </a:lnTo>
                <a:lnTo>
                  <a:pt x="76" y="54"/>
                </a:lnTo>
                <a:lnTo>
                  <a:pt x="88" y="70"/>
                </a:lnTo>
                <a:lnTo>
                  <a:pt x="94" y="74"/>
                </a:lnTo>
                <a:lnTo>
                  <a:pt x="96" y="78"/>
                </a:lnTo>
                <a:lnTo>
                  <a:pt x="100" y="78"/>
                </a:lnTo>
                <a:lnTo>
                  <a:pt x="108" y="82"/>
                </a:lnTo>
                <a:lnTo>
                  <a:pt x="112" y="84"/>
                </a:lnTo>
                <a:lnTo>
                  <a:pt x="116" y="88"/>
                </a:lnTo>
                <a:lnTo>
                  <a:pt x="128" y="94"/>
                </a:lnTo>
                <a:lnTo>
                  <a:pt x="132" y="100"/>
                </a:lnTo>
                <a:lnTo>
                  <a:pt x="142" y="106"/>
                </a:lnTo>
                <a:lnTo>
                  <a:pt x="154" y="128"/>
                </a:lnTo>
                <a:lnTo>
                  <a:pt x="166" y="136"/>
                </a:lnTo>
                <a:lnTo>
                  <a:pt x="182" y="154"/>
                </a:lnTo>
                <a:lnTo>
                  <a:pt x="192" y="156"/>
                </a:lnTo>
                <a:lnTo>
                  <a:pt x="198" y="160"/>
                </a:lnTo>
                <a:lnTo>
                  <a:pt x="202" y="164"/>
                </a:lnTo>
                <a:lnTo>
                  <a:pt x="204" y="168"/>
                </a:lnTo>
                <a:lnTo>
                  <a:pt x="214" y="17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7" name="Freeform 61"/>
          <p:cNvSpPr>
            <a:spLocks/>
          </p:cNvSpPr>
          <p:nvPr/>
        </p:nvSpPr>
        <p:spPr bwMode="auto">
          <a:xfrm>
            <a:off x="2440305" y="2237973"/>
            <a:ext cx="225425" cy="368300"/>
          </a:xfrm>
          <a:custGeom>
            <a:avLst/>
            <a:gdLst>
              <a:gd name="T0" fmla="*/ 184150 w 142"/>
              <a:gd name="T1" fmla="*/ 9525 h 232"/>
              <a:gd name="T2" fmla="*/ 193675 w 142"/>
              <a:gd name="T3" fmla="*/ 19050 h 232"/>
              <a:gd name="T4" fmla="*/ 203200 w 142"/>
              <a:gd name="T5" fmla="*/ 50800 h 232"/>
              <a:gd name="T6" fmla="*/ 215900 w 142"/>
              <a:gd name="T7" fmla="*/ 63500 h 232"/>
              <a:gd name="T8" fmla="*/ 225425 w 142"/>
              <a:gd name="T9" fmla="*/ 69850 h 232"/>
              <a:gd name="T10" fmla="*/ 215900 w 142"/>
              <a:gd name="T11" fmla="*/ 82550 h 232"/>
              <a:gd name="T12" fmla="*/ 203200 w 142"/>
              <a:gd name="T13" fmla="*/ 120650 h 232"/>
              <a:gd name="T14" fmla="*/ 171450 w 142"/>
              <a:gd name="T15" fmla="*/ 142875 h 232"/>
              <a:gd name="T16" fmla="*/ 184150 w 142"/>
              <a:gd name="T17" fmla="*/ 200025 h 232"/>
              <a:gd name="T18" fmla="*/ 171450 w 142"/>
              <a:gd name="T19" fmla="*/ 203200 h 232"/>
              <a:gd name="T20" fmla="*/ 161925 w 142"/>
              <a:gd name="T21" fmla="*/ 266700 h 232"/>
              <a:gd name="T22" fmla="*/ 139700 w 142"/>
              <a:gd name="T23" fmla="*/ 273050 h 232"/>
              <a:gd name="T24" fmla="*/ 107950 w 142"/>
              <a:gd name="T25" fmla="*/ 263525 h 232"/>
              <a:gd name="T26" fmla="*/ 73025 w 142"/>
              <a:gd name="T27" fmla="*/ 368300 h 232"/>
              <a:gd name="T28" fmla="*/ 66675 w 142"/>
              <a:gd name="T29" fmla="*/ 358775 h 232"/>
              <a:gd name="T30" fmla="*/ 63500 w 142"/>
              <a:gd name="T31" fmla="*/ 349250 h 232"/>
              <a:gd name="T32" fmla="*/ 63500 w 142"/>
              <a:gd name="T33" fmla="*/ 342900 h 232"/>
              <a:gd name="T34" fmla="*/ 69850 w 142"/>
              <a:gd name="T35" fmla="*/ 333375 h 232"/>
              <a:gd name="T36" fmla="*/ 66675 w 142"/>
              <a:gd name="T37" fmla="*/ 323850 h 232"/>
              <a:gd name="T38" fmla="*/ 66675 w 142"/>
              <a:gd name="T39" fmla="*/ 317500 h 232"/>
              <a:gd name="T40" fmla="*/ 76200 w 142"/>
              <a:gd name="T41" fmla="*/ 304800 h 232"/>
              <a:gd name="T42" fmla="*/ 73025 w 142"/>
              <a:gd name="T43" fmla="*/ 295275 h 232"/>
              <a:gd name="T44" fmla="*/ 66675 w 142"/>
              <a:gd name="T45" fmla="*/ 285750 h 232"/>
              <a:gd name="T46" fmla="*/ 57150 w 142"/>
              <a:gd name="T47" fmla="*/ 263525 h 232"/>
              <a:gd name="T48" fmla="*/ 66675 w 142"/>
              <a:gd name="T49" fmla="*/ 257175 h 232"/>
              <a:gd name="T50" fmla="*/ 69850 w 142"/>
              <a:gd name="T51" fmla="*/ 247650 h 232"/>
              <a:gd name="T52" fmla="*/ 73025 w 142"/>
              <a:gd name="T53" fmla="*/ 228600 h 232"/>
              <a:gd name="T54" fmla="*/ 73025 w 142"/>
              <a:gd name="T55" fmla="*/ 212725 h 232"/>
              <a:gd name="T56" fmla="*/ 50800 w 142"/>
              <a:gd name="T57" fmla="*/ 193675 h 232"/>
              <a:gd name="T58" fmla="*/ 38100 w 142"/>
              <a:gd name="T59" fmla="*/ 174625 h 232"/>
              <a:gd name="T60" fmla="*/ 25400 w 142"/>
              <a:gd name="T61" fmla="*/ 142875 h 232"/>
              <a:gd name="T62" fmla="*/ 0 w 142"/>
              <a:gd name="T63" fmla="*/ 120650 h 232"/>
              <a:gd name="T64" fmla="*/ 3175 w 142"/>
              <a:gd name="T65" fmla="*/ 0 h 232"/>
              <a:gd name="T66" fmla="*/ 9525 w 142"/>
              <a:gd name="T67" fmla="*/ 9525 h 232"/>
              <a:gd name="T68" fmla="*/ 9525 w 142"/>
              <a:gd name="T69" fmla="*/ 3175 h 232"/>
              <a:gd name="T70" fmla="*/ 114300 w 142"/>
              <a:gd name="T71" fmla="*/ 0 h 232"/>
              <a:gd name="T72" fmla="*/ 184150 w 142"/>
              <a:gd name="T73" fmla="*/ 3175 h 232"/>
              <a:gd name="T74" fmla="*/ 184150 w 142"/>
              <a:gd name="T75" fmla="*/ 3175 h 2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2" h="232">
                <a:moveTo>
                  <a:pt x="116" y="2"/>
                </a:moveTo>
                <a:lnTo>
                  <a:pt x="116" y="6"/>
                </a:lnTo>
                <a:lnTo>
                  <a:pt x="122" y="6"/>
                </a:lnTo>
                <a:lnTo>
                  <a:pt x="122" y="12"/>
                </a:lnTo>
                <a:lnTo>
                  <a:pt x="128" y="12"/>
                </a:lnTo>
                <a:lnTo>
                  <a:pt x="128" y="32"/>
                </a:lnTo>
                <a:lnTo>
                  <a:pt x="136" y="32"/>
                </a:lnTo>
                <a:lnTo>
                  <a:pt x="136" y="40"/>
                </a:lnTo>
                <a:lnTo>
                  <a:pt x="142" y="40"/>
                </a:lnTo>
                <a:lnTo>
                  <a:pt x="142" y="44"/>
                </a:lnTo>
                <a:lnTo>
                  <a:pt x="136" y="44"/>
                </a:lnTo>
                <a:lnTo>
                  <a:pt x="136" y="52"/>
                </a:lnTo>
                <a:lnTo>
                  <a:pt x="128" y="52"/>
                </a:lnTo>
                <a:lnTo>
                  <a:pt x="128" y="76"/>
                </a:lnTo>
                <a:lnTo>
                  <a:pt x="108" y="76"/>
                </a:lnTo>
                <a:lnTo>
                  <a:pt x="108" y="90"/>
                </a:lnTo>
                <a:lnTo>
                  <a:pt x="116" y="90"/>
                </a:lnTo>
                <a:lnTo>
                  <a:pt x="116" y="126"/>
                </a:lnTo>
                <a:lnTo>
                  <a:pt x="116" y="128"/>
                </a:lnTo>
                <a:lnTo>
                  <a:pt x="108" y="128"/>
                </a:lnTo>
                <a:lnTo>
                  <a:pt x="108" y="168"/>
                </a:lnTo>
                <a:lnTo>
                  <a:pt x="102" y="168"/>
                </a:lnTo>
                <a:lnTo>
                  <a:pt x="102" y="174"/>
                </a:lnTo>
                <a:lnTo>
                  <a:pt x="88" y="172"/>
                </a:lnTo>
                <a:lnTo>
                  <a:pt x="88" y="166"/>
                </a:lnTo>
                <a:lnTo>
                  <a:pt x="68" y="166"/>
                </a:lnTo>
                <a:lnTo>
                  <a:pt x="68" y="232"/>
                </a:lnTo>
                <a:lnTo>
                  <a:pt x="46" y="232"/>
                </a:lnTo>
                <a:lnTo>
                  <a:pt x="44" y="230"/>
                </a:lnTo>
                <a:lnTo>
                  <a:pt x="42" y="226"/>
                </a:lnTo>
                <a:lnTo>
                  <a:pt x="42" y="222"/>
                </a:lnTo>
                <a:lnTo>
                  <a:pt x="40" y="220"/>
                </a:lnTo>
                <a:lnTo>
                  <a:pt x="42" y="220"/>
                </a:lnTo>
                <a:lnTo>
                  <a:pt x="40" y="216"/>
                </a:lnTo>
                <a:lnTo>
                  <a:pt x="46" y="214"/>
                </a:lnTo>
                <a:lnTo>
                  <a:pt x="44" y="210"/>
                </a:lnTo>
                <a:lnTo>
                  <a:pt x="44" y="206"/>
                </a:lnTo>
                <a:lnTo>
                  <a:pt x="42" y="204"/>
                </a:lnTo>
                <a:lnTo>
                  <a:pt x="42" y="202"/>
                </a:lnTo>
                <a:lnTo>
                  <a:pt x="42" y="200"/>
                </a:lnTo>
                <a:lnTo>
                  <a:pt x="44" y="200"/>
                </a:lnTo>
                <a:lnTo>
                  <a:pt x="48" y="192"/>
                </a:lnTo>
                <a:lnTo>
                  <a:pt x="46" y="192"/>
                </a:lnTo>
                <a:lnTo>
                  <a:pt x="46" y="186"/>
                </a:lnTo>
                <a:lnTo>
                  <a:pt x="42" y="186"/>
                </a:lnTo>
                <a:lnTo>
                  <a:pt x="42" y="180"/>
                </a:lnTo>
                <a:lnTo>
                  <a:pt x="36" y="180"/>
                </a:lnTo>
                <a:lnTo>
                  <a:pt x="36" y="166"/>
                </a:lnTo>
                <a:lnTo>
                  <a:pt x="42" y="166"/>
                </a:lnTo>
                <a:lnTo>
                  <a:pt x="42" y="162"/>
                </a:lnTo>
                <a:lnTo>
                  <a:pt x="48" y="162"/>
                </a:lnTo>
                <a:lnTo>
                  <a:pt x="44" y="156"/>
                </a:lnTo>
                <a:lnTo>
                  <a:pt x="48" y="146"/>
                </a:lnTo>
                <a:lnTo>
                  <a:pt x="46" y="144"/>
                </a:lnTo>
                <a:lnTo>
                  <a:pt x="48" y="140"/>
                </a:lnTo>
                <a:lnTo>
                  <a:pt x="46" y="134"/>
                </a:lnTo>
                <a:lnTo>
                  <a:pt x="40" y="128"/>
                </a:lnTo>
                <a:lnTo>
                  <a:pt x="32" y="122"/>
                </a:lnTo>
                <a:lnTo>
                  <a:pt x="24" y="122"/>
                </a:lnTo>
                <a:lnTo>
                  <a:pt x="24" y="110"/>
                </a:lnTo>
                <a:lnTo>
                  <a:pt x="16" y="96"/>
                </a:lnTo>
                <a:lnTo>
                  <a:pt x="16" y="90"/>
                </a:lnTo>
                <a:lnTo>
                  <a:pt x="12" y="76"/>
                </a:lnTo>
                <a:lnTo>
                  <a:pt x="0" y="76"/>
                </a:lnTo>
                <a:lnTo>
                  <a:pt x="0" y="0"/>
                </a:lnTo>
                <a:lnTo>
                  <a:pt x="2" y="0"/>
                </a:lnTo>
                <a:lnTo>
                  <a:pt x="2" y="6"/>
                </a:lnTo>
                <a:lnTo>
                  <a:pt x="6" y="6"/>
                </a:lnTo>
                <a:lnTo>
                  <a:pt x="6" y="2"/>
                </a:lnTo>
                <a:lnTo>
                  <a:pt x="6" y="0"/>
                </a:lnTo>
                <a:lnTo>
                  <a:pt x="72" y="0"/>
                </a:lnTo>
                <a:lnTo>
                  <a:pt x="116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8" name="Freeform 62"/>
          <p:cNvSpPr>
            <a:spLocks/>
          </p:cNvSpPr>
          <p:nvPr/>
        </p:nvSpPr>
        <p:spPr bwMode="auto">
          <a:xfrm>
            <a:off x="2548255" y="2241148"/>
            <a:ext cx="454025" cy="431800"/>
          </a:xfrm>
          <a:custGeom>
            <a:avLst/>
            <a:gdLst>
              <a:gd name="T0" fmla="*/ 117475 w 286"/>
              <a:gd name="T1" fmla="*/ 0 h 272"/>
              <a:gd name="T2" fmla="*/ 136525 w 286"/>
              <a:gd name="T3" fmla="*/ 19050 h 272"/>
              <a:gd name="T4" fmla="*/ 177800 w 286"/>
              <a:gd name="T5" fmla="*/ 0 h 272"/>
              <a:gd name="T6" fmla="*/ 180975 w 286"/>
              <a:gd name="T7" fmla="*/ 19050 h 272"/>
              <a:gd name="T8" fmla="*/ 209550 w 286"/>
              <a:gd name="T9" fmla="*/ 60325 h 272"/>
              <a:gd name="T10" fmla="*/ 228600 w 286"/>
              <a:gd name="T11" fmla="*/ 79375 h 272"/>
              <a:gd name="T12" fmla="*/ 234950 w 286"/>
              <a:gd name="T13" fmla="*/ 101600 h 272"/>
              <a:gd name="T14" fmla="*/ 250825 w 286"/>
              <a:gd name="T15" fmla="*/ 98425 h 272"/>
              <a:gd name="T16" fmla="*/ 279400 w 286"/>
              <a:gd name="T17" fmla="*/ 114300 h 272"/>
              <a:gd name="T18" fmla="*/ 301625 w 286"/>
              <a:gd name="T19" fmla="*/ 123825 h 272"/>
              <a:gd name="T20" fmla="*/ 311150 w 286"/>
              <a:gd name="T21" fmla="*/ 133350 h 272"/>
              <a:gd name="T22" fmla="*/ 323850 w 286"/>
              <a:gd name="T23" fmla="*/ 133350 h 272"/>
              <a:gd name="T24" fmla="*/ 320675 w 286"/>
              <a:gd name="T25" fmla="*/ 142875 h 272"/>
              <a:gd name="T26" fmla="*/ 314325 w 286"/>
              <a:gd name="T27" fmla="*/ 146050 h 272"/>
              <a:gd name="T28" fmla="*/ 327025 w 286"/>
              <a:gd name="T29" fmla="*/ 149225 h 272"/>
              <a:gd name="T30" fmla="*/ 320675 w 286"/>
              <a:gd name="T31" fmla="*/ 168275 h 272"/>
              <a:gd name="T32" fmla="*/ 320675 w 286"/>
              <a:gd name="T33" fmla="*/ 161925 h 272"/>
              <a:gd name="T34" fmla="*/ 330200 w 286"/>
              <a:gd name="T35" fmla="*/ 158750 h 272"/>
              <a:gd name="T36" fmla="*/ 336550 w 286"/>
              <a:gd name="T37" fmla="*/ 171450 h 272"/>
              <a:gd name="T38" fmla="*/ 333375 w 286"/>
              <a:gd name="T39" fmla="*/ 187325 h 272"/>
              <a:gd name="T40" fmla="*/ 346075 w 286"/>
              <a:gd name="T41" fmla="*/ 187325 h 272"/>
              <a:gd name="T42" fmla="*/ 361950 w 286"/>
              <a:gd name="T43" fmla="*/ 193675 h 272"/>
              <a:gd name="T44" fmla="*/ 384175 w 286"/>
              <a:gd name="T45" fmla="*/ 190500 h 272"/>
              <a:gd name="T46" fmla="*/ 396875 w 286"/>
              <a:gd name="T47" fmla="*/ 196850 h 272"/>
              <a:gd name="T48" fmla="*/ 403225 w 286"/>
              <a:gd name="T49" fmla="*/ 200025 h 272"/>
              <a:gd name="T50" fmla="*/ 425450 w 286"/>
              <a:gd name="T51" fmla="*/ 200025 h 272"/>
              <a:gd name="T52" fmla="*/ 428625 w 286"/>
              <a:gd name="T53" fmla="*/ 209550 h 272"/>
              <a:gd name="T54" fmla="*/ 438150 w 286"/>
              <a:gd name="T55" fmla="*/ 222250 h 272"/>
              <a:gd name="T56" fmla="*/ 454025 w 286"/>
              <a:gd name="T57" fmla="*/ 241300 h 272"/>
              <a:gd name="T58" fmla="*/ 390525 w 286"/>
              <a:gd name="T59" fmla="*/ 304800 h 272"/>
              <a:gd name="T60" fmla="*/ 400050 w 286"/>
              <a:gd name="T61" fmla="*/ 317500 h 272"/>
              <a:gd name="T62" fmla="*/ 390525 w 286"/>
              <a:gd name="T63" fmla="*/ 323850 h 272"/>
              <a:gd name="T64" fmla="*/ 336550 w 286"/>
              <a:gd name="T65" fmla="*/ 358775 h 272"/>
              <a:gd name="T66" fmla="*/ 330200 w 286"/>
              <a:gd name="T67" fmla="*/ 387350 h 272"/>
              <a:gd name="T68" fmla="*/ 314325 w 286"/>
              <a:gd name="T69" fmla="*/ 396875 h 272"/>
              <a:gd name="T70" fmla="*/ 304800 w 286"/>
              <a:gd name="T71" fmla="*/ 419100 h 272"/>
              <a:gd name="T72" fmla="*/ 295275 w 286"/>
              <a:gd name="T73" fmla="*/ 406400 h 272"/>
              <a:gd name="T74" fmla="*/ 266700 w 286"/>
              <a:gd name="T75" fmla="*/ 428625 h 272"/>
              <a:gd name="T76" fmla="*/ 260350 w 286"/>
              <a:gd name="T77" fmla="*/ 428625 h 272"/>
              <a:gd name="T78" fmla="*/ 247650 w 286"/>
              <a:gd name="T79" fmla="*/ 428625 h 272"/>
              <a:gd name="T80" fmla="*/ 234950 w 286"/>
              <a:gd name="T81" fmla="*/ 428625 h 272"/>
              <a:gd name="T82" fmla="*/ 231775 w 286"/>
              <a:gd name="T83" fmla="*/ 422275 h 272"/>
              <a:gd name="T84" fmla="*/ 228600 w 286"/>
              <a:gd name="T85" fmla="*/ 415925 h 272"/>
              <a:gd name="T86" fmla="*/ 219075 w 286"/>
              <a:gd name="T87" fmla="*/ 412750 h 272"/>
              <a:gd name="T88" fmla="*/ 212725 w 286"/>
              <a:gd name="T89" fmla="*/ 387350 h 272"/>
              <a:gd name="T90" fmla="*/ 114300 w 286"/>
              <a:gd name="T91" fmla="*/ 365125 h 272"/>
              <a:gd name="T92" fmla="*/ 0 w 286"/>
              <a:gd name="T93" fmla="*/ 260350 h 272"/>
              <a:gd name="T94" fmla="*/ 31750 w 286"/>
              <a:gd name="T95" fmla="*/ 269875 h 272"/>
              <a:gd name="T96" fmla="*/ 53975 w 286"/>
              <a:gd name="T97" fmla="*/ 263525 h 272"/>
              <a:gd name="T98" fmla="*/ 63500 w 286"/>
              <a:gd name="T99" fmla="*/ 200025 h 272"/>
              <a:gd name="T100" fmla="*/ 76200 w 286"/>
              <a:gd name="T101" fmla="*/ 196850 h 272"/>
              <a:gd name="T102" fmla="*/ 63500 w 286"/>
              <a:gd name="T103" fmla="*/ 139700 h 272"/>
              <a:gd name="T104" fmla="*/ 95250 w 286"/>
              <a:gd name="T105" fmla="*/ 117475 h 272"/>
              <a:gd name="T106" fmla="*/ 107950 w 286"/>
              <a:gd name="T107" fmla="*/ 79375 h 272"/>
              <a:gd name="T108" fmla="*/ 117475 w 286"/>
              <a:gd name="T109" fmla="*/ 66675 h 272"/>
              <a:gd name="T110" fmla="*/ 107950 w 286"/>
              <a:gd name="T111" fmla="*/ 60325 h 272"/>
              <a:gd name="T112" fmla="*/ 95250 w 286"/>
              <a:gd name="T113" fmla="*/ 47625 h 272"/>
              <a:gd name="T114" fmla="*/ 85725 w 286"/>
              <a:gd name="T115" fmla="*/ 15875 h 272"/>
              <a:gd name="T116" fmla="*/ 76200 w 286"/>
              <a:gd name="T117" fmla="*/ 6350 h 272"/>
              <a:gd name="T118" fmla="*/ 76200 w 286"/>
              <a:gd name="T119" fmla="*/ 0 h 272"/>
              <a:gd name="T120" fmla="*/ 76200 w 286"/>
              <a:gd name="T121" fmla="*/ 0 h 27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86" h="272">
                <a:moveTo>
                  <a:pt x="48" y="0"/>
                </a:moveTo>
                <a:lnTo>
                  <a:pt x="74" y="0"/>
                </a:lnTo>
                <a:lnTo>
                  <a:pt x="74" y="12"/>
                </a:lnTo>
                <a:lnTo>
                  <a:pt x="86" y="12"/>
                </a:lnTo>
                <a:lnTo>
                  <a:pt x="86" y="0"/>
                </a:lnTo>
                <a:lnTo>
                  <a:pt x="112" y="0"/>
                </a:lnTo>
                <a:lnTo>
                  <a:pt x="116" y="10"/>
                </a:lnTo>
                <a:lnTo>
                  <a:pt x="114" y="12"/>
                </a:lnTo>
                <a:lnTo>
                  <a:pt x="120" y="20"/>
                </a:lnTo>
                <a:lnTo>
                  <a:pt x="132" y="38"/>
                </a:lnTo>
                <a:lnTo>
                  <a:pt x="136" y="46"/>
                </a:lnTo>
                <a:lnTo>
                  <a:pt x="144" y="50"/>
                </a:lnTo>
                <a:lnTo>
                  <a:pt x="144" y="58"/>
                </a:lnTo>
                <a:lnTo>
                  <a:pt x="148" y="64"/>
                </a:lnTo>
                <a:lnTo>
                  <a:pt x="154" y="66"/>
                </a:lnTo>
                <a:lnTo>
                  <a:pt x="158" y="62"/>
                </a:lnTo>
                <a:lnTo>
                  <a:pt x="164" y="62"/>
                </a:lnTo>
                <a:lnTo>
                  <a:pt x="176" y="72"/>
                </a:lnTo>
                <a:lnTo>
                  <a:pt x="180" y="70"/>
                </a:lnTo>
                <a:lnTo>
                  <a:pt x="190" y="78"/>
                </a:lnTo>
                <a:lnTo>
                  <a:pt x="192" y="74"/>
                </a:lnTo>
                <a:lnTo>
                  <a:pt x="196" y="84"/>
                </a:lnTo>
                <a:lnTo>
                  <a:pt x="202" y="82"/>
                </a:lnTo>
                <a:lnTo>
                  <a:pt x="204" y="84"/>
                </a:lnTo>
                <a:lnTo>
                  <a:pt x="202" y="86"/>
                </a:lnTo>
                <a:lnTo>
                  <a:pt x="202" y="90"/>
                </a:lnTo>
                <a:lnTo>
                  <a:pt x="198" y="90"/>
                </a:lnTo>
                <a:lnTo>
                  <a:pt x="198" y="92"/>
                </a:lnTo>
                <a:lnTo>
                  <a:pt x="204" y="90"/>
                </a:lnTo>
                <a:lnTo>
                  <a:pt x="206" y="94"/>
                </a:lnTo>
                <a:lnTo>
                  <a:pt x="198" y="100"/>
                </a:lnTo>
                <a:lnTo>
                  <a:pt x="202" y="106"/>
                </a:lnTo>
                <a:lnTo>
                  <a:pt x="204" y="106"/>
                </a:lnTo>
                <a:lnTo>
                  <a:pt x="202" y="102"/>
                </a:lnTo>
                <a:lnTo>
                  <a:pt x="206" y="100"/>
                </a:lnTo>
                <a:lnTo>
                  <a:pt x="208" y="100"/>
                </a:lnTo>
                <a:lnTo>
                  <a:pt x="208" y="106"/>
                </a:lnTo>
                <a:lnTo>
                  <a:pt x="212" y="108"/>
                </a:lnTo>
                <a:lnTo>
                  <a:pt x="214" y="114"/>
                </a:lnTo>
                <a:lnTo>
                  <a:pt x="210" y="118"/>
                </a:lnTo>
                <a:lnTo>
                  <a:pt x="216" y="122"/>
                </a:lnTo>
                <a:lnTo>
                  <a:pt x="218" y="118"/>
                </a:lnTo>
                <a:lnTo>
                  <a:pt x="226" y="118"/>
                </a:lnTo>
                <a:lnTo>
                  <a:pt x="228" y="122"/>
                </a:lnTo>
                <a:lnTo>
                  <a:pt x="234" y="120"/>
                </a:lnTo>
                <a:lnTo>
                  <a:pt x="242" y="120"/>
                </a:lnTo>
                <a:lnTo>
                  <a:pt x="244" y="124"/>
                </a:lnTo>
                <a:lnTo>
                  <a:pt x="250" y="124"/>
                </a:lnTo>
                <a:lnTo>
                  <a:pt x="252" y="128"/>
                </a:lnTo>
                <a:lnTo>
                  <a:pt x="254" y="126"/>
                </a:lnTo>
                <a:lnTo>
                  <a:pt x="264" y="128"/>
                </a:lnTo>
                <a:lnTo>
                  <a:pt x="268" y="126"/>
                </a:lnTo>
                <a:lnTo>
                  <a:pt x="270" y="128"/>
                </a:lnTo>
                <a:lnTo>
                  <a:pt x="270" y="132"/>
                </a:lnTo>
                <a:lnTo>
                  <a:pt x="272" y="138"/>
                </a:lnTo>
                <a:lnTo>
                  <a:pt x="276" y="140"/>
                </a:lnTo>
                <a:lnTo>
                  <a:pt x="282" y="150"/>
                </a:lnTo>
                <a:lnTo>
                  <a:pt x="286" y="152"/>
                </a:lnTo>
                <a:lnTo>
                  <a:pt x="246" y="190"/>
                </a:lnTo>
                <a:lnTo>
                  <a:pt x="246" y="192"/>
                </a:lnTo>
                <a:lnTo>
                  <a:pt x="252" y="192"/>
                </a:lnTo>
                <a:lnTo>
                  <a:pt x="252" y="200"/>
                </a:lnTo>
                <a:lnTo>
                  <a:pt x="246" y="200"/>
                </a:lnTo>
                <a:lnTo>
                  <a:pt x="246" y="204"/>
                </a:lnTo>
                <a:lnTo>
                  <a:pt x="230" y="226"/>
                </a:lnTo>
                <a:lnTo>
                  <a:pt x="212" y="226"/>
                </a:lnTo>
                <a:lnTo>
                  <a:pt x="212" y="244"/>
                </a:lnTo>
                <a:lnTo>
                  <a:pt x="208" y="244"/>
                </a:lnTo>
                <a:lnTo>
                  <a:pt x="208" y="250"/>
                </a:lnTo>
                <a:lnTo>
                  <a:pt x="198" y="250"/>
                </a:lnTo>
                <a:lnTo>
                  <a:pt x="198" y="256"/>
                </a:lnTo>
                <a:lnTo>
                  <a:pt x="192" y="264"/>
                </a:lnTo>
                <a:lnTo>
                  <a:pt x="192" y="256"/>
                </a:lnTo>
                <a:lnTo>
                  <a:pt x="186" y="256"/>
                </a:lnTo>
                <a:lnTo>
                  <a:pt x="186" y="270"/>
                </a:lnTo>
                <a:lnTo>
                  <a:pt x="168" y="270"/>
                </a:lnTo>
                <a:lnTo>
                  <a:pt x="168" y="272"/>
                </a:lnTo>
                <a:lnTo>
                  <a:pt x="164" y="270"/>
                </a:lnTo>
                <a:lnTo>
                  <a:pt x="160" y="272"/>
                </a:lnTo>
                <a:lnTo>
                  <a:pt x="156" y="270"/>
                </a:lnTo>
                <a:lnTo>
                  <a:pt x="152" y="272"/>
                </a:lnTo>
                <a:lnTo>
                  <a:pt x="148" y="270"/>
                </a:lnTo>
                <a:lnTo>
                  <a:pt x="146" y="268"/>
                </a:lnTo>
                <a:lnTo>
                  <a:pt x="146" y="266"/>
                </a:lnTo>
                <a:lnTo>
                  <a:pt x="144" y="264"/>
                </a:lnTo>
                <a:lnTo>
                  <a:pt x="144" y="262"/>
                </a:lnTo>
                <a:lnTo>
                  <a:pt x="138" y="262"/>
                </a:lnTo>
                <a:lnTo>
                  <a:pt x="138" y="260"/>
                </a:lnTo>
                <a:lnTo>
                  <a:pt x="134" y="262"/>
                </a:lnTo>
                <a:lnTo>
                  <a:pt x="134" y="244"/>
                </a:lnTo>
                <a:lnTo>
                  <a:pt x="72" y="244"/>
                </a:lnTo>
                <a:lnTo>
                  <a:pt x="72" y="230"/>
                </a:lnTo>
                <a:lnTo>
                  <a:pt x="0" y="230"/>
                </a:lnTo>
                <a:lnTo>
                  <a:pt x="0" y="164"/>
                </a:lnTo>
                <a:lnTo>
                  <a:pt x="20" y="164"/>
                </a:lnTo>
                <a:lnTo>
                  <a:pt x="20" y="170"/>
                </a:lnTo>
                <a:lnTo>
                  <a:pt x="34" y="172"/>
                </a:lnTo>
                <a:lnTo>
                  <a:pt x="34" y="166"/>
                </a:lnTo>
                <a:lnTo>
                  <a:pt x="40" y="166"/>
                </a:lnTo>
                <a:lnTo>
                  <a:pt x="40" y="126"/>
                </a:lnTo>
                <a:lnTo>
                  <a:pt x="48" y="126"/>
                </a:lnTo>
                <a:lnTo>
                  <a:pt x="48" y="124"/>
                </a:lnTo>
                <a:lnTo>
                  <a:pt x="48" y="88"/>
                </a:lnTo>
                <a:lnTo>
                  <a:pt x="40" y="88"/>
                </a:lnTo>
                <a:lnTo>
                  <a:pt x="40" y="74"/>
                </a:lnTo>
                <a:lnTo>
                  <a:pt x="60" y="74"/>
                </a:lnTo>
                <a:lnTo>
                  <a:pt x="60" y="50"/>
                </a:lnTo>
                <a:lnTo>
                  <a:pt x="68" y="50"/>
                </a:lnTo>
                <a:lnTo>
                  <a:pt x="68" y="42"/>
                </a:lnTo>
                <a:lnTo>
                  <a:pt x="74" y="42"/>
                </a:lnTo>
                <a:lnTo>
                  <a:pt x="74" y="38"/>
                </a:lnTo>
                <a:lnTo>
                  <a:pt x="68" y="38"/>
                </a:lnTo>
                <a:lnTo>
                  <a:pt x="68" y="30"/>
                </a:lnTo>
                <a:lnTo>
                  <a:pt x="60" y="30"/>
                </a:lnTo>
                <a:lnTo>
                  <a:pt x="60" y="10"/>
                </a:lnTo>
                <a:lnTo>
                  <a:pt x="54" y="10"/>
                </a:lnTo>
                <a:lnTo>
                  <a:pt x="54" y="4"/>
                </a:lnTo>
                <a:lnTo>
                  <a:pt x="48" y="4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9" name="Freeform 63"/>
          <p:cNvSpPr>
            <a:spLocks/>
          </p:cNvSpPr>
          <p:nvPr/>
        </p:nvSpPr>
        <p:spPr bwMode="auto">
          <a:xfrm>
            <a:off x="2386330" y="2606273"/>
            <a:ext cx="441325" cy="219075"/>
          </a:xfrm>
          <a:custGeom>
            <a:avLst/>
            <a:gdLst>
              <a:gd name="T0" fmla="*/ 161925 w 278"/>
              <a:gd name="T1" fmla="*/ 0 h 138"/>
              <a:gd name="T2" fmla="*/ 276225 w 278"/>
              <a:gd name="T3" fmla="*/ 22225 h 138"/>
              <a:gd name="T4" fmla="*/ 374650 w 278"/>
              <a:gd name="T5" fmla="*/ 50800 h 138"/>
              <a:gd name="T6" fmla="*/ 381000 w 278"/>
              <a:gd name="T7" fmla="*/ 50800 h 138"/>
              <a:gd name="T8" fmla="*/ 390525 w 278"/>
              <a:gd name="T9" fmla="*/ 53975 h 138"/>
              <a:gd name="T10" fmla="*/ 393700 w 278"/>
              <a:gd name="T11" fmla="*/ 60325 h 138"/>
              <a:gd name="T12" fmla="*/ 403225 w 278"/>
              <a:gd name="T13" fmla="*/ 66675 h 138"/>
              <a:gd name="T14" fmla="*/ 415925 w 278"/>
              <a:gd name="T15" fmla="*/ 66675 h 138"/>
              <a:gd name="T16" fmla="*/ 428625 w 278"/>
              <a:gd name="T17" fmla="*/ 66675 h 138"/>
              <a:gd name="T18" fmla="*/ 406400 w 278"/>
              <a:gd name="T19" fmla="*/ 123825 h 138"/>
              <a:gd name="T20" fmla="*/ 409575 w 278"/>
              <a:gd name="T21" fmla="*/ 130175 h 138"/>
              <a:gd name="T22" fmla="*/ 406400 w 278"/>
              <a:gd name="T23" fmla="*/ 133350 h 138"/>
              <a:gd name="T24" fmla="*/ 403225 w 278"/>
              <a:gd name="T25" fmla="*/ 219075 h 138"/>
              <a:gd name="T26" fmla="*/ 295275 w 278"/>
              <a:gd name="T27" fmla="*/ 206375 h 138"/>
              <a:gd name="T28" fmla="*/ 142875 w 278"/>
              <a:gd name="T29" fmla="*/ 206375 h 138"/>
              <a:gd name="T30" fmla="*/ 120650 w 278"/>
              <a:gd name="T31" fmla="*/ 190500 h 138"/>
              <a:gd name="T32" fmla="*/ 60325 w 278"/>
              <a:gd name="T33" fmla="*/ 180975 h 138"/>
              <a:gd name="T34" fmla="*/ 50800 w 278"/>
              <a:gd name="T35" fmla="*/ 187325 h 138"/>
              <a:gd name="T36" fmla="*/ 41275 w 278"/>
              <a:gd name="T37" fmla="*/ 190500 h 138"/>
              <a:gd name="T38" fmla="*/ 31750 w 278"/>
              <a:gd name="T39" fmla="*/ 200025 h 138"/>
              <a:gd name="T40" fmla="*/ 15875 w 278"/>
              <a:gd name="T41" fmla="*/ 209550 h 138"/>
              <a:gd name="T42" fmla="*/ 12700 w 278"/>
              <a:gd name="T43" fmla="*/ 200025 h 138"/>
              <a:gd name="T44" fmla="*/ 12700 w 278"/>
              <a:gd name="T45" fmla="*/ 190500 h 138"/>
              <a:gd name="T46" fmla="*/ 9525 w 278"/>
              <a:gd name="T47" fmla="*/ 174625 h 138"/>
              <a:gd name="T48" fmla="*/ 9525 w 278"/>
              <a:gd name="T49" fmla="*/ 165100 h 138"/>
              <a:gd name="T50" fmla="*/ 3175 w 278"/>
              <a:gd name="T51" fmla="*/ 155575 h 138"/>
              <a:gd name="T52" fmla="*/ 3175 w 278"/>
              <a:gd name="T53" fmla="*/ 155575 h 138"/>
              <a:gd name="T54" fmla="*/ 3175 w 278"/>
              <a:gd name="T55" fmla="*/ 142875 h 138"/>
              <a:gd name="T56" fmla="*/ 0 w 278"/>
              <a:gd name="T57" fmla="*/ 133350 h 138"/>
              <a:gd name="T58" fmla="*/ 9525 w 278"/>
              <a:gd name="T59" fmla="*/ 127000 h 138"/>
              <a:gd name="T60" fmla="*/ 12700 w 278"/>
              <a:gd name="T61" fmla="*/ 120650 h 138"/>
              <a:gd name="T62" fmla="*/ 82550 w 278"/>
              <a:gd name="T63" fmla="*/ 95250 h 138"/>
              <a:gd name="T64" fmla="*/ 88900 w 278"/>
              <a:gd name="T65" fmla="*/ 82550 h 138"/>
              <a:gd name="T66" fmla="*/ 92075 w 278"/>
              <a:gd name="T67" fmla="*/ 73025 h 138"/>
              <a:gd name="T68" fmla="*/ 98425 w 278"/>
              <a:gd name="T69" fmla="*/ 73025 h 138"/>
              <a:gd name="T70" fmla="*/ 107950 w 278"/>
              <a:gd name="T71" fmla="*/ 66675 h 138"/>
              <a:gd name="T72" fmla="*/ 117475 w 278"/>
              <a:gd name="T73" fmla="*/ 63500 h 138"/>
              <a:gd name="T74" fmla="*/ 120650 w 278"/>
              <a:gd name="T75" fmla="*/ 47625 h 138"/>
              <a:gd name="T76" fmla="*/ 130175 w 278"/>
              <a:gd name="T77" fmla="*/ 41275 h 138"/>
              <a:gd name="T78" fmla="*/ 123825 w 278"/>
              <a:gd name="T79" fmla="*/ 25400 h 138"/>
              <a:gd name="T80" fmla="*/ 127000 w 278"/>
              <a:gd name="T81" fmla="*/ 19050 h 138"/>
              <a:gd name="T82" fmla="*/ 130175 w 278"/>
              <a:gd name="T83" fmla="*/ 19050 h 138"/>
              <a:gd name="T84" fmla="*/ 127000 w 278"/>
              <a:gd name="T85" fmla="*/ 0 h 138"/>
              <a:gd name="T86" fmla="*/ 127000 w 278"/>
              <a:gd name="T87" fmla="*/ 0 h 13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78" h="138">
                <a:moveTo>
                  <a:pt x="80" y="0"/>
                </a:moveTo>
                <a:lnTo>
                  <a:pt x="102" y="0"/>
                </a:lnTo>
                <a:lnTo>
                  <a:pt x="174" y="0"/>
                </a:lnTo>
                <a:lnTo>
                  <a:pt x="174" y="14"/>
                </a:lnTo>
                <a:lnTo>
                  <a:pt x="236" y="14"/>
                </a:lnTo>
                <a:lnTo>
                  <a:pt x="236" y="32"/>
                </a:lnTo>
                <a:lnTo>
                  <a:pt x="240" y="30"/>
                </a:lnTo>
                <a:lnTo>
                  <a:pt x="240" y="32"/>
                </a:lnTo>
                <a:lnTo>
                  <a:pt x="246" y="32"/>
                </a:lnTo>
                <a:lnTo>
                  <a:pt x="246" y="34"/>
                </a:lnTo>
                <a:lnTo>
                  <a:pt x="248" y="36"/>
                </a:lnTo>
                <a:lnTo>
                  <a:pt x="248" y="38"/>
                </a:lnTo>
                <a:lnTo>
                  <a:pt x="250" y="40"/>
                </a:lnTo>
                <a:lnTo>
                  <a:pt x="254" y="42"/>
                </a:lnTo>
                <a:lnTo>
                  <a:pt x="258" y="40"/>
                </a:lnTo>
                <a:lnTo>
                  <a:pt x="262" y="42"/>
                </a:lnTo>
                <a:lnTo>
                  <a:pt x="266" y="40"/>
                </a:lnTo>
                <a:lnTo>
                  <a:pt x="270" y="42"/>
                </a:lnTo>
                <a:lnTo>
                  <a:pt x="278" y="54"/>
                </a:lnTo>
                <a:lnTo>
                  <a:pt x="256" y="78"/>
                </a:lnTo>
                <a:lnTo>
                  <a:pt x="256" y="82"/>
                </a:lnTo>
                <a:lnTo>
                  <a:pt x="258" y="82"/>
                </a:lnTo>
                <a:lnTo>
                  <a:pt x="258" y="84"/>
                </a:lnTo>
                <a:lnTo>
                  <a:pt x="256" y="84"/>
                </a:lnTo>
                <a:lnTo>
                  <a:pt x="254" y="118"/>
                </a:lnTo>
                <a:lnTo>
                  <a:pt x="254" y="138"/>
                </a:lnTo>
                <a:lnTo>
                  <a:pt x="188" y="136"/>
                </a:lnTo>
                <a:lnTo>
                  <a:pt x="186" y="130"/>
                </a:lnTo>
                <a:lnTo>
                  <a:pt x="172" y="130"/>
                </a:lnTo>
                <a:lnTo>
                  <a:pt x="90" y="130"/>
                </a:lnTo>
                <a:lnTo>
                  <a:pt x="90" y="120"/>
                </a:lnTo>
                <a:lnTo>
                  <a:pt x="76" y="120"/>
                </a:lnTo>
                <a:lnTo>
                  <a:pt x="76" y="114"/>
                </a:lnTo>
                <a:lnTo>
                  <a:pt x="38" y="114"/>
                </a:lnTo>
                <a:lnTo>
                  <a:pt x="34" y="120"/>
                </a:lnTo>
                <a:lnTo>
                  <a:pt x="32" y="118"/>
                </a:lnTo>
                <a:lnTo>
                  <a:pt x="28" y="120"/>
                </a:lnTo>
                <a:lnTo>
                  <a:pt x="26" y="120"/>
                </a:lnTo>
                <a:lnTo>
                  <a:pt x="22" y="120"/>
                </a:lnTo>
                <a:lnTo>
                  <a:pt x="20" y="126"/>
                </a:lnTo>
                <a:lnTo>
                  <a:pt x="18" y="130"/>
                </a:lnTo>
                <a:lnTo>
                  <a:pt x="10" y="132"/>
                </a:lnTo>
                <a:lnTo>
                  <a:pt x="8" y="134"/>
                </a:lnTo>
                <a:lnTo>
                  <a:pt x="8" y="126"/>
                </a:lnTo>
                <a:lnTo>
                  <a:pt x="12" y="122"/>
                </a:lnTo>
                <a:lnTo>
                  <a:pt x="8" y="120"/>
                </a:lnTo>
                <a:lnTo>
                  <a:pt x="8" y="114"/>
                </a:lnTo>
                <a:lnTo>
                  <a:pt x="6" y="110"/>
                </a:lnTo>
                <a:lnTo>
                  <a:pt x="6" y="106"/>
                </a:lnTo>
                <a:lnTo>
                  <a:pt x="6" y="104"/>
                </a:lnTo>
                <a:lnTo>
                  <a:pt x="0" y="98"/>
                </a:lnTo>
                <a:lnTo>
                  <a:pt x="2" y="98"/>
                </a:lnTo>
                <a:lnTo>
                  <a:pt x="2" y="100"/>
                </a:lnTo>
                <a:lnTo>
                  <a:pt x="2" y="98"/>
                </a:lnTo>
                <a:lnTo>
                  <a:pt x="6" y="94"/>
                </a:lnTo>
                <a:lnTo>
                  <a:pt x="2" y="90"/>
                </a:lnTo>
                <a:lnTo>
                  <a:pt x="0" y="92"/>
                </a:lnTo>
                <a:lnTo>
                  <a:pt x="0" y="84"/>
                </a:lnTo>
                <a:lnTo>
                  <a:pt x="0" y="82"/>
                </a:lnTo>
                <a:lnTo>
                  <a:pt x="6" y="80"/>
                </a:lnTo>
                <a:lnTo>
                  <a:pt x="8" y="80"/>
                </a:lnTo>
                <a:lnTo>
                  <a:pt x="8" y="76"/>
                </a:lnTo>
                <a:lnTo>
                  <a:pt x="50" y="76"/>
                </a:lnTo>
                <a:lnTo>
                  <a:pt x="52" y="60"/>
                </a:lnTo>
                <a:lnTo>
                  <a:pt x="54" y="60"/>
                </a:lnTo>
                <a:lnTo>
                  <a:pt x="56" y="52"/>
                </a:lnTo>
                <a:lnTo>
                  <a:pt x="58" y="52"/>
                </a:lnTo>
                <a:lnTo>
                  <a:pt x="58" y="46"/>
                </a:lnTo>
                <a:lnTo>
                  <a:pt x="62" y="46"/>
                </a:lnTo>
                <a:lnTo>
                  <a:pt x="68" y="46"/>
                </a:lnTo>
                <a:lnTo>
                  <a:pt x="68" y="42"/>
                </a:lnTo>
                <a:lnTo>
                  <a:pt x="70" y="38"/>
                </a:lnTo>
                <a:lnTo>
                  <a:pt x="74" y="40"/>
                </a:lnTo>
                <a:lnTo>
                  <a:pt x="76" y="36"/>
                </a:lnTo>
                <a:lnTo>
                  <a:pt x="76" y="30"/>
                </a:lnTo>
                <a:lnTo>
                  <a:pt x="78" y="30"/>
                </a:lnTo>
                <a:lnTo>
                  <a:pt x="82" y="26"/>
                </a:lnTo>
                <a:lnTo>
                  <a:pt x="82" y="20"/>
                </a:lnTo>
                <a:lnTo>
                  <a:pt x="78" y="16"/>
                </a:lnTo>
                <a:lnTo>
                  <a:pt x="78" y="12"/>
                </a:lnTo>
                <a:lnTo>
                  <a:pt x="80" y="12"/>
                </a:lnTo>
                <a:lnTo>
                  <a:pt x="80" y="10"/>
                </a:lnTo>
                <a:lnTo>
                  <a:pt x="82" y="12"/>
                </a:lnTo>
                <a:lnTo>
                  <a:pt x="80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0" name="Freeform 64"/>
          <p:cNvSpPr>
            <a:spLocks/>
          </p:cNvSpPr>
          <p:nvPr/>
        </p:nvSpPr>
        <p:spPr bwMode="auto">
          <a:xfrm>
            <a:off x="2862580" y="3631798"/>
            <a:ext cx="57150" cy="15875"/>
          </a:xfrm>
          <a:custGeom>
            <a:avLst/>
            <a:gdLst>
              <a:gd name="T0" fmla="*/ 0 w 36"/>
              <a:gd name="T1" fmla="*/ 9525 h 10"/>
              <a:gd name="T2" fmla="*/ 0 w 36"/>
              <a:gd name="T3" fmla="*/ 0 h 10"/>
              <a:gd name="T4" fmla="*/ 53975 w 36"/>
              <a:gd name="T5" fmla="*/ 3175 h 10"/>
              <a:gd name="T6" fmla="*/ 57150 w 36"/>
              <a:gd name="T7" fmla="*/ 15875 h 10"/>
              <a:gd name="T8" fmla="*/ 50800 w 36"/>
              <a:gd name="T9" fmla="*/ 9525 h 10"/>
              <a:gd name="T10" fmla="*/ 0 w 36"/>
              <a:gd name="T11" fmla="*/ 9525 h 10"/>
              <a:gd name="T12" fmla="*/ 0 w 36"/>
              <a:gd name="T13" fmla="*/ 9525 h 10"/>
              <a:gd name="T14" fmla="*/ 0 w 36"/>
              <a:gd name="T15" fmla="*/ 9525 h 10"/>
              <a:gd name="T16" fmla="*/ 0 w 36"/>
              <a:gd name="T17" fmla="*/ 9525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" h="10">
                <a:moveTo>
                  <a:pt x="0" y="6"/>
                </a:moveTo>
                <a:lnTo>
                  <a:pt x="0" y="0"/>
                </a:lnTo>
                <a:lnTo>
                  <a:pt x="34" y="2"/>
                </a:lnTo>
                <a:lnTo>
                  <a:pt x="36" y="10"/>
                </a:lnTo>
                <a:lnTo>
                  <a:pt x="32" y="6"/>
                </a:lnTo>
                <a:lnTo>
                  <a:pt x="0" y="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1" name="Freeform 65"/>
          <p:cNvSpPr>
            <a:spLocks/>
          </p:cNvSpPr>
          <p:nvPr/>
        </p:nvSpPr>
        <p:spPr bwMode="auto">
          <a:xfrm>
            <a:off x="2789555" y="2793598"/>
            <a:ext cx="441325" cy="444500"/>
          </a:xfrm>
          <a:custGeom>
            <a:avLst/>
            <a:gdLst>
              <a:gd name="T0" fmla="*/ 88900 w 278"/>
              <a:gd name="T1" fmla="*/ 0 h 280"/>
              <a:gd name="T2" fmla="*/ 273050 w 278"/>
              <a:gd name="T3" fmla="*/ 0 h 280"/>
              <a:gd name="T4" fmla="*/ 279400 w 278"/>
              <a:gd name="T5" fmla="*/ 3175 h 280"/>
              <a:gd name="T6" fmla="*/ 285750 w 278"/>
              <a:gd name="T7" fmla="*/ 9525 h 280"/>
              <a:gd name="T8" fmla="*/ 295275 w 278"/>
              <a:gd name="T9" fmla="*/ 6350 h 280"/>
              <a:gd name="T10" fmla="*/ 307975 w 278"/>
              <a:gd name="T11" fmla="*/ 25400 h 280"/>
              <a:gd name="T12" fmla="*/ 317500 w 278"/>
              <a:gd name="T13" fmla="*/ 28575 h 280"/>
              <a:gd name="T14" fmla="*/ 317500 w 278"/>
              <a:gd name="T15" fmla="*/ 31750 h 280"/>
              <a:gd name="T16" fmla="*/ 317500 w 278"/>
              <a:gd name="T17" fmla="*/ 50800 h 280"/>
              <a:gd name="T18" fmla="*/ 317500 w 278"/>
              <a:gd name="T19" fmla="*/ 57150 h 280"/>
              <a:gd name="T20" fmla="*/ 327025 w 278"/>
              <a:gd name="T21" fmla="*/ 66675 h 280"/>
              <a:gd name="T22" fmla="*/ 323850 w 278"/>
              <a:gd name="T23" fmla="*/ 76200 h 280"/>
              <a:gd name="T24" fmla="*/ 323850 w 278"/>
              <a:gd name="T25" fmla="*/ 88900 h 280"/>
              <a:gd name="T26" fmla="*/ 323850 w 278"/>
              <a:gd name="T27" fmla="*/ 98425 h 280"/>
              <a:gd name="T28" fmla="*/ 336550 w 278"/>
              <a:gd name="T29" fmla="*/ 101600 h 280"/>
              <a:gd name="T30" fmla="*/ 342900 w 278"/>
              <a:gd name="T31" fmla="*/ 107950 h 280"/>
              <a:gd name="T32" fmla="*/ 349250 w 278"/>
              <a:gd name="T33" fmla="*/ 123825 h 280"/>
              <a:gd name="T34" fmla="*/ 365125 w 278"/>
              <a:gd name="T35" fmla="*/ 136525 h 280"/>
              <a:gd name="T36" fmla="*/ 368300 w 278"/>
              <a:gd name="T37" fmla="*/ 155575 h 280"/>
              <a:gd name="T38" fmla="*/ 400050 w 278"/>
              <a:gd name="T39" fmla="*/ 177800 h 280"/>
              <a:gd name="T40" fmla="*/ 409575 w 278"/>
              <a:gd name="T41" fmla="*/ 196850 h 280"/>
              <a:gd name="T42" fmla="*/ 419100 w 278"/>
              <a:gd name="T43" fmla="*/ 212725 h 280"/>
              <a:gd name="T44" fmla="*/ 422275 w 278"/>
              <a:gd name="T45" fmla="*/ 225425 h 280"/>
              <a:gd name="T46" fmla="*/ 415925 w 278"/>
              <a:gd name="T47" fmla="*/ 234950 h 280"/>
              <a:gd name="T48" fmla="*/ 419100 w 278"/>
              <a:gd name="T49" fmla="*/ 244475 h 280"/>
              <a:gd name="T50" fmla="*/ 428625 w 278"/>
              <a:gd name="T51" fmla="*/ 254000 h 280"/>
              <a:gd name="T52" fmla="*/ 419100 w 278"/>
              <a:gd name="T53" fmla="*/ 260350 h 280"/>
              <a:gd name="T54" fmla="*/ 422275 w 278"/>
              <a:gd name="T55" fmla="*/ 266700 h 280"/>
              <a:gd name="T56" fmla="*/ 422275 w 278"/>
              <a:gd name="T57" fmla="*/ 282575 h 280"/>
              <a:gd name="T58" fmla="*/ 431800 w 278"/>
              <a:gd name="T59" fmla="*/ 292100 h 280"/>
              <a:gd name="T60" fmla="*/ 441325 w 278"/>
              <a:gd name="T61" fmla="*/ 295275 h 280"/>
              <a:gd name="T62" fmla="*/ 441325 w 278"/>
              <a:gd name="T63" fmla="*/ 301625 h 280"/>
              <a:gd name="T64" fmla="*/ 438150 w 278"/>
              <a:gd name="T65" fmla="*/ 314325 h 280"/>
              <a:gd name="T66" fmla="*/ 412750 w 278"/>
              <a:gd name="T67" fmla="*/ 314325 h 280"/>
              <a:gd name="T68" fmla="*/ 412750 w 278"/>
              <a:gd name="T69" fmla="*/ 317500 h 280"/>
              <a:gd name="T70" fmla="*/ 415925 w 278"/>
              <a:gd name="T71" fmla="*/ 317500 h 280"/>
              <a:gd name="T72" fmla="*/ 415925 w 278"/>
              <a:gd name="T73" fmla="*/ 323850 h 280"/>
              <a:gd name="T74" fmla="*/ 419100 w 278"/>
              <a:gd name="T75" fmla="*/ 323850 h 280"/>
              <a:gd name="T76" fmla="*/ 371475 w 278"/>
              <a:gd name="T77" fmla="*/ 358775 h 280"/>
              <a:gd name="T78" fmla="*/ 327025 w 278"/>
              <a:gd name="T79" fmla="*/ 381000 h 280"/>
              <a:gd name="T80" fmla="*/ 244475 w 278"/>
              <a:gd name="T81" fmla="*/ 444500 h 280"/>
              <a:gd name="T82" fmla="*/ 165100 w 278"/>
              <a:gd name="T83" fmla="*/ 444500 h 280"/>
              <a:gd name="T84" fmla="*/ 165100 w 278"/>
              <a:gd name="T85" fmla="*/ 434975 h 280"/>
              <a:gd name="T86" fmla="*/ 155575 w 278"/>
              <a:gd name="T87" fmla="*/ 434975 h 280"/>
              <a:gd name="T88" fmla="*/ 155575 w 278"/>
              <a:gd name="T89" fmla="*/ 441325 h 280"/>
              <a:gd name="T90" fmla="*/ 0 w 278"/>
              <a:gd name="T91" fmla="*/ 441325 h 280"/>
              <a:gd name="T92" fmla="*/ 3175 w 278"/>
              <a:gd name="T93" fmla="*/ 339725 h 280"/>
              <a:gd name="T94" fmla="*/ 73025 w 278"/>
              <a:gd name="T95" fmla="*/ 339725 h 280"/>
              <a:gd name="T96" fmla="*/ 73025 w 278"/>
              <a:gd name="T97" fmla="*/ 317500 h 280"/>
              <a:gd name="T98" fmla="*/ 85725 w 278"/>
              <a:gd name="T99" fmla="*/ 317500 h 280"/>
              <a:gd name="T100" fmla="*/ 88900 w 278"/>
              <a:gd name="T101" fmla="*/ 0 h 280"/>
              <a:gd name="T102" fmla="*/ 88900 w 278"/>
              <a:gd name="T103" fmla="*/ 0 h 280"/>
              <a:gd name="T104" fmla="*/ 88900 w 278"/>
              <a:gd name="T105" fmla="*/ 0 h 280"/>
              <a:gd name="T106" fmla="*/ 88900 w 278"/>
              <a:gd name="T107" fmla="*/ 0 h 2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8" h="280">
                <a:moveTo>
                  <a:pt x="56" y="0"/>
                </a:moveTo>
                <a:lnTo>
                  <a:pt x="172" y="0"/>
                </a:lnTo>
                <a:lnTo>
                  <a:pt x="176" y="2"/>
                </a:lnTo>
                <a:lnTo>
                  <a:pt x="180" y="6"/>
                </a:lnTo>
                <a:lnTo>
                  <a:pt x="186" y="4"/>
                </a:lnTo>
                <a:lnTo>
                  <a:pt x="194" y="16"/>
                </a:lnTo>
                <a:lnTo>
                  <a:pt x="200" y="18"/>
                </a:lnTo>
                <a:lnTo>
                  <a:pt x="200" y="20"/>
                </a:lnTo>
                <a:lnTo>
                  <a:pt x="200" y="32"/>
                </a:lnTo>
                <a:lnTo>
                  <a:pt x="200" y="36"/>
                </a:lnTo>
                <a:lnTo>
                  <a:pt x="206" y="42"/>
                </a:lnTo>
                <a:lnTo>
                  <a:pt x="204" y="48"/>
                </a:lnTo>
                <a:lnTo>
                  <a:pt x="204" y="56"/>
                </a:lnTo>
                <a:lnTo>
                  <a:pt x="204" y="62"/>
                </a:lnTo>
                <a:lnTo>
                  <a:pt x="212" y="64"/>
                </a:lnTo>
                <a:lnTo>
                  <a:pt x="216" y="68"/>
                </a:lnTo>
                <a:lnTo>
                  <a:pt x="220" y="78"/>
                </a:lnTo>
                <a:lnTo>
                  <a:pt x="230" y="86"/>
                </a:lnTo>
                <a:lnTo>
                  <a:pt x="232" y="98"/>
                </a:lnTo>
                <a:lnTo>
                  <a:pt x="252" y="112"/>
                </a:lnTo>
                <a:lnTo>
                  <a:pt x="258" y="124"/>
                </a:lnTo>
                <a:lnTo>
                  <a:pt x="264" y="134"/>
                </a:lnTo>
                <a:lnTo>
                  <a:pt x="266" y="142"/>
                </a:lnTo>
                <a:lnTo>
                  <a:pt x="262" y="148"/>
                </a:lnTo>
                <a:lnTo>
                  <a:pt x="264" y="154"/>
                </a:lnTo>
                <a:lnTo>
                  <a:pt x="270" y="160"/>
                </a:lnTo>
                <a:lnTo>
                  <a:pt x="264" y="164"/>
                </a:lnTo>
                <a:lnTo>
                  <a:pt x="266" y="168"/>
                </a:lnTo>
                <a:lnTo>
                  <a:pt x="266" y="178"/>
                </a:lnTo>
                <a:lnTo>
                  <a:pt x="272" y="184"/>
                </a:lnTo>
                <a:lnTo>
                  <a:pt x="278" y="186"/>
                </a:lnTo>
                <a:lnTo>
                  <a:pt x="278" y="190"/>
                </a:lnTo>
                <a:lnTo>
                  <a:pt x="276" y="198"/>
                </a:lnTo>
                <a:lnTo>
                  <a:pt x="260" y="198"/>
                </a:lnTo>
                <a:lnTo>
                  <a:pt x="260" y="200"/>
                </a:lnTo>
                <a:lnTo>
                  <a:pt x="262" y="200"/>
                </a:lnTo>
                <a:lnTo>
                  <a:pt x="262" y="204"/>
                </a:lnTo>
                <a:lnTo>
                  <a:pt x="264" y="204"/>
                </a:lnTo>
                <a:lnTo>
                  <a:pt x="234" y="226"/>
                </a:lnTo>
                <a:lnTo>
                  <a:pt x="206" y="240"/>
                </a:lnTo>
                <a:lnTo>
                  <a:pt x="154" y="280"/>
                </a:lnTo>
                <a:lnTo>
                  <a:pt x="104" y="280"/>
                </a:lnTo>
                <a:lnTo>
                  <a:pt x="104" y="274"/>
                </a:lnTo>
                <a:lnTo>
                  <a:pt x="98" y="274"/>
                </a:lnTo>
                <a:lnTo>
                  <a:pt x="98" y="278"/>
                </a:lnTo>
                <a:lnTo>
                  <a:pt x="0" y="278"/>
                </a:lnTo>
                <a:lnTo>
                  <a:pt x="2" y="214"/>
                </a:lnTo>
                <a:lnTo>
                  <a:pt x="46" y="214"/>
                </a:lnTo>
                <a:lnTo>
                  <a:pt x="46" y="200"/>
                </a:lnTo>
                <a:lnTo>
                  <a:pt x="54" y="200"/>
                </a:lnTo>
                <a:lnTo>
                  <a:pt x="56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2" name="Freeform 66"/>
          <p:cNvSpPr>
            <a:spLocks/>
          </p:cNvSpPr>
          <p:nvPr/>
        </p:nvSpPr>
        <p:spPr bwMode="auto">
          <a:xfrm>
            <a:off x="2637155" y="2793598"/>
            <a:ext cx="241300" cy="339725"/>
          </a:xfrm>
          <a:custGeom>
            <a:avLst/>
            <a:gdLst>
              <a:gd name="T0" fmla="*/ 152400 w 152"/>
              <a:gd name="T1" fmla="*/ 0 h 214"/>
              <a:gd name="T2" fmla="*/ 241300 w 152"/>
              <a:gd name="T3" fmla="*/ 0 h 214"/>
              <a:gd name="T4" fmla="*/ 238125 w 152"/>
              <a:gd name="T5" fmla="*/ 317500 h 214"/>
              <a:gd name="T6" fmla="*/ 225425 w 152"/>
              <a:gd name="T7" fmla="*/ 317500 h 214"/>
              <a:gd name="T8" fmla="*/ 225425 w 152"/>
              <a:gd name="T9" fmla="*/ 339725 h 214"/>
              <a:gd name="T10" fmla="*/ 155575 w 152"/>
              <a:gd name="T11" fmla="*/ 339725 h 214"/>
              <a:gd name="T12" fmla="*/ 155575 w 152"/>
              <a:gd name="T13" fmla="*/ 266700 h 214"/>
              <a:gd name="T14" fmla="*/ 0 w 152"/>
              <a:gd name="T15" fmla="*/ 263525 h 214"/>
              <a:gd name="T16" fmla="*/ 0 w 152"/>
              <a:gd name="T17" fmla="*/ 215900 h 214"/>
              <a:gd name="T18" fmla="*/ 12700 w 152"/>
              <a:gd name="T19" fmla="*/ 215900 h 214"/>
              <a:gd name="T20" fmla="*/ 12700 w 152"/>
              <a:gd name="T21" fmla="*/ 203200 h 214"/>
              <a:gd name="T22" fmla="*/ 22225 w 152"/>
              <a:gd name="T23" fmla="*/ 203200 h 214"/>
              <a:gd name="T24" fmla="*/ 22225 w 152"/>
              <a:gd name="T25" fmla="*/ 19050 h 214"/>
              <a:gd name="T26" fmla="*/ 44450 w 152"/>
              <a:gd name="T27" fmla="*/ 19050 h 214"/>
              <a:gd name="T28" fmla="*/ 47625 w 152"/>
              <a:gd name="T29" fmla="*/ 28575 h 214"/>
              <a:gd name="T30" fmla="*/ 152400 w 152"/>
              <a:gd name="T31" fmla="*/ 31750 h 214"/>
              <a:gd name="T32" fmla="*/ 152400 w 152"/>
              <a:gd name="T33" fmla="*/ 0 h 214"/>
              <a:gd name="T34" fmla="*/ 152400 w 152"/>
              <a:gd name="T35" fmla="*/ 0 h 214"/>
              <a:gd name="T36" fmla="*/ 152400 w 152"/>
              <a:gd name="T37" fmla="*/ 0 h 214"/>
              <a:gd name="T38" fmla="*/ 152400 w 152"/>
              <a:gd name="T39" fmla="*/ 0 h 21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214">
                <a:moveTo>
                  <a:pt x="96" y="0"/>
                </a:moveTo>
                <a:lnTo>
                  <a:pt x="152" y="0"/>
                </a:lnTo>
                <a:lnTo>
                  <a:pt x="150" y="200"/>
                </a:lnTo>
                <a:lnTo>
                  <a:pt x="142" y="200"/>
                </a:lnTo>
                <a:lnTo>
                  <a:pt x="142" y="214"/>
                </a:lnTo>
                <a:lnTo>
                  <a:pt x="98" y="214"/>
                </a:lnTo>
                <a:lnTo>
                  <a:pt x="98" y="168"/>
                </a:lnTo>
                <a:lnTo>
                  <a:pt x="0" y="166"/>
                </a:lnTo>
                <a:lnTo>
                  <a:pt x="0" y="136"/>
                </a:lnTo>
                <a:lnTo>
                  <a:pt x="8" y="136"/>
                </a:lnTo>
                <a:lnTo>
                  <a:pt x="8" y="128"/>
                </a:lnTo>
                <a:lnTo>
                  <a:pt x="14" y="128"/>
                </a:lnTo>
                <a:lnTo>
                  <a:pt x="14" y="12"/>
                </a:lnTo>
                <a:lnTo>
                  <a:pt x="28" y="12"/>
                </a:lnTo>
                <a:lnTo>
                  <a:pt x="30" y="18"/>
                </a:lnTo>
                <a:lnTo>
                  <a:pt x="96" y="20"/>
                </a:lnTo>
                <a:lnTo>
                  <a:pt x="96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3" name="Freeform 67"/>
          <p:cNvSpPr>
            <a:spLocks/>
          </p:cNvSpPr>
          <p:nvPr/>
        </p:nvSpPr>
        <p:spPr bwMode="auto">
          <a:xfrm>
            <a:off x="2357755" y="3047598"/>
            <a:ext cx="434975" cy="387350"/>
          </a:xfrm>
          <a:custGeom>
            <a:avLst/>
            <a:gdLst>
              <a:gd name="T0" fmla="*/ 434975 w 274"/>
              <a:gd name="T1" fmla="*/ 12700 h 244"/>
              <a:gd name="T2" fmla="*/ 431800 w 274"/>
              <a:gd name="T3" fmla="*/ 187325 h 244"/>
              <a:gd name="T4" fmla="*/ 406400 w 274"/>
              <a:gd name="T5" fmla="*/ 247650 h 244"/>
              <a:gd name="T6" fmla="*/ 349250 w 274"/>
              <a:gd name="T7" fmla="*/ 377825 h 244"/>
              <a:gd name="T8" fmla="*/ 333375 w 274"/>
              <a:gd name="T9" fmla="*/ 349250 h 244"/>
              <a:gd name="T10" fmla="*/ 314325 w 274"/>
              <a:gd name="T11" fmla="*/ 349250 h 244"/>
              <a:gd name="T12" fmla="*/ 323850 w 274"/>
              <a:gd name="T13" fmla="*/ 333375 h 244"/>
              <a:gd name="T14" fmla="*/ 311150 w 274"/>
              <a:gd name="T15" fmla="*/ 327025 h 244"/>
              <a:gd name="T16" fmla="*/ 295275 w 274"/>
              <a:gd name="T17" fmla="*/ 342900 h 244"/>
              <a:gd name="T18" fmla="*/ 292100 w 274"/>
              <a:gd name="T19" fmla="*/ 346075 h 244"/>
              <a:gd name="T20" fmla="*/ 285750 w 274"/>
              <a:gd name="T21" fmla="*/ 323850 h 244"/>
              <a:gd name="T22" fmla="*/ 263525 w 274"/>
              <a:gd name="T23" fmla="*/ 314325 h 244"/>
              <a:gd name="T24" fmla="*/ 247650 w 274"/>
              <a:gd name="T25" fmla="*/ 301625 h 244"/>
              <a:gd name="T26" fmla="*/ 231775 w 274"/>
              <a:gd name="T27" fmla="*/ 304800 h 244"/>
              <a:gd name="T28" fmla="*/ 209550 w 274"/>
              <a:gd name="T29" fmla="*/ 298450 h 244"/>
              <a:gd name="T30" fmla="*/ 200025 w 274"/>
              <a:gd name="T31" fmla="*/ 279400 h 244"/>
              <a:gd name="T32" fmla="*/ 187325 w 274"/>
              <a:gd name="T33" fmla="*/ 269875 h 244"/>
              <a:gd name="T34" fmla="*/ 180975 w 274"/>
              <a:gd name="T35" fmla="*/ 279400 h 244"/>
              <a:gd name="T36" fmla="*/ 158750 w 274"/>
              <a:gd name="T37" fmla="*/ 273050 h 244"/>
              <a:gd name="T38" fmla="*/ 152400 w 274"/>
              <a:gd name="T39" fmla="*/ 263525 h 244"/>
              <a:gd name="T40" fmla="*/ 139700 w 274"/>
              <a:gd name="T41" fmla="*/ 231775 h 244"/>
              <a:gd name="T42" fmla="*/ 133350 w 274"/>
              <a:gd name="T43" fmla="*/ 222250 h 244"/>
              <a:gd name="T44" fmla="*/ 127000 w 274"/>
              <a:gd name="T45" fmla="*/ 206375 h 244"/>
              <a:gd name="T46" fmla="*/ 107950 w 274"/>
              <a:gd name="T47" fmla="*/ 200025 h 244"/>
              <a:gd name="T48" fmla="*/ 92075 w 274"/>
              <a:gd name="T49" fmla="*/ 219075 h 244"/>
              <a:gd name="T50" fmla="*/ 79375 w 274"/>
              <a:gd name="T51" fmla="*/ 196850 h 244"/>
              <a:gd name="T52" fmla="*/ 60325 w 274"/>
              <a:gd name="T53" fmla="*/ 180975 h 244"/>
              <a:gd name="T54" fmla="*/ 47625 w 274"/>
              <a:gd name="T55" fmla="*/ 180975 h 244"/>
              <a:gd name="T56" fmla="*/ 63500 w 274"/>
              <a:gd name="T57" fmla="*/ 158750 h 244"/>
              <a:gd name="T58" fmla="*/ 41275 w 274"/>
              <a:gd name="T59" fmla="*/ 142875 h 244"/>
              <a:gd name="T60" fmla="*/ 25400 w 274"/>
              <a:gd name="T61" fmla="*/ 142875 h 244"/>
              <a:gd name="T62" fmla="*/ 25400 w 274"/>
              <a:gd name="T63" fmla="*/ 107950 h 244"/>
              <a:gd name="T64" fmla="*/ 9525 w 274"/>
              <a:gd name="T65" fmla="*/ 104775 h 244"/>
              <a:gd name="T66" fmla="*/ 9525 w 274"/>
              <a:gd name="T67" fmla="*/ 92075 h 244"/>
              <a:gd name="T68" fmla="*/ 12700 w 274"/>
              <a:gd name="T69" fmla="*/ 76200 h 244"/>
              <a:gd name="T70" fmla="*/ 12700 w 274"/>
              <a:gd name="T71" fmla="*/ 47625 h 244"/>
              <a:gd name="T72" fmla="*/ 0 w 274"/>
              <a:gd name="T73" fmla="*/ 44450 h 244"/>
              <a:gd name="T74" fmla="*/ 9525 w 274"/>
              <a:gd name="T75" fmla="*/ 34925 h 244"/>
              <a:gd name="T76" fmla="*/ 28575 w 274"/>
              <a:gd name="T77" fmla="*/ 34925 h 244"/>
              <a:gd name="T78" fmla="*/ 38100 w 274"/>
              <a:gd name="T79" fmla="*/ 22225 h 244"/>
              <a:gd name="T80" fmla="*/ 47625 w 274"/>
              <a:gd name="T81" fmla="*/ 6350 h 244"/>
              <a:gd name="T82" fmla="*/ 247650 w 274"/>
              <a:gd name="T83" fmla="*/ 0 h 244"/>
              <a:gd name="T84" fmla="*/ 260350 w 274"/>
              <a:gd name="T85" fmla="*/ 9525 h 244"/>
              <a:gd name="T86" fmla="*/ 279400 w 274"/>
              <a:gd name="T87" fmla="*/ 9525 h 244"/>
              <a:gd name="T88" fmla="*/ 279400 w 274"/>
              <a:gd name="T89" fmla="*/ 9525 h 24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74" h="244">
                <a:moveTo>
                  <a:pt x="176" y="6"/>
                </a:moveTo>
                <a:lnTo>
                  <a:pt x="274" y="8"/>
                </a:lnTo>
                <a:lnTo>
                  <a:pt x="274" y="54"/>
                </a:lnTo>
                <a:lnTo>
                  <a:pt x="272" y="118"/>
                </a:lnTo>
                <a:lnTo>
                  <a:pt x="272" y="156"/>
                </a:lnTo>
                <a:lnTo>
                  <a:pt x="256" y="156"/>
                </a:lnTo>
                <a:lnTo>
                  <a:pt x="220" y="244"/>
                </a:lnTo>
                <a:lnTo>
                  <a:pt x="220" y="238"/>
                </a:lnTo>
                <a:lnTo>
                  <a:pt x="214" y="236"/>
                </a:lnTo>
                <a:lnTo>
                  <a:pt x="210" y="220"/>
                </a:lnTo>
                <a:lnTo>
                  <a:pt x="200" y="218"/>
                </a:lnTo>
                <a:lnTo>
                  <a:pt x="198" y="220"/>
                </a:lnTo>
                <a:lnTo>
                  <a:pt x="198" y="216"/>
                </a:lnTo>
                <a:lnTo>
                  <a:pt x="204" y="210"/>
                </a:lnTo>
                <a:lnTo>
                  <a:pt x="200" y="206"/>
                </a:lnTo>
                <a:lnTo>
                  <a:pt x="196" y="206"/>
                </a:lnTo>
                <a:lnTo>
                  <a:pt x="192" y="210"/>
                </a:lnTo>
                <a:lnTo>
                  <a:pt x="186" y="216"/>
                </a:lnTo>
                <a:lnTo>
                  <a:pt x="188" y="218"/>
                </a:lnTo>
                <a:lnTo>
                  <a:pt x="184" y="218"/>
                </a:lnTo>
                <a:lnTo>
                  <a:pt x="186" y="212"/>
                </a:lnTo>
                <a:lnTo>
                  <a:pt x="180" y="204"/>
                </a:lnTo>
                <a:lnTo>
                  <a:pt x="166" y="200"/>
                </a:lnTo>
                <a:lnTo>
                  <a:pt x="166" y="198"/>
                </a:lnTo>
                <a:lnTo>
                  <a:pt x="164" y="192"/>
                </a:lnTo>
                <a:lnTo>
                  <a:pt x="156" y="190"/>
                </a:lnTo>
                <a:lnTo>
                  <a:pt x="154" y="188"/>
                </a:lnTo>
                <a:lnTo>
                  <a:pt x="146" y="192"/>
                </a:lnTo>
                <a:lnTo>
                  <a:pt x="138" y="186"/>
                </a:lnTo>
                <a:lnTo>
                  <a:pt x="132" y="188"/>
                </a:lnTo>
                <a:lnTo>
                  <a:pt x="130" y="186"/>
                </a:lnTo>
                <a:lnTo>
                  <a:pt x="126" y="176"/>
                </a:lnTo>
                <a:lnTo>
                  <a:pt x="120" y="170"/>
                </a:lnTo>
                <a:lnTo>
                  <a:pt x="118" y="170"/>
                </a:lnTo>
                <a:lnTo>
                  <a:pt x="118" y="178"/>
                </a:lnTo>
                <a:lnTo>
                  <a:pt x="114" y="176"/>
                </a:lnTo>
                <a:lnTo>
                  <a:pt x="110" y="176"/>
                </a:lnTo>
                <a:lnTo>
                  <a:pt x="100" y="172"/>
                </a:lnTo>
                <a:lnTo>
                  <a:pt x="98" y="168"/>
                </a:lnTo>
                <a:lnTo>
                  <a:pt x="96" y="166"/>
                </a:lnTo>
                <a:lnTo>
                  <a:pt x="92" y="154"/>
                </a:lnTo>
                <a:lnTo>
                  <a:pt x="88" y="146"/>
                </a:lnTo>
                <a:lnTo>
                  <a:pt x="88" y="144"/>
                </a:lnTo>
                <a:lnTo>
                  <a:pt x="84" y="140"/>
                </a:lnTo>
                <a:lnTo>
                  <a:pt x="86" y="136"/>
                </a:lnTo>
                <a:lnTo>
                  <a:pt x="80" y="130"/>
                </a:lnTo>
                <a:lnTo>
                  <a:pt x="76" y="126"/>
                </a:lnTo>
                <a:lnTo>
                  <a:pt x="68" y="126"/>
                </a:lnTo>
                <a:lnTo>
                  <a:pt x="60" y="138"/>
                </a:lnTo>
                <a:lnTo>
                  <a:pt x="58" y="138"/>
                </a:lnTo>
                <a:lnTo>
                  <a:pt x="52" y="136"/>
                </a:lnTo>
                <a:lnTo>
                  <a:pt x="50" y="124"/>
                </a:lnTo>
                <a:lnTo>
                  <a:pt x="46" y="116"/>
                </a:lnTo>
                <a:lnTo>
                  <a:pt x="38" y="114"/>
                </a:lnTo>
                <a:lnTo>
                  <a:pt x="34" y="116"/>
                </a:lnTo>
                <a:lnTo>
                  <a:pt x="30" y="114"/>
                </a:lnTo>
                <a:lnTo>
                  <a:pt x="30" y="108"/>
                </a:lnTo>
                <a:lnTo>
                  <a:pt x="40" y="100"/>
                </a:lnTo>
                <a:lnTo>
                  <a:pt x="38" y="98"/>
                </a:lnTo>
                <a:lnTo>
                  <a:pt x="26" y="90"/>
                </a:lnTo>
                <a:lnTo>
                  <a:pt x="18" y="94"/>
                </a:lnTo>
                <a:lnTo>
                  <a:pt x="16" y="90"/>
                </a:lnTo>
                <a:lnTo>
                  <a:pt x="18" y="76"/>
                </a:lnTo>
                <a:lnTo>
                  <a:pt x="16" y="68"/>
                </a:lnTo>
                <a:lnTo>
                  <a:pt x="12" y="66"/>
                </a:lnTo>
                <a:lnTo>
                  <a:pt x="6" y="66"/>
                </a:lnTo>
                <a:lnTo>
                  <a:pt x="8" y="64"/>
                </a:lnTo>
                <a:lnTo>
                  <a:pt x="6" y="58"/>
                </a:lnTo>
                <a:lnTo>
                  <a:pt x="10" y="54"/>
                </a:lnTo>
                <a:lnTo>
                  <a:pt x="8" y="48"/>
                </a:lnTo>
                <a:lnTo>
                  <a:pt x="12" y="40"/>
                </a:lnTo>
                <a:lnTo>
                  <a:pt x="8" y="30"/>
                </a:lnTo>
                <a:lnTo>
                  <a:pt x="4" y="30"/>
                </a:lnTo>
                <a:lnTo>
                  <a:pt x="0" y="28"/>
                </a:lnTo>
                <a:lnTo>
                  <a:pt x="4" y="24"/>
                </a:lnTo>
                <a:lnTo>
                  <a:pt x="6" y="22"/>
                </a:lnTo>
                <a:lnTo>
                  <a:pt x="10" y="24"/>
                </a:lnTo>
                <a:lnTo>
                  <a:pt x="18" y="22"/>
                </a:lnTo>
                <a:lnTo>
                  <a:pt x="24" y="16"/>
                </a:lnTo>
                <a:lnTo>
                  <a:pt x="24" y="14"/>
                </a:lnTo>
                <a:lnTo>
                  <a:pt x="26" y="14"/>
                </a:lnTo>
                <a:lnTo>
                  <a:pt x="30" y="4"/>
                </a:lnTo>
                <a:lnTo>
                  <a:pt x="156" y="6"/>
                </a:lnTo>
                <a:lnTo>
                  <a:pt x="156" y="0"/>
                </a:lnTo>
                <a:lnTo>
                  <a:pt x="160" y="0"/>
                </a:lnTo>
                <a:lnTo>
                  <a:pt x="164" y="6"/>
                </a:lnTo>
                <a:lnTo>
                  <a:pt x="176" y="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4" name="Freeform 68"/>
          <p:cNvSpPr>
            <a:spLocks/>
          </p:cNvSpPr>
          <p:nvPr/>
        </p:nvSpPr>
        <p:spPr bwMode="auto">
          <a:xfrm>
            <a:off x="2707005" y="3228573"/>
            <a:ext cx="527050" cy="406400"/>
          </a:xfrm>
          <a:custGeom>
            <a:avLst/>
            <a:gdLst>
              <a:gd name="T0" fmla="*/ 327025 w 332"/>
              <a:gd name="T1" fmla="*/ 44450 h 256"/>
              <a:gd name="T2" fmla="*/ 342900 w 332"/>
              <a:gd name="T3" fmla="*/ 57150 h 256"/>
              <a:gd name="T4" fmla="*/ 361950 w 332"/>
              <a:gd name="T5" fmla="*/ 73025 h 256"/>
              <a:gd name="T6" fmla="*/ 365125 w 332"/>
              <a:gd name="T7" fmla="*/ 76200 h 256"/>
              <a:gd name="T8" fmla="*/ 371475 w 332"/>
              <a:gd name="T9" fmla="*/ 85725 h 256"/>
              <a:gd name="T10" fmla="*/ 374650 w 332"/>
              <a:gd name="T11" fmla="*/ 101600 h 256"/>
              <a:gd name="T12" fmla="*/ 371475 w 332"/>
              <a:gd name="T13" fmla="*/ 104775 h 256"/>
              <a:gd name="T14" fmla="*/ 374650 w 332"/>
              <a:gd name="T15" fmla="*/ 107950 h 256"/>
              <a:gd name="T16" fmla="*/ 393700 w 332"/>
              <a:gd name="T17" fmla="*/ 123825 h 256"/>
              <a:gd name="T18" fmla="*/ 396875 w 332"/>
              <a:gd name="T19" fmla="*/ 136525 h 256"/>
              <a:gd name="T20" fmla="*/ 403225 w 332"/>
              <a:gd name="T21" fmla="*/ 142875 h 256"/>
              <a:gd name="T22" fmla="*/ 419100 w 332"/>
              <a:gd name="T23" fmla="*/ 152400 h 256"/>
              <a:gd name="T24" fmla="*/ 431800 w 332"/>
              <a:gd name="T25" fmla="*/ 161925 h 256"/>
              <a:gd name="T26" fmla="*/ 447675 w 332"/>
              <a:gd name="T27" fmla="*/ 168275 h 256"/>
              <a:gd name="T28" fmla="*/ 463550 w 332"/>
              <a:gd name="T29" fmla="*/ 174625 h 256"/>
              <a:gd name="T30" fmla="*/ 479425 w 332"/>
              <a:gd name="T31" fmla="*/ 184150 h 256"/>
              <a:gd name="T32" fmla="*/ 488950 w 332"/>
              <a:gd name="T33" fmla="*/ 200025 h 256"/>
              <a:gd name="T34" fmla="*/ 511175 w 332"/>
              <a:gd name="T35" fmla="*/ 203200 h 256"/>
              <a:gd name="T36" fmla="*/ 460375 w 332"/>
              <a:gd name="T37" fmla="*/ 203200 h 256"/>
              <a:gd name="T38" fmla="*/ 288925 w 332"/>
              <a:gd name="T39" fmla="*/ 333375 h 256"/>
              <a:gd name="T40" fmla="*/ 273050 w 332"/>
              <a:gd name="T41" fmla="*/ 355600 h 256"/>
              <a:gd name="T42" fmla="*/ 263525 w 332"/>
              <a:gd name="T43" fmla="*/ 374650 h 256"/>
              <a:gd name="T44" fmla="*/ 209550 w 332"/>
              <a:gd name="T45" fmla="*/ 406400 h 256"/>
              <a:gd name="T46" fmla="*/ 209550 w 332"/>
              <a:gd name="T47" fmla="*/ 400050 h 256"/>
              <a:gd name="T48" fmla="*/ 206375 w 332"/>
              <a:gd name="T49" fmla="*/ 396875 h 256"/>
              <a:gd name="T50" fmla="*/ 200025 w 332"/>
              <a:gd name="T51" fmla="*/ 396875 h 256"/>
              <a:gd name="T52" fmla="*/ 200025 w 332"/>
              <a:gd name="T53" fmla="*/ 377825 h 256"/>
              <a:gd name="T54" fmla="*/ 193675 w 332"/>
              <a:gd name="T55" fmla="*/ 387350 h 256"/>
              <a:gd name="T56" fmla="*/ 184150 w 332"/>
              <a:gd name="T57" fmla="*/ 384175 h 256"/>
              <a:gd name="T58" fmla="*/ 177800 w 332"/>
              <a:gd name="T59" fmla="*/ 374650 h 256"/>
              <a:gd name="T60" fmla="*/ 168275 w 332"/>
              <a:gd name="T61" fmla="*/ 371475 h 256"/>
              <a:gd name="T62" fmla="*/ 161925 w 332"/>
              <a:gd name="T63" fmla="*/ 361950 h 256"/>
              <a:gd name="T64" fmla="*/ 155575 w 332"/>
              <a:gd name="T65" fmla="*/ 355600 h 256"/>
              <a:gd name="T66" fmla="*/ 155575 w 332"/>
              <a:gd name="T67" fmla="*/ 352425 h 256"/>
              <a:gd name="T68" fmla="*/ 152400 w 332"/>
              <a:gd name="T69" fmla="*/ 346075 h 256"/>
              <a:gd name="T70" fmla="*/ 149225 w 332"/>
              <a:gd name="T71" fmla="*/ 346075 h 256"/>
              <a:gd name="T72" fmla="*/ 146050 w 332"/>
              <a:gd name="T73" fmla="*/ 339725 h 256"/>
              <a:gd name="T74" fmla="*/ 142875 w 332"/>
              <a:gd name="T75" fmla="*/ 336550 h 256"/>
              <a:gd name="T76" fmla="*/ 149225 w 332"/>
              <a:gd name="T77" fmla="*/ 330200 h 256"/>
              <a:gd name="T78" fmla="*/ 139700 w 332"/>
              <a:gd name="T79" fmla="*/ 320675 h 256"/>
              <a:gd name="T80" fmla="*/ 142875 w 332"/>
              <a:gd name="T81" fmla="*/ 307975 h 256"/>
              <a:gd name="T82" fmla="*/ 139700 w 332"/>
              <a:gd name="T83" fmla="*/ 298450 h 256"/>
              <a:gd name="T84" fmla="*/ 136525 w 332"/>
              <a:gd name="T85" fmla="*/ 288925 h 256"/>
              <a:gd name="T86" fmla="*/ 149225 w 332"/>
              <a:gd name="T87" fmla="*/ 282575 h 256"/>
              <a:gd name="T88" fmla="*/ 152400 w 332"/>
              <a:gd name="T89" fmla="*/ 279400 h 256"/>
              <a:gd name="T90" fmla="*/ 149225 w 332"/>
              <a:gd name="T91" fmla="*/ 273050 h 256"/>
              <a:gd name="T92" fmla="*/ 136525 w 332"/>
              <a:gd name="T93" fmla="*/ 273050 h 256"/>
              <a:gd name="T94" fmla="*/ 133350 w 332"/>
              <a:gd name="T95" fmla="*/ 260350 h 256"/>
              <a:gd name="T96" fmla="*/ 104775 w 332"/>
              <a:gd name="T97" fmla="*/ 212725 h 256"/>
              <a:gd name="T98" fmla="*/ 88900 w 332"/>
              <a:gd name="T99" fmla="*/ 219075 h 256"/>
              <a:gd name="T100" fmla="*/ 69850 w 332"/>
              <a:gd name="T101" fmla="*/ 219075 h 256"/>
              <a:gd name="T102" fmla="*/ 60325 w 332"/>
              <a:gd name="T103" fmla="*/ 209550 h 256"/>
              <a:gd name="T104" fmla="*/ 28575 w 332"/>
              <a:gd name="T105" fmla="*/ 219075 h 256"/>
              <a:gd name="T106" fmla="*/ 0 w 332"/>
              <a:gd name="T107" fmla="*/ 206375 h 256"/>
              <a:gd name="T108" fmla="*/ 82550 w 332"/>
              <a:gd name="T109" fmla="*/ 66675 h 256"/>
              <a:gd name="T110" fmla="*/ 238125 w 332"/>
              <a:gd name="T111" fmla="*/ 6350 h 256"/>
              <a:gd name="T112" fmla="*/ 247650 w 332"/>
              <a:gd name="T113" fmla="*/ 0 h 256"/>
              <a:gd name="T114" fmla="*/ 327025 w 332"/>
              <a:gd name="T115" fmla="*/ 9525 h 256"/>
              <a:gd name="T116" fmla="*/ 327025 w 332"/>
              <a:gd name="T117" fmla="*/ 9525 h 25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32" h="256">
                <a:moveTo>
                  <a:pt x="206" y="6"/>
                </a:moveTo>
                <a:lnTo>
                  <a:pt x="206" y="28"/>
                </a:lnTo>
                <a:lnTo>
                  <a:pt x="214" y="30"/>
                </a:lnTo>
                <a:lnTo>
                  <a:pt x="216" y="36"/>
                </a:lnTo>
                <a:lnTo>
                  <a:pt x="222" y="40"/>
                </a:lnTo>
                <a:lnTo>
                  <a:pt x="228" y="46"/>
                </a:lnTo>
                <a:lnTo>
                  <a:pt x="228" y="48"/>
                </a:lnTo>
                <a:lnTo>
                  <a:pt x="230" y="48"/>
                </a:lnTo>
                <a:lnTo>
                  <a:pt x="230" y="52"/>
                </a:lnTo>
                <a:lnTo>
                  <a:pt x="234" y="54"/>
                </a:lnTo>
                <a:lnTo>
                  <a:pt x="232" y="56"/>
                </a:lnTo>
                <a:lnTo>
                  <a:pt x="236" y="64"/>
                </a:lnTo>
                <a:lnTo>
                  <a:pt x="234" y="66"/>
                </a:lnTo>
                <a:lnTo>
                  <a:pt x="236" y="66"/>
                </a:lnTo>
                <a:lnTo>
                  <a:pt x="236" y="68"/>
                </a:lnTo>
                <a:lnTo>
                  <a:pt x="242" y="68"/>
                </a:lnTo>
                <a:lnTo>
                  <a:pt x="248" y="78"/>
                </a:lnTo>
                <a:lnTo>
                  <a:pt x="246" y="82"/>
                </a:lnTo>
                <a:lnTo>
                  <a:pt x="250" y="86"/>
                </a:lnTo>
                <a:lnTo>
                  <a:pt x="252" y="90"/>
                </a:lnTo>
                <a:lnTo>
                  <a:pt x="254" y="90"/>
                </a:lnTo>
                <a:lnTo>
                  <a:pt x="258" y="96"/>
                </a:lnTo>
                <a:lnTo>
                  <a:pt x="264" y="96"/>
                </a:lnTo>
                <a:lnTo>
                  <a:pt x="268" y="102"/>
                </a:lnTo>
                <a:lnTo>
                  <a:pt x="272" y="102"/>
                </a:lnTo>
                <a:lnTo>
                  <a:pt x="276" y="106"/>
                </a:lnTo>
                <a:lnTo>
                  <a:pt x="282" y="106"/>
                </a:lnTo>
                <a:lnTo>
                  <a:pt x="286" y="110"/>
                </a:lnTo>
                <a:lnTo>
                  <a:pt x="292" y="110"/>
                </a:lnTo>
                <a:lnTo>
                  <a:pt x="296" y="116"/>
                </a:lnTo>
                <a:lnTo>
                  <a:pt x="302" y="116"/>
                </a:lnTo>
                <a:lnTo>
                  <a:pt x="306" y="124"/>
                </a:lnTo>
                <a:lnTo>
                  <a:pt x="308" y="126"/>
                </a:lnTo>
                <a:lnTo>
                  <a:pt x="314" y="124"/>
                </a:lnTo>
                <a:lnTo>
                  <a:pt x="322" y="128"/>
                </a:lnTo>
                <a:lnTo>
                  <a:pt x="332" y="128"/>
                </a:lnTo>
                <a:lnTo>
                  <a:pt x="290" y="128"/>
                </a:lnTo>
                <a:lnTo>
                  <a:pt x="188" y="210"/>
                </a:lnTo>
                <a:lnTo>
                  <a:pt x="182" y="210"/>
                </a:lnTo>
                <a:lnTo>
                  <a:pt x="182" y="216"/>
                </a:lnTo>
                <a:lnTo>
                  <a:pt x="172" y="224"/>
                </a:lnTo>
                <a:lnTo>
                  <a:pt x="172" y="236"/>
                </a:lnTo>
                <a:lnTo>
                  <a:pt x="166" y="236"/>
                </a:lnTo>
                <a:lnTo>
                  <a:pt x="166" y="230"/>
                </a:lnTo>
                <a:lnTo>
                  <a:pt x="132" y="256"/>
                </a:lnTo>
                <a:lnTo>
                  <a:pt x="134" y="252"/>
                </a:lnTo>
                <a:lnTo>
                  <a:pt x="132" y="252"/>
                </a:lnTo>
                <a:lnTo>
                  <a:pt x="130" y="248"/>
                </a:lnTo>
                <a:lnTo>
                  <a:pt x="130" y="250"/>
                </a:lnTo>
                <a:lnTo>
                  <a:pt x="128" y="248"/>
                </a:lnTo>
                <a:lnTo>
                  <a:pt x="126" y="250"/>
                </a:lnTo>
                <a:lnTo>
                  <a:pt x="124" y="244"/>
                </a:lnTo>
                <a:lnTo>
                  <a:pt x="126" y="238"/>
                </a:lnTo>
                <a:lnTo>
                  <a:pt x="122" y="238"/>
                </a:lnTo>
                <a:lnTo>
                  <a:pt x="122" y="244"/>
                </a:lnTo>
                <a:lnTo>
                  <a:pt x="122" y="242"/>
                </a:lnTo>
                <a:lnTo>
                  <a:pt x="116" y="242"/>
                </a:lnTo>
                <a:lnTo>
                  <a:pt x="114" y="234"/>
                </a:lnTo>
                <a:lnTo>
                  <a:pt x="112" y="236"/>
                </a:lnTo>
                <a:lnTo>
                  <a:pt x="112" y="232"/>
                </a:lnTo>
                <a:lnTo>
                  <a:pt x="106" y="234"/>
                </a:lnTo>
                <a:lnTo>
                  <a:pt x="104" y="226"/>
                </a:lnTo>
                <a:lnTo>
                  <a:pt x="102" y="228"/>
                </a:lnTo>
                <a:lnTo>
                  <a:pt x="102" y="226"/>
                </a:lnTo>
                <a:lnTo>
                  <a:pt x="98" y="224"/>
                </a:lnTo>
                <a:lnTo>
                  <a:pt x="104" y="222"/>
                </a:lnTo>
                <a:lnTo>
                  <a:pt x="98" y="222"/>
                </a:lnTo>
                <a:lnTo>
                  <a:pt x="98" y="218"/>
                </a:lnTo>
                <a:lnTo>
                  <a:pt x="96" y="218"/>
                </a:lnTo>
                <a:lnTo>
                  <a:pt x="96" y="216"/>
                </a:lnTo>
                <a:lnTo>
                  <a:pt x="94" y="218"/>
                </a:lnTo>
                <a:lnTo>
                  <a:pt x="94" y="216"/>
                </a:lnTo>
                <a:lnTo>
                  <a:pt x="92" y="214"/>
                </a:lnTo>
                <a:lnTo>
                  <a:pt x="92" y="212"/>
                </a:lnTo>
                <a:lnTo>
                  <a:pt x="90" y="212"/>
                </a:lnTo>
                <a:lnTo>
                  <a:pt x="94" y="210"/>
                </a:lnTo>
                <a:lnTo>
                  <a:pt x="94" y="208"/>
                </a:lnTo>
                <a:lnTo>
                  <a:pt x="90" y="208"/>
                </a:lnTo>
                <a:lnTo>
                  <a:pt x="88" y="202"/>
                </a:lnTo>
                <a:lnTo>
                  <a:pt x="92" y="196"/>
                </a:lnTo>
                <a:lnTo>
                  <a:pt x="90" y="194"/>
                </a:lnTo>
                <a:lnTo>
                  <a:pt x="92" y="192"/>
                </a:lnTo>
                <a:lnTo>
                  <a:pt x="88" y="188"/>
                </a:lnTo>
                <a:lnTo>
                  <a:pt x="88" y="182"/>
                </a:lnTo>
                <a:lnTo>
                  <a:pt x="86" y="182"/>
                </a:lnTo>
                <a:lnTo>
                  <a:pt x="90" y="178"/>
                </a:lnTo>
                <a:lnTo>
                  <a:pt x="94" y="178"/>
                </a:lnTo>
                <a:lnTo>
                  <a:pt x="94" y="176"/>
                </a:lnTo>
                <a:lnTo>
                  <a:pt x="96" y="176"/>
                </a:lnTo>
                <a:lnTo>
                  <a:pt x="96" y="172"/>
                </a:lnTo>
                <a:lnTo>
                  <a:pt x="94" y="172"/>
                </a:lnTo>
                <a:lnTo>
                  <a:pt x="92" y="170"/>
                </a:lnTo>
                <a:lnTo>
                  <a:pt x="86" y="172"/>
                </a:lnTo>
                <a:lnTo>
                  <a:pt x="86" y="170"/>
                </a:lnTo>
                <a:lnTo>
                  <a:pt x="84" y="164"/>
                </a:lnTo>
                <a:lnTo>
                  <a:pt x="66" y="144"/>
                </a:lnTo>
                <a:lnTo>
                  <a:pt x="66" y="134"/>
                </a:lnTo>
                <a:lnTo>
                  <a:pt x="58" y="134"/>
                </a:lnTo>
                <a:lnTo>
                  <a:pt x="56" y="138"/>
                </a:lnTo>
                <a:lnTo>
                  <a:pt x="50" y="142"/>
                </a:lnTo>
                <a:lnTo>
                  <a:pt x="44" y="138"/>
                </a:lnTo>
                <a:lnTo>
                  <a:pt x="40" y="134"/>
                </a:lnTo>
                <a:lnTo>
                  <a:pt x="38" y="132"/>
                </a:lnTo>
                <a:lnTo>
                  <a:pt x="32" y="138"/>
                </a:lnTo>
                <a:lnTo>
                  <a:pt x="18" y="138"/>
                </a:lnTo>
                <a:lnTo>
                  <a:pt x="6" y="134"/>
                </a:lnTo>
                <a:lnTo>
                  <a:pt x="0" y="130"/>
                </a:lnTo>
                <a:lnTo>
                  <a:pt x="36" y="42"/>
                </a:lnTo>
                <a:lnTo>
                  <a:pt x="52" y="42"/>
                </a:lnTo>
                <a:lnTo>
                  <a:pt x="52" y="4"/>
                </a:lnTo>
                <a:lnTo>
                  <a:pt x="150" y="4"/>
                </a:lnTo>
                <a:lnTo>
                  <a:pt x="150" y="0"/>
                </a:lnTo>
                <a:lnTo>
                  <a:pt x="156" y="0"/>
                </a:lnTo>
                <a:lnTo>
                  <a:pt x="156" y="6"/>
                </a:lnTo>
                <a:lnTo>
                  <a:pt x="206" y="6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5" name="Freeform 69"/>
          <p:cNvSpPr>
            <a:spLocks/>
          </p:cNvSpPr>
          <p:nvPr/>
        </p:nvSpPr>
        <p:spPr bwMode="auto">
          <a:xfrm>
            <a:off x="2443480" y="3361923"/>
            <a:ext cx="476250" cy="466725"/>
          </a:xfrm>
          <a:custGeom>
            <a:avLst/>
            <a:gdLst>
              <a:gd name="T0" fmla="*/ 292100 w 300"/>
              <a:gd name="T1" fmla="*/ 85725 h 294"/>
              <a:gd name="T2" fmla="*/ 327025 w 300"/>
              <a:gd name="T3" fmla="*/ 79375 h 294"/>
              <a:gd name="T4" fmla="*/ 352425 w 300"/>
              <a:gd name="T5" fmla="*/ 85725 h 294"/>
              <a:gd name="T6" fmla="*/ 368300 w 300"/>
              <a:gd name="T7" fmla="*/ 95250 h 294"/>
              <a:gd name="T8" fmla="*/ 400050 w 300"/>
              <a:gd name="T9" fmla="*/ 139700 h 294"/>
              <a:gd name="T10" fmla="*/ 415925 w 300"/>
              <a:gd name="T11" fmla="*/ 139700 h 294"/>
              <a:gd name="T12" fmla="*/ 412750 w 300"/>
              <a:gd name="T13" fmla="*/ 149225 h 294"/>
              <a:gd name="T14" fmla="*/ 403225 w 300"/>
              <a:gd name="T15" fmla="*/ 155575 h 294"/>
              <a:gd name="T16" fmla="*/ 406400 w 300"/>
              <a:gd name="T17" fmla="*/ 174625 h 294"/>
              <a:gd name="T18" fmla="*/ 406400 w 300"/>
              <a:gd name="T19" fmla="*/ 196850 h 294"/>
              <a:gd name="T20" fmla="*/ 406400 w 300"/>
              <a:gd name="T21" fmla="*/ 203200 h 294"/>
              <a:gd name="T22" fmla="*/ 412750 w 300"/>
              <a:gd name="T23" fmla="*/ 209550 h 294"/>
              <a:gd name="T24" fmla="*/ 415925 w 300"/>
              <a:gd name="T25" fmla="*/ 212725 h 294"/>
              <a:gd name="T26" fmla="*/ 428625 w 300"/>
              <a:gd name="T27" fmla="*/ 219075 h 294"/>
              <a:gd name="T28" fmla="*/ 425450 w 300"/>
              <a:gd name="T29" fmla="*/ 228600 h 294"/>
              <a:gd name="T30" fmla="*/ 441325 w 300"/>
              <a:gd name="T31" fmla="*/ 234950 h 294"/>
              <a:gd name="T32" fmla="*/ 447675 w 300"/>
              <a:gd name="T33" fmla="*/ 250825 h 294"/>
              <a:gd name="T34" fmla="*/ 457200 w 300"/>
              <a:gd name="T35" fmla="*/ 244475 h 294"/>
              <a:gd name="T36" fmla="*/ 463550 w 300"/>
              <a:gd name="T37" fmla="*/ 263525 h 294"/>
              <a:gd name="T38" fmla="*/ 469900 w 300"/>
              <a:gd name="T39" fmla="*/ 260350 h 294"/>
              <a:gd name="T40" fmla="*/ 473075 w 300"/>
              <a:gd name="T41" fmla="*/ 273050 h 294"/>
              <a:gd name="T42" fmla="*/ 403225 w 300"/>
              <a:gd name="T43" fmla="*/ 279400 h 294"/>
              <a:gd name="T44" fmla="*/ 358775 w 300"/>
              <a:gd name="T45" fmla="*/ 301625 h 294"/>
              <a:gd name="T46" fmla="*/ 228600 w 300"/>
              <a:gd name="T47" fmla="*/ 431800 h 294"/>
              <a:gd name="T48" fmla="*/ 209550 w 300"/>
              <a:gd name="T49" fmla="*/ 438150 h 294"/>
              <a:gd name="T50" fmla="*/ 136525 w 300"/>
              <a:gd name="T51" fmla="*/ 434975 h 294"/>
              <a:gd name="T52" fmla="*/ 104775 w 300"/>
              <a:gd name="T53" fmla="*/ 454025 h 294"/>
              <a:gd name="T54" fmla="*/ 95250 w 300"/>
              <a:gd name="T55" fmla="*/ 400050 h 294"/>
              <a:gd name="T56" fmla="*/ 63500 w 300"/>
              <a:gd name="T57" fmla="*/ 419100 h 294"/>
              <a:gd name="T58" fmla="*/ 53975 w 300"/>
              <a:gd name="T59" fmla="*/ 381000 h 294"/>
              <a:gd name="T60" fmla="*/ 31750 w 300"/>
              <a:gd name="T61" fmla="*/ 327025 h 294"/>
              <a:gd name="T62" fmla="*/ 22225 w 300"/>
              <a:gd name="T63" fmla="*/ 285750 h 294"/>
              <a:gd name="T64" fmla="*/ 0 w 300"/>
              <a:gd name="T65" fmla="*/ 266700 h 294"/>
              <a:gd name="T66" fmla="*/ 9525 w 300"/>
              <a:gd name="T67" fmla="*/ 231775 h 294"/>
              <a:gd name="T68" fmla="*/ 66675 w 300"/>
              <a:gd name="T69" fmla="*/ 161925 h 294"/>
              <a:gd name="T70" fmla="*/ 85725 w 300"/>
              <a:gd name="T71" fmla="*/ 136525 h 294"/>
              <a:gd name="T72" fmla="*/ 123825 w 300"/>
              <a:gd name="T73" fmla="*/ 34925 h 294"/>
              <a:gd name="T74" fmla="*/ 174625 w 300"/>
              <a:gd name="T75" fmla="*/ 15875 h 294"/>
              <a:gd name="T76" fmla="*/ 200025 w 300"/>
              <a:gd name="T77" fmla="*/ 9525 h 294"/>
              <a:gd name="T78" fmla="*/ 212725 w 300"/>
              <a:gd name="T79" fmla="*/ 31750 h 294"/>
              <a:gd name="T80" fmla="*/ 225425 w 300"/>
              <a:gd name="T81" fmla="*/ 12700 h 294"/>
              <a:gd name="T82" fmla="*/ 228600 w 300"/>
              <a:gd name="T83" fmla="*/ 28575 h 294"/>
              <a:gd name="T84" fmla="*/ 247650 w 300"/>
              <a:gd name="T85" fmla="*/ 34925 h 294"/>
              <a:gd name="T86" fmla="*/ 263525 w 300"/>
              <a:gd name="T87" fmla="*/ 73025 h 294"/>
              <a:gd name="T88" fmla="*/ 263525 w 300"/>
              <a:gd name="T89" fmla="*/ 73025 h 2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00" h="294">
                <a:moveTo>
                  <a:pt x="166" y="46"/>
                </a:moveTo>
                <a:lnTo>
                  <a:pt x="172" y="50"/>
                </a:lnTo>
                <a:lnTo>
                  <a:pt x="184" y="54"/>
                </a:lnTo>
                <a:lnTo>
                  <a:pt x="198" y="54"/>
                </a:lnTo>
                <a:lnTo>
                  <a:pt x="204" y="48"/>
                </a:lnTo>
                <a:lnTo>
                  <a:pt x="206" y="50"/>
                </a:lnTo>
                <a:lnTo>
                  <a:pt x="210" y="54"/>
                </a:lnTo>
                <a:lnTo>
                  <a:pt x="216" y="58"/>
                </a:lnTo>
                <a:lnTo>
                  <a:pt x="222" y="54"/>
                </a:lnTo>
                <a:lnTo>
                  <a:pt x="224" y="50"/>
                </a:lnTo>
                <a:lnTo>
                  <a:pt x="232" y="50"/>
                </a:lnTo>
                <a:lnTo>
                  <a:pt x="232" y="60"/>
                </a:lnTo>
                <a:lnTo>
                  <a:pt x="250" y="80"/>
                </a:lnTo>
                <a:lnTo>
                  <a:pt x="252" y="86"/>
                </a:lnTo>
                <a:lnTo>
                  <a:pt x="252" y="88"/>
                </a:lnTo>
                <a:lnTo>
                  <a:pt x="258" y="86"/>
                </a:lnTo>
                <a:lnTo>
                  <a:pt x="260" y="88"/>
                </a:lnTo>
                <a:lnTo>
                  <a:pt x="262" y="88"/>
                </a:lnTo>
                <a:lnTo>
                  <a:pt x="262" y="92"/>
                </a:lnTo>
                <a:lnTo>
                  <a:pt x="260" y="92"/>
                </a:lnTo>
                <a:lnTo>
                  <a:pt x="260" y="94"/>
                </a:lnTo>
                <a:lnTo>
                  <a:pt x="256" y="94"/>
                </a:lnTo>
                <a:lnTo>
                  <a:pt x="252" y="98"/>
                </a:lnTo>
                <a:lnTo>
                  <a:pt x="254" y="98"/>
                </a:lnTo>
                <a:lnTo>
                  <a:pt x="254" y="104"/>
                </a:lnTo>
                <a:lnTo>
                  <a:pt x="258" y="108"/>
                </a:lnTo>
                <a:lnTo>
                  <a:pt x="256" y="110"/>
                </a:lnTo>
                <a:lnTo>
                  <a:pt x="258" y="112"/>
                </a:lnTo>
                <a:lnTo>
                  <a:pt x="254" y="118"/>
                </a:lnTo>
                <a:lnTo>
                  <a:pt x="256" y="124"/>
                </a:lnTo>
                <a:lnTo>
                  <a:pt x="260" y="124"/>
                </a:lnTo>
                <a:lnTo>
                  <a:pt x="260" y="126"/>
                </a:lnTo>
                <a:lnTo>
                  <a:pt x="256" y="128"/>
                </a:lnTo>
                <a:lnTo>
                  <a:pt x="258" y="128"/>
                </a:lnTo>
                <a:lnTo>
                  <a:pt x="258" y="130"/>
                </a:lnTo>
                <a:lnTo>
                  <a:pt x="260" y="132"/>
                </a:lnTo>
                <a:lnTo>
                  <a:pt x="260" y="134"/>
                </a:lnTo>
                <a:lnTo>
                  <a:pt x="262" y="132"/>
                </a:lnTo>
                <a:lnTo>
                  <a:pt x="262" y="134"/>
                </a:lnTo>
                <a:lnTo>
                  <a:pt x="264" y="134"/>
                </a:lnTo>
                <a:lnTo>
                  <a:pt x="264" y="138"/>
                </a:lnTo>
                <a:lnTo>
                  <a:pt x="270" y="138"/>
                </a:lnTo>
                <a:lnTo>
                  <a:pt x="264" y="140"/>
                </a:lnTo>
                <a:lnTo>
                  <a:pt x="268" y="142"/>
                </a:lnTo>
                <a:lnTo>
                  <a:pt x="268" y="144"/>
                </a:lnTo>
                <a:lnTo>
                  <a:pt x="270" y="142"/>
                </a:lnTo>
                <a:lnTo>
                  <a:pt x="272" y="150"/>
                </a:lnTo>
                <a:lnTo>
                  <a:pt x="278" y="148"/>
                </a:lnTo>
                <a:lnTo>
                  <a:pt x="278" y="152"/>
                </a:lnTo>
                <a:lnTo>
                  <a:pt x="280" y="150"/>
                </a:lnTo>
                <a:lnTo>
                  <a:pt x="282" y="158"/>
                </a:lnTo>
                <a:lnTo>
                  <a:pt x="288" y="158"/>
                </a:lnTo>
                <a:lnTo>
                  <a:pt x="288" y="160"/>
                </a:lnTo>
                <a:lnTo>
                  <a:pt x="288" y="154"/>
                </a:lnTo>
                <a:lnTo>
                  <a:pt x="292" y="154"/>
                </a:lnTo>
                <a:lnTo>
                  <a:pt x="290" y="160"/>
                </a:lnTo>
                <a:lnTo>
                  <a:pt x="292" y="166"/>
                </a:lnTo>
                <a:lnTo>
                  <a:pt x="294" y="164"/>
                </a:lnTo>
                <a:lnTo>
                  <a:pt x="296" y="166"/>
                </a:lnTo>
                <a:lnTo>
                  <a:pt x="296" y="164"/>
                </a:lnTo>
                <a:lnTo>
                  <a:pt x="298" y="168"/>
                </a:lnTo>
                <a:lnTo>
                  <a:pt x="300" y="168"/>
                </a:lnTo>
                <a:lnTo>
                  <a:pt x="298" y="172"/>
                </a:lnTo>
                <a:lnTo>
                  <a:pt x="264" y="170"/>
                </a:lnTo>
                <a:lnTo>
                  <a:pt x="264" y="176"/>
                </a:lnTo>
                <a:lnTo>
                  <a:pt x="254" y="176"/>
                </a:lnTo>
                <a:lnTo>
                  <a:pt x="254" y="184"/>
                </a:lnTo>
                <a:lnTo>
                  <a:pt x="226" y="184"/>
                </a:lnTo>
                <a:lnTo>
                  <a:pt x="226" y="190"/>
                </a:lnTo>
                <a:lnTo>
                  <a:pt x="220" y="190"/>
                </a:lnTo>
                <a:lnTo>
                  <a:pt x="170" y="272"/>
                </a:lnTo>
                <a:lnTo>
                  <a:pt x="144" y="272"/>
                </a:lnTo>
                <a:lnTo>
                  <a:pt x="142" y="274"/>
                </a:lnTo>
                <a:lnTo>
                  <a:pt x="136" y="272"/>
                </a:lnTo>
                <a:lnTo>
                  <a:pt x="132" y="276"/>
                </a:lnTo>
                <a:lnTo>
                  <a:pt x="132" y="294"/>
                </a:lnTo>
                <a:lnTo>
                  <a:pt x="86" y="294"/>
                </a:lnTo>
                <a:lnTo>
                  <a:pt x="86" y="274"/>
                </a:lnTo>
                <a:lnTo>
                  <a:pt x="74" y="274"/>
                </a:lnTo>
                <a:lnTo>
                  <a:pt x="74" y="286"/>
                </a:lnTo>
                <a:lnTo>
                  <a:pt x="66" y="286"/>
                </a:lnTo>
                <a:lnTo>
                  <a:pt x="66" y="274"/>
                </a:lnTo>
                <a:lnTo>
                  <a:pt x="60" y="274"/>
                </a:lnTo>
                <a:lnTo>
                  <a:pt x="60" y="252"/>
                </a:lnTo>
                <a:lnTo>
                  <a:pt x="46" y="252"/>
                </a:lnTo>
                <a:lnTo>
                  <a:pt x="46" y="262"/>
                </a:lnTo>
                <a:lnTo>
                  <a:pt x="40" y="264"/>
                </a:lnTo>
                <a:lnTo>
                  <a:pt x="40" y="246"/>
                </a:lnTo>
                <a:lnTo>
                  <a:pt x="36" y="246"/>
                </a:lnTo>
                <a:lnTo>
                  <a:pt x="34" y="240"/>
                </a:lnTo>
                <a:lnTo>
                  <a:pt x="30" y="240"/>
                </a:lnTo>
                <a:lnTo>
                  <a:pt x="32" y="206"/>
                </a:lnTo>
                <a:lnTo>
                  <a:pt x="20" y="206"/>
                </a:lnTo>
                <a:lnTo>
                  <a:pt x="20" y="200"/>
                </a:lnTo>
                <a:lnTo>
                  <a:pt x="14" y="200"/>
                </a:lnTo>
                <a:lnTo>
                  <a:pt x="14" y="180"/>
                </a:lnTo>
                <a:lnTo>
                  <a:pt x="6" y="182"/>
                </a:lnTo>
                <a:lnTo>
                  <a:pt x="6" y="168"/>
                </a:lnTo>
                <a:lnTo>
                  <a:pt x="0" y="168"/>
                </a:lnTo>
                <a:lnTo>
                  <a:pt x="0" y="162"/>
                </a:lnTo>
                <a:lnTo>
                  <a:pt x="6" y="162"/>
                </a:lnTo>
                <a:lnTo>
                  <a:pt x="6" y="146"/>
                </a:lnTo>
                <a:lnTo>
                  <a:pt x="30" y="146"/>
                </a:lnTo>
                <a:lnTo>
                  <a:pt x="32" y="108"/>
                </a:lnTo>
                <a:lnTo>
                  <a:pt x="42" y="102"/>
                </a:lnTo>
                <a:lnTo>
                  <a:pt x="42" y="100"/>
                </a:lnTo>
                <a:lnTo>
                  <a:pt x="50" y="90"/>
                </a:lnTo>
                <a:lnTo>
                  <a:pt x="54" y="86"/>
                </a:lnTo>
                <a:lnTo>
                  <a:pt x="60" y="54"/>
                </a:lnTo>
                <a:lnTo>
                  <a:pt x="76" y="54"/>
                </a:lnTo>
                <a:lnTo>
                  <a:pt x="78" y="22"/>
                </a:lnTo>
                <a:lnTo>
                  <a:pt x="86" y="22"/>
                </a:lnTo>
                <a:lnTo>
                  <a:pt x="98" y="10"/>
                </a:lnTo>
                <a:lnTo>
                  <a:pt x="110" y="10"/>
                </a:lnTo>
                <a:lnTo>
                  <a:pt x="112" y="0"/>
                </a:lnTo>
                <a:lnTo>
                  <a:pt x="112" y="2"/>
                </a:lnTo>
                <a:lnTo>
                  <a:pt x="126" y="6"/>
                </a:lnTo>
                <a:lnTo>
                  <a:pt x="132" y="14"/>
                </a:lnTo>
                <a:lnTo>
                  <a:pt x="130" y="20"/>
                </a:lnTo>
                <a:lnTo>
                  <a:pt x="134" y="20"/>
                </a:lnTo>
                <a:lnTo>
                  <a:pt x="132" y="18"/>
                </a:lnTo>
                <a:lnTo>
                  <a:pt x="138" y="12"/>
                </a:lnTo>
                <a:lnTo>
                  <a:pt x="142" y="8"/>
                </a:lnTo>
                <a:lnTo>
                  <a:pt x="146" y="8"/>
                </a:lnTo>
                <a:lnTo>
                  <a:pt x="150" y="12"/>
                </a:lnTo>
                <a:lnTo>
                  <a:pt x="144" y="18"/>
                </a:lnTo>
                <a:lnTo>
                  <a:pt x="144" y="22"/>
                </a:lnTo>
                <a:lnTo>
                  <a:pt x="146" y="20"/>
                </a:lnTo>
                <a:lnTo>
                  <a:pt x="156" y="22"/>
                </a:lnTo>
                <a:lnTo>
                  <a:pt x="160" y="38"/>
                </a:lnTo>
                <a:lnTo>
                  <a:pt x="166" y="40"/>
                </a:lnTo>
                <a:lnTo>
                  <a:pt x="166" y="46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6" name="Freeform 70"/>
          <p:cNvSpPr>
            <a:spLocks/>
          </p:cNvSpPr>
          <p:nvPr/>
        </p:nvSpPr>
        <p:spPr bwMode="auto">
          <a:xfrm>
            <a:off x="2903855" y="3431773"/>
            <a:ext cx="330200" cy="317500"/>
          </a:xfrm>
          <a:custGeom>
            <a:avLst/>
            <a:gdLst>
              <a:gd name="T0" fmla="*/ 66675 w 208"/>
              <a:gd name="T1" fmla="*/ 161925 h 200"/>
              <a:gd name="T2" fmla="*/ 76200 w 208"/>
              <a:gd name="T3" fmla="*/ 171450 h 200"/>
              <a:gd name="T4" fmla="*/ 92075 w 208"/>
              <a:gd name="T5" fmla="*/ 139700 h 200"/>
              <a:gd name="T6" fmla="*/ 101600 w 208"/>
              <a:gd name="T7" fmla="*/ 130175 h 200"/>
              <a:gd name="T8" fmla="*/ 330200 w 208"/>
              <a:gd name="T9" fmla="*/ 0 h 200"/>
              <a:gd name="T10" fmla="*/ 323850 w 208"/>
              <a:gd name="T11" fmla="*/ 22225 h 200"/>
              <a:gd name="T12" fmla="*/ 301625 w 208"/>
              <a:gd name="T13" fmla="*/ 53975 h 200"/>
              <a:gd name="T14" fmla="*/ 314325 w 208"/>
              <a:gd name="T15" fmla="*/ 69850 h 200"/>
              <a:gd name="T16" fmla="*/ 320675 w 208"/>
              <a:gd name="T17" fmla="*/ 101600 h 200"/>
              <a:gd name="T18" fmla="*/ 314325 w 208"/>
              <a:gd name="T19" fmla="*/ 120650 h 200"/>
              <a:gd name="T20" fmla="*/ 307975 w 208"/>
              <a:gd name="T21" fmla="*/ 215900 h 200"/>
              <a:gd name="T22" fmla="*/ 295275 w 208"/>
              <a:gd name="T23" fmla="*/ 203200 h 200"/>
              <a:gd name="T24" fmla="*/ 282575 w 208"/>
              <a:gd name="T25" fmla="*/ 231775 h 200"/>
              <a:gd name="T26" fmla="*/ 254000 w 208"/>
              <a:gd name="T27" fmla="*/ 225425 h 200"/>
              <a:gd name="T28" fmla="*/ 241300 w 208"/>
              <a:gd name="T29" fmla="*/ 241300 h 200"/>
              <a:gd name="T30" fmla="*/ 231775 w 208"/>
              <a:gd name="T31" fmla="*/ 304800 h 200"/>
              <a:gd name="T32" fmla="*/ 209550 w 208"/>
              <a:gd name="T33" fmla="*/ 317500 h 200"/>
              <a:gd name="T34" fmla="*/ 200025 w 208"/>
              <a:gd name="T35" fmla="*/ 292100 h 200"/>
              <a:gd name="T36" fmla="*/ 187325 w 208"/>
              <a:gd name="T37" fmla="*/ 288925 h 200"/>
              <a:gd name="T38" fmla="*/ 171450 w 208"/>
              <a:gd name="T39" fmla="*/ 269875 h 200"/>
              <a:gd name="T40" fmla="*/ 146050 w 208"/>
              <a:gd name="T41" fmla="*/ 254000 h 200"/>
              <a:gd name="T42" fmla="*/ 98425 w 208"/>
              <a:gd name="T43" fmla="*/ 241300 h 200"/>
              <a:gd name="T44" fmla="*/ 92075 w 208"/>
              <a:gd name="T45" fmla="*/ 260350 h 200"/>
              <a:gd name="T46" fmla="*/ 85725 w 208"/>
              <a:gd name="T47" fmla="*/ 225425 h 200"/>
              <a:gd name="T48" fmla="*/ 47625 w 208"/>
              <a:gd name="T49" fmla="*/ 231775 h 200"/>
              <a:gd name="T50" fmla="*/ 31750 w 208"/>
              <a:gd name="T51" fmla="*/ 222250 h 200"/>
              <a:gd name="T52" fmla="*/ 0 w 208"/>
              <a:gd name="T53" fmla="*/ 231775 h 200"/>
              <a:gd name="T54" fmla="*/ 3175 w 208"/>
              <a:gd name="T55" fmla="*/ 225425 h 200"/>
              <a:gd name="T56" fmla="*/ 3175 w 208"/>
              <a:gd name="T57" fmla="*/ 222250 h 200"/>
              <a:gd name="T58" fmla="*/ 9525 w 208"/>
              <a:gd name="T59" fmla="*/ 209550 h 200"/>
              <a:gd name="T60" fmla="*/ 12700 w 208"/>
              <a:gd name="T61" fmla="*/ 203200 h 200"/>
              <a:gd name="T62" fmla="*/ 12700 w 208"/>
              <a:gd name="T63" fmla="*/ 203200 h 2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08" h="200">
                <a:moveTo>
                  <a:pt x="8" y="128"/>
                </a:moveTo>
                <a:lnTo>
                  <a:pt x="42" y="102"/>
                </a:lnTo>
                <a:lnTo>
                  <a:pt x="42" y="108"/>
                </a:lnTo>
                <a:lnTo>
                  <a:pt x="48" y="108"/>
                </a:lnTo>
                <a:lnTo>
                  <a:pt x="48" y="96"/>
                </a:lnTo>
                <a:lnTo>
                  <a:pt x="58" y="88"/>
                </a:lnTo>
                <a:lnTo>
                  <a:pt x="58" y="82"/>
                </a:lnTo>
                <a:lnTo>
                  <a:pt x="64" y="82"/>
                </a:lnTo>
                <a:lnTo>
                  <a:pt x="166" y="0"/>
                </a:lnTo>
                <a:lnTo>
                  <a:pt x="208" y="0"/>
                </a:lnTo>
                <a:lnTo>
                  <a:pt x="208" y="8"/>
                </a:lnTo>
                <a:lnTo>
                  <a:pt x="204" y="14"/>
                </a:lnTo>
                <a:lnTo>
                  <a:pt x="204" y="34"/>
                </a:lnTo>
                <a:lnTo>
                  <a:pt x="190" y="34"/>
                </a:lnTo>
                <a:lnTo>
                  <a:pt x="190" y="44"/>
                </a:lnTo>
                <a:lnTo>
                  <a:pt x="198" y="44"/>
                </a:lnTo>
                <a:lnTo>
                  <a:pt x="198" y="64"/>
                </a:lnTo>
                <a:lnTo>
                  <a:pt x="202" y="64"/>
                </a:lnTo>
                <a:lnTo>
                  <a:pt x="200" y="68"/>
                </a:lnTo>
                <a:lnTo>
                  <a:pt x="198" y="76"/>
                </a:lnTo>
                <a:lnTo>
                  <a:pt x="198" y="126"/>
                </a:lnTo>
                <a:lnTo>
                  <a:pt x="194" y="136"/>
                </a:lnTo>
                <a:lnTo>
                  <a:pt x="188" y="132"/>
                </a:lnTo>
                <a:lnTo>
                  <a:pt x="186" y="128"/>
                </a:lnTo>
                <a:lnTo>
                  <a:pt x="178" y="124"/>
                </a:lnTo>
                <a:lnTo>
                  <a:pt x="178" y="146"/>
                </a:lnTo>
                <a:lnTo>
                  <a:pt x="158" y="146"/>
                </a:lnTo>
                <a:lnTo>
                  <a:pt x="160" y="142"/>
                </a:lnTo>
                <a:lnTo>
                  <a:pt x="152" y="142"/>
                </a:lnTo>
                <a:lnTo>
                  <a:pt x="152" y="152"/>
                </a:lnTo>
                <a:lnTo>
                  <a:pt x="146" y="152"/>
                </a:lnTo>
                <a:lnTo>
                  <a:pt x="146" y="192"/>
                </a:lnTo>
                <a:lnTo>
                  <a:pt x="132" y="192"/>
                </a:lnTo>
                <a:lnTo>
                  <a:pt x="132" y="200"/>
                </a:lnTo>
                <a:lnTo>
                  <a:pt x="126" y="200"/>
                </a:lnTo>
                <a:lnTo>
                  <a:pt x="126" y="184"/>
                </a:lnTo>
                <a:lnTo>
                  <a:pt x="120" y="182"/>
                </a:lnTo>
                <a:lnTo>
                  <a:pt x="118" y="182"/>
                </a:lnTo>
                <a:lnTo>
                  <a:pt x="112" y="176"/>
                </a:lnTo>
                <a:lnTo>
                  <a:pt x="108" y="170"/>
                </a:lnTo>
                <a:lnTo>
                  <a:pt x="94" y="168"/>
                </a:lnTo>
                <a:lnTo>
                  <a:pt x="92" y="160"/>
                </a:lnTo>
                <a:lnTo>
                  <a:pt x="74" y="152"/>
                </a:lnTo>
                <a:lnTo>
                  <a:pt x="62" y="152"/>
                </a:lnTo>
                <a:lnTo>
                  <a:pt x="62" y="164"/>
                </a:lnTo>
                <a:lnTo>
                  <a:pt x="58" y="164"/>
                </a:lnTo>
                <a:lnTo>
                  <a:pt x="62" y="142"/>
                </a:lnTo>
                <a:lnTo>
                  <a:pt x="54" y="142"/>
                </a:lnTo>
                <a:lnTo>
                  <a:pt x="54" y="146"/>
                </a:lnTo>
                <a:lnTo>
                  <a:pt x="30" y="146"/>
                </a:lnTo>
                <a:lnTo>
                  <a:pt x="30" y="140"/>
                </a:lnTo>
                <a:lnTo>
                  <a:pt x="20" y="140"/>
                </a:lnTo>
                <a:lnTo>
                  <a:pt x="20" y="146"/>
                </a:lnTo>
                <a:lnTo>
                  <a:pt x="0" y="146"/>
                </a:lnTo>
                <a:lnTo>
                  <a:pt x="2" y="144"/>
                </a:lnTo>
                <a:lnTo>
                  <a:pt x="2" y="142"/>
                </a:lnTo>
                <a:lnTo>
                  <a:pt x="0" y="144"/>
                </a:lnTo>
                <a:lnTo>
                  <a:pt x="2" y="140"/>
                </a:lnTo>
                <a:lnTo>
                  <a:pt x="6" y="138"/>
                </a:lnTo>
                <a:lnTo>
                  <a:pt x="6" y="132"/>
                </a:lnTo>
                <a:lnTo>
                  <a:pt x="10" y="136"/>
                </a:lnTo>
                <a:lnTo>
                  <a:pt x="8" y="128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7" name="Freeform 71"/>
          <p:cNvSpPr>
            <a:spLocks/>
          </p:cNvSpPr>
          <p:nvPr/>
        </p:nvSpPr>
        <p:spPr bwMode="auto">
          <a:xfrm>
            <a:off x="2653030" y="3641323"/>
            <a:ext cx="441325" cy="441325"/>
          </a:xfrm>
          <a:custGeom>
            <a:avLst/>
            <a:gdLst>
              <a:gd name="T0" fmla="*/ 209550 w 278"/>
              <a:gd name="T1" fmla="*/ 12700 h 278"/>
              <a:gd name="T2" fmla="*/ 231775 w 278"/>
              <a:gd name="T3" fmla="*/ 31750 h 278"/>
              <a:gd name="T4" fmla="*/ 250825 w 278"/>
              <a:gd name="T5" fmla="*/ 25400 h 278"/>
              <a:gd name="T6" fmla="*/ 250825 w 278"/>
              <a:gd name="T7" fmla="*/ 22225 h 278"/>
              <a:gd name="T8" fmla="*/ 282575 w 278"/>
              <a:gd name="T9" fmla="*/ 12700 h 278"/>
              <a:gd name="T10" fmla="*/ 298450 w 278"/>
              <a:gd name="T11" fmla="*/ 22225 h 278"/>
              <a:gd name="T12" fmla="*/ 336550 w 278"/>
              <a:gd name="T13" fmla="*/ 15875 h 278"/>
              <a:gd name="T14" fmla="*/ 342900 w 278"/>
              <a:gd name="T15" fmla="*/ 50800 h 278"/>
              <a:gd name="T16" fmla="*/ 349250 w 278"/>
              <a:gd name="T17" fmla="*/ 31750 h 278"/>
              <a:gd name="T18" fmla="*/ 396875 w 278"/>
              <a:gd name="T19" fmla="*/ 44450 h 278"/>
              <a:gd name="T20" fmla="*/ 422275 w 278"/>
              <a:gd name="T21" fmla="*/ 60325 h 278"/>
              <a:gd name="T22" fmla="*/ 428625 w 278"/>
              <a:gd name="T23" fmla="*/ 107950 h 278"/>
              <a:gd name="T24" fmla="*/ 441325 w 278"/>
              <a:gd name="T25" fmla="*/ 177800 h 278"/>
              <a:gd name="T26" fmla="*/ 419100 w 278"/>
              <a:gd name="T27" fmla="*/ 206375 h 278"/>
              <a:gd name="T28" fmla="*/ 425450 w 278"/>
              <a:gd name="T29" fmla="*/ 292100 h 278"/>
              <a:gd name="T30" fmla="*/ 377825 w 278"/>
              <a:gd name="T31" fmla="*/ 295275 h 278"/>
              <a:gd name="T32" fmla="*/ 365125 w 278"/>
              <a:gd name="T33" fmla="*/ 307975 h 278"/>
              <a:gd name="T34" fmla="*/ 342900 w 278"/>
              <a:gd name="T35" fmla="*/ 320675 h 278"/>
              <a:gd name="T36" fmla="*/ 327025 w 278"/>
              <a:gd name="T37" fmla="*/ 330200 h 278"/>
              <a:gd name="T38" fmla="*/ 311150 w 278"/>
              <a:gd name="T39" fmla="*/ 339725 h 278"/>
              <a:gd name="T40" fmla="*/ 292100 w 278"/>
              <a:gd name="T41" fmla="*/ 368300 h 278"/>
              <a:gd name="T42" fmla="*/ 273050 w 278"/>
              <a:gd name="T43" fmla="*/ 384175 h 278"/>
              <a:gd name="T44" fmla="*/ 254000 w 278"/>
              <a:gd name="T45" fmla="*/ 403225 h 278"/>
              <a:gd name="T46" fmla="*/ 238125 w 278"/>
              <a:gd name="T47" fmla="*/ 425450 h 278"/>
              <a:gd name="T48" fmla="*/ 241300 w 278"/>
              <a:gd name="T49" fmla="*/ 438150 h 278"/>
              <a:gd name="T50" fmla="*/ 225425 w 278"/>
              <a:gd name="T51" fmla="*/ 434975 h 278"/>
              <a:gd name="T52" fmla="*/ 219075 w 278"/>
              <a:gd name="T53" fmla="*/ 425450 h 278"/>
              <a:gd name="T54" fmla="*/ 174625 w 278"/>
              <a:gd name="T55" fmla="*/ 412750 h 278"/>
              <a:gd name="T56" fmla="*/ 127000 w 278"/>
              <a:gd name="T57" fmla="*/ 422275 h 278"/>
              <a:gd name="T58" fmla="*/ 76200 w 278"/>
              <a:gd name="T59" fmla="*/ 368300 h 278"/>
              <a:gd name="T60" fmla="*/ 38100 w 278"/>
              <a:gd name="T61" fmla="*/ 285750 h 278"/>
              <a:gd name="T62" fmla="*/ 0 w 278"/>
              <a:gd name="T63" fmla="*/ 187325 h 278"/>
              <a:gd name="T64" fmla="*/ 6350 w 278"/>
              <a:gd name="T65" fmla="*/ 152400 h 278"/>
              <a:gd name="T66" fmla="*/ 19050 w 278"/>
              <a:gd name="T67" fmla="*/ 152400 h 278"/>
              <a:gd name="T68" fmla="*/ 139700 w 278"/>
              <a:gd name="T69" fmla="*/ 22225 h 278"/>
              <a:gd name="T70" fmla="*/ 149225 w 278"/>
              <a:gd name="T71" fmla="*/ 12700 h 278"/>
              <a:gd name="T72" fmla="*/ 193675 w 278"/>
              <a:gd name="T73" fmla="*/ 0 h 278"/>
              <a:gd name="T74" fmla="*/ 209550 w 278"/>
              <a:gd name="T75" fmla="*/ 0 h 278"/>
              <a:gd name="T76" fmla="*/ 209550 w 278"/>
              <a:gd name="T77" fmla="*/ 0 h 27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78" h="278">
                <a:moveTo>
                  <a:pt x="132" y="0"/>
                </a:moveTo>
                <a:lnTo>
                  <a:pt x="132" y="8"/>
                </a:lnTo>
                <a:lnTo>
                  <a:pt x="146" y="8"/>
                </a:lnTo>
                <a:lnTo>
                  <a:pt x="146" y="20"/>
                </a:lnTo>
                <a:lnTo>
                  <a:pt x="158" y="20"/>
                </a:lnTo>
                <a:lnTo>
                  <a:pt x="158" y="16"/>
                </a:lnTo>
                <a:lnTo>
                  <a:pt x="156" y="14"/>
                </a:lnTo>
                <a:lnTo>
                  <a:pt x="158" y="14"/>
                </a:lnTo>
                <a:lnTo>
                  <a:pt x="178" y="14"/>
                </a:lnTo>
                <a:lnTo>
                  <a:pt x="178" y="8"/>
                </a:lnTo>
                <a:lnTo>
                  <a:pt x="188" y="8"/>
                </a:lnTo>
                <a:lnTo>
                  <a:pt x="188" y="14"/>
                </a:lnTo>
                <a:lnTo>
                  <a:pt x="212" y="14"/>
                </a:lnTo>
                <a:lnTo>
                  <a:pt x="212" y="10"/>
                </a:lnTo>
                <a:lnTo>
                  <a:pt x="220" y="10"/>
                </a:lnTo>
                <a:lnTo>
                  <a:pt x="216" y="32"/>
                </a:lnTo>
                <a:lnTo>
                  <a:pt x="220" y="32"/>
                </a:lnTo>
                <a:lnTo>
                  <a:pt x="220" y="20"/>
                </a:lnTo>
                <a:lnTo>
                  <a:pt x="232" y="20"/>
                </a:lnTo>
                <a:lnTo>
                  <a:pt x="250" y="28"/>
                </a:lnTo>
                <a:lnTo>
                  <a:pt x="252" y="36"/>
                </a:lnTo>
                <a:lnTo>
                  <a:pt x="266" y="38"/>
                </a:lnTo>
                <a:lnTo>
                  <a:pt x="270" y="44"/>
                </a:lnTo>
                <a:lnTo>
                  <a:pt x="270" y="68"/>
                </a:lnTo>
                <a:lnTo>
                  <a:pt x="278" y="68"/>
                </a:lnTo>
                <a:lnTo>
                  <a:pt x="278" y="112"/>
                </a:lnTo>
                <a:lnTo>
                  <a:pt x="264" y="112"/>
                </a:lnTo>
                <a:lnTo>
                  <a:pt x="264" y="130"/>
                </a:lnTo>
                <a:lnTo>
                  <a:pt x="270" y="130"/>
                </a:lnTo>
                <a:lnTo>
                  <a:pt x="268" y="184"/>
                </a:lnTo>
                <a:lnTo>
                  <a:pt x="240" y="184"/>
                </a:lnTo>
                <a:lnTo>
                  <a:pt x="238" y="186"/>
                </a:lnTo>
                <a:lnTo>
                  <a:pt x="238" y="192"/>
                </a:lnTo>
                <a:lnTo>
                  <a:pt x="230" y="194"/>
                </a:lnTo>
                <a:lnTo>
                  <a:pt x="226" y="198"/>
                </a:lnTo>
                <a:lnTo>
                  <a:pt x="216" y="202"/>
                </a:lnTo>
                <a:lnTo>
                  <a:pt x="212" y="206"/>
                </a:lnTo>
                <a:lnTo>
                  <a:pt x="206" y="208"/>
                </a:lnTo>
                <a:lnTo>
                  <a:pt x="204" y="212"/>
                </a:lnTo>
                <a:lnTo>
                  <a:pt x="196" y="214"/>
                </a:lnTo>
                <a:lnTo>
                  <a:pt x="184" y="232"/>
                </a:lnTo>
                <a:lnTo>
                  <a:pt x="176" y="240"/>
                </a:lnTo>
                <a:lnTo>
                  <a:pt x="172" y="242"/>
                </a:lnTo>
                <a:lnTo>
                  <a:pt x="166" y="250"/>
                </a:lnTo>
                <a:lnTo>
                  <a:pt x="160" y="254"/>
                </a:lnTo>
                <a:lnTo>
                  <a:pt x="156" y="266"/>
                </a:lnTo>
                <a:lnTo>
                  <a:pt x="150" y="268"/>
                </a:lnTo>
                <a:lnTo>
                  <a:pt x="148" y="272"/>
                </a:lnTo>
                <a:lnTo>
                  <a:pt x="152" y="276"/>
                </a:lnTo>
                <a:lnTo>
                  <a:pt x="150" y="278"/>
                </a:lnTo>
                <a:lnTo>
                  <a:pt x="142" y="274"/>
                </a:lnTo>
                <a:lnTo>
                  <a:pt x="140" y="270"/>
                </a:lnTo>
                <a:lnTo>
                  <a:pt x="138" y="268"/>
                </a:lnTo>
                <a:lnTo>
                  <a:pt x="120" y="268"/>
                </a:lnTo>
                <a:lnTo>
                  <a:pt x="110" y="260"/>
                </a:lnTo>
                <a:lnTo>
                  <a:pt x="84" y="262"/>
                </a:lnTo>
                <a:lnTo>
                  <a:pt x="80" y="266"/>
                </a:lnTo>
                <a:lnTo>
                  <a:pt x="80" y="232"/>
                </a:lnTo>
                <a:lnTo>
                  <a:pt x="48" y="232"/>
                </a:lnTo>
                <a:lnTo>
                  <a:pt x="24" y="230"/>
                </a:lnTo>
                <a:lnTo>
                  <a:pt x="24" y="180"/>
                </a:lnTo>
                <a:lnTo>
                  <a:pt x="0" y="178"/>
                </a:lnTo>
                <a:lnTo>
                  <a:pt x="0" y="118"/>
                </a:lnTo>
                <a:lnTo>
                  <a:pt x="0" y="100"/>
                </a:lnTo>
                <a:lnTo>
                  <a:pt x="4" y="96"/>
                </a:lnTo>
                <a:lnTo>
                  <a:pt x="10" y="98"/>
                </a:lnTo>
                <a:lnTo>
                  <a:pt x="12" y="96"/>
                </a:lnTo>
                <a:lnTo>
                  <a:pt x="38" y="96"/>
                </a:lnTo>
                <a:lnTo>
                  <a:pt x="88" y="14"/>
                </a:lnTo>
                <a:lnTo>
                  <a:pt x="94" y="14"/>
                </a:lnTo>
                <a:lnTo>
                  <a:pt x="94" y="8"/>
                </a:lnTo>
                <a:lnTo>
                  <a:pt x="122" y="8"/>
                </a:lnTo>
                <a:lnTo>
                  <a:pt x="122" y="0"/>
                </a:lnTo>
                <a:lnTo>
                  <a:pt x="132" y="0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8" name="Freeform 72"/>
          <p:cNvSpPr>
            <a:spLocks/>
          </p:cNvSpPr>
          <p:nvPr/>
        </p:nvSpPr>
        <p:spPr bwMode="auto">
          <a:xfrm>
            <a:off x="2862580" y="3641323"/>
            <a:ext cx="50800" cy="31750"/>
          </a:xfrm>
          <a:custGeom>
            <a:avLst/>
            <a:gdLst>
              <a:gd name="T0" fmla="*/ 50800 w 32"/>
              <a:gd name="T1" fmla="*/ 0 h 20"/>
              <a:gd name="T2" fmla="*/ 50800 w 32"/>
              <a:gd name="T3" fmla="*/ 9525 h 20"/>
              <a:gd name="T4" fmla="*/ 44450 w 32"/>
              <a:gd name="T5" fmla="*/ 12700 h 20"/>
              <a:gd name="T6" fmla="*/ 41275 w 32"/>
              <a:gd name="T7" fmla="*/ 19050 h 20"/>
              <a:gd name="T8" fmla="*/ 44450 w 32"/>
              <a:gd name="T9" fmla="*/ 15875 h 20"/>
              <a:gd name="T10" fmla="*/ 44450 w 32"/>
              <a:gd name="T11" fmla="*/ 19050 h 20"/>
              <a:gd name="T12" fmla="*/ 41275 w 32"/>
              <a:gd name="T13" fmla="*/ 22225 h 20"/>
              <a:gd name="T14" fmla="*/ 38100 w 32"/>
              <a:gd name="T15" fmla="*/ 22225 h 20"/>
              <a:gd name="T16" fmla="*/ 41275 w 32"/>
              <a:gd name="T17" fmla="*/ 25400 h 20"/>
              <a:gd name="T18" fmla="*/ 41275 w 32"/>
              <a:gd name="T19" fmla="*/ 31750 h 20"/>
              <a:gd name="T20" fmla="*/ 22225 w 32"/>
              <a:gd name="T21" fmla="*/ 31750 h 20"/>
              <a:gd name="T22" fmla="*/ 22225 w 32"/>
              <a:gd name="T23" fmla="*/ 12700 h 20"/>
              <a:gd name="T24" fmla="*/ 0 w 32"/>
              <a:gd name="T25" fmla="*/ 12700 h 20"/>
              <a:gd name="T26" fmla="*/ 0 w 32"/>
              <a:gd name="T27" fmla="*/ 0 h 20"/>
              <a:gd name="T28" fmla="*/ 50800 w 32"/>
              <a:gd name="T29" fmla="*/ 0 h 20"/>
              <a:gd name="T30" fmla="*/ 50800 w 32"/>
              <a:gd name="T31" fmla="*/ 0 h 20"/>
              <a:gd name="T32" fmla="*/ 50800 w 32"/>
              <a:gd name="T33" fmla="*/ 0 h 20"/>
              <a:gd name="T34" fmla="*/ 50800 w 32"/>
              <a:gd name="T35" fmla="*/ 0 h 2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2" h="20">
                <a:moveTo>
                  <a:pt x="32" y="0"/>
                </a:moveTo>
                <a:lnTo>
                  <a:pt x="32" y="6"/>
                </a:lnTo>
                <a:lnTo>
                  <a:pt x="28" y="8"/>
                </a:lnTo>
                <a:lnTo>
                  <a:pt x="26" y="12"/>
                </a:lnTo>
                <a:lnTo>
                  <a:pt x="28" y="10"/>
                </a:lnTo>
                <a:lnTo>
                  <a:pt x="28" y="12"/>
                </a:lnTo>
                <a:lnTo>
                  <a:pt x="26" y="14"/>
                </a:lnTo>
                <a:lnTo>
                  <a:pt x="24" y="14"/>
                </a:lnTo>
                <a:lnTo>
                  <a:pt x="26" y="16"/>
                </a:lnTo>
                <a:lnTo>
                  <a:pt x="26" y="20"/>
                </a:lnTo>
                <a:lnTo>
                  <a:pt x="14" y="20"/>
                </a:lnTo>
                <a:lnTo>
                  <a:pt x="14" y="8"/>
                </a:lnTo>
                <a:lnTo>
                  <a:pt x="0" y="8"/>
                </a:lnTo>
                <a:lnTo>
                  <a:pt x="0" y="0"/>
                </a:lnTo>
                <a:lnTo>
                  <a:pt x="32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9" name="Freeform 73"/>
          <p:cNvSpPr>
            <a:spLocks/>
          </p:cNvSpPr>
          <p:nvPr/>
        </p:nvSpPr>
        <p:spPr bwMode="auto">
          <a:xfrm>
            <a:off x="2719705" y="872723"/>
            <a:ext cx="377825" cy="403225"/>
          </a:xfrm>
          <a:custGeom>
            <a:avLst/>
            <a:gdLst>
              <a:gd name="T0" fmla="*/ 38100 w 238"/>
              <a:gd name="T1" fmla="*/ 117475 h 254"/>
              <a:gd name="T2" fmla="*/ 44450 w 238"/>
              <a:gd name="T3" fmla="*/ 120650 h 254"/>
              <a:gd name="T4" fmla="*/ 57150 w 238"/>
              <a:gd name="T5" fmla="*/ 114300 h 254"/>
              <a:gd name="T6" fmla="*/ 69850 w 238"/>
              <a:gd name="T7" fmla="*/ 95250 h 254"/>
              <a:gd name="T8" fmla="*/ 107950 w 238"/>
              <a:gd name="T9" fmla="*/ 114300 h 254"/>
              <a:gd name="T10" fmla="*/ 120650 w 238"/>
              <a:gd name="T11" fmla="*/ 104775 h 254"/>
              <a:gd name="T12" fmla="*/ 133350 w 238"/>
              <a:gd name="T13" fmla="*/ 114300 h 254"/>
              <a:gd name="T14" fmla="*/ 136525 w 238"/>
              <a:gd name="T15" fmla="*/ 117475 h 254"/>
              <a:gd name="T16" fmla="*/ 149225 w 238"/>
              <a:gd name="T17" fmla="*/ 123825 h 254"/>
              <a:gd name="T18" fmla="*/ 161925 w 238"/>
              <a:gd name="T19" fmla="*/ 123825 h 254"/>
              <a:gd name="T20" fmla="*/ 168275 w 238"/>
              <a:gd name="T21" fmla="*/ 114300 h 254"/>
              <a:gd name="T22" fmla="*/ 184150 w 238"/>
              <a:gd name="T23" fmla="*/ 88900 h 254"/>
              <a:gd name="T24" fmla="*/ 193675 w 238"/>
              <a:gd name="T25" fmla="*/ 85725 h 254"/>
              <a:gd name="T26" fmla="*/ 206375 w 238"/>
              <a:gd name="T27" fmla="*/ 79375 h 254"/>
              <a:gd name="T28" fmla="*/ 212725 w 238"/>
              <a:gd name="T29" fmla="*/ 60325 h 254"/>
              <a:gd name="T30" fmla="*/ 215900 w 238"/>
              <a:gd name="T31" fmla="*/ 53975 h 254"/>
              <a:gd name="T32" fmla="*/ 219075 w 238"/>
              <a:gd name="T33" fmla="*/ 34925 h 254"/>
              <a:gd name="T34" fmla="*/ 231775 w 238"/>
              <a:gd name="T35" fmla="*/ 22225 h 254"/>
              <a:gd name="T36" fmla="*/ 238125 w 238"/>
              <a:gd name="T37" fmla="*/ 19050 h 254"/>
              <a:gd name="T38" fmla="*/ 257175 w 238"/>
              <a:gd name="T39" fmla="*/ 3175 h 254"/>
              <a:gd name="T40" fmla="*/ 282575 w 238"/>
              <a:gd name="T41" fmla="*/ 6350 h 254"/>
              <a:gd name="T42" fmla="*/ 288925 w 238"/>
              <a:gd name="T43" fmla="*/ 6350 h 254"/>
              <a:gd name="T44" fmla="*/ 298450 w 238"/>
              <a:gd name="T45" fmla="*/ 15875 h 254"/>
              <a:gd name="T46" fmla="*/ 314325 w 238"/>
              <a:gd name="T47" fmla="*/ 22225 h 254"/>
              <a:gd name="T48" fmla="*/ 330200 w 238"/>
              <a:gd name="T49" fmla="*/ 22225 h 254"/>
              <a:gd name="T50" fmla="*/ 352425 w 238"/>
              <a:gd name="T51" fmla="*/ 25400 h 254"/>
              <a:gd name="T52" fmla="*/ 352425 w 238"/>
              <a:gd name="T53" fmla="*/ 47625 h 254"/>
              <a:gd name="T54" fmla="*/ 349250 w 238"/>
              <a:gd name="T55" fmla="*/ 57150 h 254"/>
              <a:gd name="T56" fmla="*/ 346075 w 238"/>
              <a:gd name="T57" fmla="*/ 66675 h 254"/>
              <a:gd name="T58" fmla="*/ 333375 w 238"/>
              <a:gd name="T59" fmla="*/ 79375 h 254"/>
              <a:gd name="T60" fmla="*/ 339725 w 238"/>
              <a:gd name="T61" fmla="*/ 95250 h 254"/>
              <a:gd name="T62" fmla="*/ 330200 w 238"/>
              <a:gd name="T63" fmla="*/ 101600 h 254"/>
              <a:gd name="T64" fmla="*/ 333375 w 238"/>
              <a:gd name="T65" fmla="*/ 123825 h 254"/>
              <a:gd name="T66" fmla="*/ 333375 w 238"/>
              <a:gd name="T67" fmla="*/ 130175 h 254"/>
              <a:gd name="T68" fmla="*/ 330200 w 238"/>
              <a:gd name="T69" fmla="*/ 139700 h 254"/>
              <a:gd name="T70" fmla="*/ 330200 w 238"/>
              <a:gd name="T71" fmla="*/ 152400 h 254"/>
              <a:gd name="T72" fmla="*/ 346075 w 238"/>
              <a:gd name="T73" fmla="*/ 158750 h 254"/>
              <a:gd name="T74" fmla="*/ 355600 w 238"/>
              <a:gd name="T75" fmla="*/ 241300 h 254"/>
              <a:gd name="T76" fmla="*/ 365125 w 238"/>
              <a:gd name="T77" fmla="*/ 250825 h 254"/>
              <a:gd name="T78" fmla="*/ 377825 w 238"/>
              <a:gd name="T79" fmla="*/ 260350 h 254"/>
              <a:gd name="T80" fmla="*/ 365125 w 238"/>
              <a:gd name="T81" fmla="*/ 273050 h 254"/>
              <a:gd name="T82" fmla="*/ 365125 w 238"/>
              <a:gd name="T83" fmla="*/ 307975 h 254"/>
              <a:gd name="T84" fmla="*/ 320675 w 238"/>
              <a:gd name="T85" fmla="*/ 352425 h 254"/>
              <a:gd name="T86" fmla="*/ 295275 w 238"/>
              <a:gd name="T87" fmla="*/ 342900 h 254"/>
              <a:gd name="T88" fmla="*/ 276225 w 238"/>
              <a:gd name="T89" fmla="*/ 352425 h 254"/>
              <a:gd name="T90" fmla="*/ 285750 w 238"/>
              <a:gd name="T91" fmla="*/ 361950 h 254"/>
              <a:gd name="T92" fmla="*/ 228600 w 238"/>
              <a:gd name="T93" fmla="*/ 390525 h 254"/>
              <a:gd name="T94" fmla="*/ 225425 w 238"/>
              <a:gd name="T95" fmla="*/ 403225 h 254"/>
              <a:gd name="T96" fmla="*/ 104775 w 238"/>
              <a:gd name="T97" fmla="*/ 352425 h 254"/>
              <a:gd name="T98" fmla="*/ 98425 w 238"/>
              <a:gd name="T99" fmla="*/ 346075 h 254"/>
              <a:gd name="T100" fmla="*/ 82550 w 238"/>
              <a:gd name="T101" fmla="*/ 336550 h 254"/>
              <a:gd name="T102" fmla="*/ 0 w 238"/>
              <a:gd name="T103" fmla="*/ 177800 h 254"/>
              <a:gd name="T104" fmla="*/ 34925 w 238"/>
              <a:gd name="T105" fmla="*/ 117475 h 254"/>
              <a:gd name="T106" fmla="*/ 34925 w 238"/>
              <a:gd name="T107" fmla="*/ 117475 h 25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38" h="254">
                <a:moveTo>
                  <a:pt x="22" y="74"/>
                </a:moveTo>
                <a:lnTo>
                  <a:pt x="24" y="74"/>
                </a:lnTo>
                <a:lnTo>
                  <a:pt x="26" y="72"/>
                </a:lnTo>
                <a:lnTo>
                  <a:pt x="28" y="76"/>
                </a:lnTo>
                <a:lnTo>
                  <a:pt x="30" y="76"/>
                </a:lnTo>
                <a:lnTo>
                  <a:pt x="36" y="72"/>
                </a:lnTo>
                <a:lnTo>
                  <a:pt x="38" y="64"/>
                </a:lnTo>
                <a:lnTo>
                  <a:pt x="44" y="60"/>
                </a:lnTo>
                <a:lnTo>
                  <a:pt x="48" y="66"/>
                </a:lnTo>
                <a:lnTo>
                  <a:pt x="68" y="72"/>
                </a:lnTo>
                <a:lnTo>
                  <a:pt x="72" y="68"/>
                </a:lnTo>
                <a:lnTo>
                  <a:pt x="76" y="66"/>
                </a:lnTo>
                <a:lnTo>
                  <a:pt x="80" y="66"/>
                </a:lnTo>
                <a:lnTo>
                  <a:pt x="84" y="72"/>
                </a:lnTo>
                <a:lnTo>
                  <a:pt x="82" y="74"/>
                </a:lnTo>
                <a:lnTo>
                  <a:pt x="86" y="74"/>
                </a:lnTo>
                <a:lnTo>
                  <a:pt x="88" y="78"/>
                </a:lnTo>
                <a:lnTo>
                  <a:pt x="94" y="78"/>
                </a:lnTo>
                <a:lnTo>
                  <a:pt x="96" y="80"/>
                </a:lnTo>
                <a:lnTo>
                  <a:pt x="102" y="78"/>
                </a:lnTo>
                <a:lnTo>
                  <a:pt x="102" y="72"/>
                </a:lnTo>
                <a:lnTo>
                  <a:pt x="106" y="72"/>
                </a:lnTo>
                <a:lnTo>
                  <a:pt x="110" y="56"/>
                </a:lnTo>
                <a:lnTo>
                  <a:pt x="116" y="56"/>
                </a:lnTo>
                <a:lnTo>
                  <a:pt x="116" y="54"/>
                </a:lnTo>
                <a:lnTo>
                  <a:pt x="122" y="54"/>
                </a:lnTo>
                <a:lnTo>
                  <a:pt x="126" y="52"/>
                </a:lnTo>
                <a:lnTo>
                  <a:pt x="130" y="50"/>
                </a:lnTo>
                <a:lnTo>
                  <a:pt x="130" y="44"/>
                </a:lnTo>
                <a:lnTo>
                  <a:pt x="134" y="38"/>
                </a:lnTo>
                <a:lnTo>
                  <a:pt x="134" y="36"/>
                </a:lnTo>
                <a:lnTo>
                  <a:pt x="136" y="34"/>
                </a:lnTo>
                <a:lnTo>
                  <a:pt x="136" y="26"/>
                </a:lnTo>
                <a:lnTo>
                  <a:pt x="138" y="22"/>
                </a:lnTo>
                <a:lnTo>
                  <a:pt x="144" y="18"/>
                </a:lnTo>
                <a:lnTo>
                  <a:pt x="146" y="14"/>
                </a:lnTo>
                <a:lnTo>
                  <a:pt x="148" y="14"/>
                </a:lnTo>
                <a:lnTo>
                  <a:pt x="150" y="12"/>
                </a:lnTo>
                <a:lnTo>
                  <a:pt x="158" y="10"/>
                </a:lnTo>
                <a:lnTo>
                  <a:pt x="162" y="2"/>
                </a:lnTo>
                <a:lnTo>
                  <a:pt x="166" y="0"/>
                </a:lnTo>
                <a:lnTo>
                  <a:pt x="178" y="4"/>
                </a:lnTo>
                <a:lnTo>
                  <a:pt x="180" y="2"/>
                </a:lnTo>
                <a:lnTo>
                  <a:pt x="182" y="4"/>
                </a:lnTo>
                <a:lnTo>
                  <a:pt x="186" y="6"/>
                </a:lnTo>
                <a:lnTo>
                  <a:pt x="188" y="10"/>
                </a:lnTo>
                <a:lnTo>
                  <a:pt x="194" y="6"/>
                </a:lnTo>
                <a:lnTo>
                  <a:pt x="198" y="14"/>
                </a:lnTo>
                <a:lnTo>
                  <a:pt x="204" y="12"/>
                </a:lnTo>
                <a:lnTo>
                  <a:pt x="208" y="14"/>
                </a:lnTo>
                <a:lnTo>
                  <a:pt x="214" y="12"/>
                </a:lnTo>
                <a:lnTo>
                  <a:pt x="222" y="16"/>
                </a:lnTo>
                <a:lnTo>
                  <a:pt x="220" y="22"/>
                </a:lnTo>
                <a:lnTo>
                  <a:pt x="222" y="30"/>
                </a:lnTo>
                <a:lnTo>
                  <a:pt x="218" y="34"/>
                </a:lnTo>
                <a:lnTo>
                  <a:pt x="220" y="36"/>
                </a:lnTo>
                <a:lnTo>
                  <a:pt x="218" y="40"/>
                </a:lnTo>
                <a:lnTo>
                  <a:pt x="218" y="42"/>
                </a:lnTo>
                <a:lnTo>
                  <a:pt x="210" y="46"/>
                </a:lnTo>
                <a:lnTo>
                  <a:pt x="210" y="50"/>
                </a:lnTo>
                <a:lnTo>
                  <a:pt x="210" y="54"/>
                </a:lnTo>
                <a:lnTo>
                  <a:pt x="214" y="60"/>
                </a:lnTo>
                <a:lnTo>
                  <a:pt x="210" y="62"/>
                </a:lnTo>
                <a:lnTo>
                  <a:pt x="208" y="64"/>
                </a:lnTo>
                <a:lnTo>
                  <a:pt x="210" y="66"/>
                </a:lnTo>
                <a:lnTo>
                  <a:pt x="210" y="78"/>
                </a:lnTo>
                <a:lnTo>
                  <a:pt x="214" y="80"/>
                </a:lnTo>
                <a:lnTo>
                  <a:pt x="210" y="82"/>
                </a:lnTo>
                <a:lnTo>
                  <a:pt x="210" y="86"/>
                </a:lnTo>
                <a:lnTo>
                  <a:pt x="208" y="88"/>
                </a:lnTo>
                <a:lnTo>
                  <a:pt x="210" y="94"/>
                </a:lnTo>
                <a:lnTo>
                  <a:pt x="208" y="96"/>
                </a:lnTo>
                <a:lnTo>
                  <a:pt x="210" y="100"/>
                </a:lnTo>
                <a:lnTo>
                  <a:pt x="218" y="100"/>
                </a:lnTo>
                <a:lnTo>
                  <a:pt x="218" y="152"/>
                </a:lnTo>
                <a:lnTo>
                  <a:pt x="224" y="152"/>
                </a:lnTo>
                <a:lnTo>
                  <a:pt x="224" y="158"/>
                </a:lnTo>
                <a:lnTo>
                  <a:pt x="230" y="158"/>
                </a:lnTo>
                <a:lnTo>
                  <a:pt x="230" y="164"/>
                </a:lnTo>
                <a:lnTo>
                  <a:pt x="238" y="164"/>
                </a:lnTo>
                <a:lnTo>
                  <a:pt x="238" y="172"/>
                </a:lnTo>
                <a:lnTo>
                  <a:pt x="230" y="172"/>
                </a:lnTo>
                <a:lnTo>
                  <a:pt x="230" y="186"/>
                </a:lnTo>
                <a:lnTo>
                  <a:pt x="230" y="194"/>
                </a:lnTo>
                <a:lnTo>
                  <a:pt x="202" y="216"/>
                </a:lnTo>
                <a:lnTo>
                  <a:pt x="202" y="222"/>
                </a:lnTo>
                <a:lnTo>
                  <a:pt x="186" y="222"/>
                </a:lnTo>
                <a:lnTo>
                  <a:pt x="186" y="216"/>
                </a:lnTo>
                <a:lnTo>
                  <a:pt x="174" y="214"/>
                </a:lnTo>
                <a:lnTo>
                  <a:pt x="174" y="222"/>
                </a:lnTo>
                <a:lnTo>
                  <a:pt x="180" y="222"/>
                </a:lnTo>
                <a:lnTo>
                  <a:pt x="180" y="228"/>
                </a:lnTo>
                <a:lnTo>
                  <a:pt x="174" y="228"/>
                </a:lnTo>
                <a:lnTo>
                  <a:pt x="144" y="246"/>
                </a:lnTo>
                <a:lnTo>
                  <a:pt x="146" y="252"/>
                </a:lnTo>
                <a:lnTo>
                  <a:pt x="142" y="254"/>
                </a:lnTo>
                <a:lnTo>
                  <a:pt x="140" y="254"/>
                </a:lnTo>
                <a:lnTo>
                  <a:pt x="66" y="222"/>
                </a:lnTo>
                <a:lnTo>
                  <a:pt x="58" y="218"/>
                </a:lnTo>
                <a:lnTo>
                  <a:pt x="62" y="218"/>
                </a:lnTo>
                <a:lnTo>
                  <a:pt x="62" y="214"/>
                </a:lnTo>
                <a:lnTo>
                  <a:pt x="52" y="212"/>
                </a:lnTo>
                <a:lnTo>
                  <a:pt x="0" y="158"/>
                </a:lnTo>
                <a:lnTo>
                  <a:pt x="0" y="112"/>
                </a:lnTo>
                <a:lnTo>
                  <a:pt x="2" y="108"/>
                </a:lnTo>
                <a:lnTo>
                  <a:pt x="22" y="7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0" name="Freeform 74"/>
          <p:cNvSpPr>
            <a:spLocks/>
          </p:cNvSpPr>
          <p:nvPr/>
        </p:nvSpPr>
        <p:spPr bwMode="auto">
          <a:xfrm>
            <a:off x="3275330" y="548873"/>
            <a:ext cx="593725" cy="355600"/>
          </a:xfrm>
          <a:custGeom>
            <a:avLst/>
            <a:gdLst>
              <a:gd name="T0" fmla="*/ 590550 w 374"/>
              <a:gd name="T1" fmla="*/ 9525 h 224"/>
              <a:gd name="T2" fmla="*/ 590550 w 374"/>
              <a:gd name="T3" fmla="*/ 19050 h 224"/>
              <a:gd name="T4" fmla="*/ 581025 w 374"/>
              <a:gd name="T5" fmla="*/ 25400 h 224"/>
              <a:gd name="T6" fmla="*/ 577850 w 374"/>
              <a:gd name="T7" fmla="*/ 34925 h 224"/>
              <a:gd name="T8" fmla="*/ 577850 w 374"/>
              <a:gd name="T9" fmla="*/ 53975 h 224"/>
              <a:gd name="T10" fmla="*/ 565150 w 374"/>
              <a:gd name="T11" fmla="*/ 57150 h 224"/>
              <a:gd name="T12" fmla="*/ 561975 w 374"/>
              <a:gd name="T13" fmla="*/ 63500 h 224"/>
              <a:gd name="T14" fmla="*/ 581025 w 374"/>
              <a:gd name="T15" fmla="*/ 82550 h 224"/>
              <a:gd name="T16" fmla="*/ 561975 w 374"/>
              <a:gd name="T17" fmla="*/ 76200 h 224"/>
              <a:gd name="T18" fmla="*/ 549275 w 374"/>
              <a:gd name="T19" fmla="*/ 95250 h 224"/>
              <a:gd name="T20" fmla="*/ 533400 w 374"/>
              <a:gd name="T21" fmla="*/ 104775 h 224"/>
              <a:gd name="T22" fmla="*/ 508000 w 374"/>
              <a:gd name="T23" fmla="*/ 111125 h 224"/>
              <a:gd name="T24" fmla="*/ 495300 w 374"/>
              <a:gd name="T25" fmla="*/ 130175 h 224"/>
              <a:gd name="T26" fmla="*/ 492125 w 374"/>
              <a:gd name="T27" fmla="*/ 136525 h 224"/>
              <a:gd name="T28" fmla="*/ 485775 w 374"/>
              <a:gd name="T29" fmla="*/ 142875 h 224"/>
              <a:gd name="T30" fmla="*/ 473075 w 374"/>
              <a:gd name="T31" fmla="*/ 139700 h 224"/>
              <a:gd name="T32" fmla="*/ 441325 w 374"/>
              <a:gd name="T33" fmla="*/ 155575 h 224"/>
              <a:gd name="T34" fmla="*/ 444500 w 374"/>
              <a:gd name="T35" fmla="*/ 168275 h 224"/>
              <a:gd name="T36" fmla="*/ 434975 w 374"/>
              <a:gd name="T37" fmla="*/ 180975 h 224"/>
              <a:gd name="T38" fmla="*/ 431800 w 374"/>
              <a:gd name="T39" fmla="*/ 190500 h 224"/>
              <a:gd name="T40" fmla="*/ 425450 w 374"/>
              <a:gd name="T41" fmla="*/ 190500 h 224"/>
              <a:gd name="T42" fmla="*/ 419100 w 374"/>
              <a:gd name="T43" fmla="*/ 212725 h 224"/>
              <a:gd name="T44" fmla="*/ 406400 w 374"/>
              <a:gd name="T45" fmla="*/ 228600 h 224"/>
              <a:gd name="T46" fmla="*/ 390525 w 374"/>
              <a:gd name="T47" fmla="*/ 234950 h 224"/>
              <a:gd name="T48" fmla="*/ 374650 w 374"/>
              <a:gd name="T49" fmla="*/ 231775 h 224"/>
              <a:gd name="T50" fmla="*/ 381000 w 374"/>
              <a:gd name="T51" fmla="*/ 247650 h 224"/>
              <a:gd name="T52" fmla="*/ 358775 w 374"/>
              <a:gd name="T53" fmla="*/ 263525 h 224"/>
              <a:gd name="T54" fmla="*/ 358775 w 374"/>
              <a:gd name="T55" fmla="*/ 292100 h 224"/>
              <a:gd name="T56" fmla="*/ 361950 w 374"/>
              <a:gd name="T57" fmla="*/ 301625 h 224"/>
              <a:gd name="T58" fmla="*/ 346075 w 374"/>
              <a:gd name="T59" fmla="*/ 314325 h 224"/>
              <a:gd name="T60" fmla="*/ 339725 w 374"/>
              <a:gd name="T61" fmla="*/ 327025 h 224"/>
              <a:gd name="T62" fmla="*/ 327025 w 374"/>
              <a:gd name="T63" fmla="*/ 355600 h 224"/>
              <a:gd name="T64" fmla="*/ 292100 w 374"/>
              <a:gd name="T65" fmla="*/ 333375 h 224"/>
              <a:gd name="T66" fmla="*/ 269875 w 374"/>
              <a:gd name="T67" fmla="*/ 333375 h 224"/>
              <a:gd name="T68" fmla="*/ 250825 w 374"/>
              <a:gd name="T69" fmla="*/ 320675 h 224"/>
              <a:gd name="T70" fmla="*/ 228600 w 374"/>
              <a:gd name="T71" fmla="*/ 323850 h 224"/>
              <a:gd name="T72" fmla="*/ 215900 w 374"/>
              <a:gd name="T73" fmla="*/ 333375 h 224"/>
              <a:gd name="T74" fmla="*/ 187325 w 374"/>
              <a:gd name="T75" fmla="*/ 342900 h 224"/>
              <a:gd name="T76" fmla="*/ 158750 w 374"/>
              <a:gd name="T77" fmla="*/ 339725 h 224"/>
              <a:gd name="T78" fmla="*/ 133350 w 374"/>
              <a:gd name="T79" fmla="*/ 314325 h 224"/>
              <a:gd name="T80" fmla="*/ 114300 w 374"/>
              <a:gd name="T81" fmla="*/ 292100 h 224"/>
              <a:gd name="T82" fmla="*/ 107950 w 374"/>
              <a:gd name="T83" fmla="*/ 276225 h 224"/>
              <a:gd name="T84" fmla="*/ 92075 w 374"/>
              <a:gd name="T85" fmla="*/ 254000 h 224"/>
              <a:gd name="T86" fmla="*/ 60325 w 374"/>
              <a:gd name="T87" fmla="*/ 219075 h 224"/>
              <a:gd name="T88" fmla="*/ 41275 w 374"/>
              <a:gd name="T89" fmla="*/ 222250 h 224"/>
              <a:gd name="T90" fmla="*/ 15875 w 374"/>
              <a:gd name="T91" fmla="*/ 219075 h 224"/>
              <a:gd name="T92" fmla="*/ 0 w 374"/>
              <a:gd name="T93" fmla="*/ 193675 h 224"/>
              <a:gd name="T94" fmla="*/ 9525 w 374"/>
              <a:gd name="T95" fmla="*/ 155575 h 224"/>
              <a:gd name="T96" fmla="*/ 19050 w 374"/>
              <a:gd name="T97" fmla="*/ 136525 h 224"/>
              <a:gd name="T98" fmla="*/ 38100 w 374"/>
              <a:gd name="T99" fmla="*/ 127000 h 224"/>
              <a:gd name="T100" fmla="*/ 47625 w 374"/>
              <a:gd name="T101" fmla="*/ 117475 h 224"/>
              <a:gd name="T102" fmla="*/ 76200 w 374"/>
              <a:gd name="T103" fmla="*/ 98425 h 224"/>
              <a:gd name="T104" fmla="*/ 85725 w 374"/>
              <a:gd name="T105" fmla="*/ 73025 h 224"/>
              <a:gd name="T106" fmla="*/ 187325 w 374"/>
              <a:gd name="T107" fmla="*/ 9525 h 224"/>
              <a:gd name="T108" fmla="*/ 584200 w 374"/>
              <a:gd name="T109" fmla="*/ 0 h 2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74" h="224">
                <a:moveTo>
                  <a:pt x="368" y="0"/>
                </a:moveTo>
                <a:lnTo>
                  <a:pt x="372" y="4"/>
                </a:lnTo>
                <a:lnTo>
                  <a:pt x="372" y="6"/>
                </a:lnTo>
                <a:lnTo>
                  <a:pt x="374" y="8"/>
                </a:lnTo>
                <a:lnTo>
                  <a:pt x="372" y="8"/>
                </a:lnTo>
                <a:lnTo>
                  <a:pt x="372" y="12"/>
                </a:lnTo>
                <a:lnTo>
                  <a:pt x="370" y="14"/>
                </a:lnTo>
                <a:lnTo>
                  <a:pt x="368" y="18"/>
                </a:lnTo>
                <a:lnTo>
                  <a:pt x="366" y="16"/>
                </a:lnTo>
                <a:lnTo>
                  <a:pt x="366" y="20"/>
                </a:lnTo>
                <a:lnTo>
                  <a:pt x="364" y="20"/>
                </a:lnTo>
                <a:lnTo>
                  <a:pt x="364" y="22"/>
                </a:lnTo>
                <a:lnTo>
                  <a:pt x="360" y="26"/>
                </a:lnTo>
                <a:lnTo>
                  <a:pt x="358" y="28"/>
                </a:lnTo>
                <a:lnTo>
                  <a:pt x="364" y="34"/>
                </a:lnTo>
                <a:lnTo>
                  <a:pt x="360" y="34"/>
                </a:lnTo>
                <a:lnTo>
                  <a:pt x="366" y="40"/>
                </a:lnTo>
                <a:lnTo>
                  <a:pt x="356" y="36"/>
                </a:lnTo>
                <a:lnTo>
                  <a:pt x="356" y="38"/>
                </a:lnTo>
                <a:lnTo>
                  <a:pt x="356" y="40"/>
                </a:lnTo>
                <a:lnTo>
                  <a:pt x="354" y="40"/>
                </a:lnTo>
                <a:lnTo>
                  <a:pt x="358" y="46"/>
                </a:lnTo>
                <a:lnTo>
                  <a:pt x="364" y="46"/>
                </a:lnTo>
                <a:lnTo>
                  <a:pt x="366" y="52"/>
                </a:lnTo>
                <a:lnTo>
                  <a:pt x="360" y="52"/>
                </a:lnTo>
                <a:lnTo>
                  <a:pt x="360" y="54"/>
                </a:lnTo>
                <a:lnTo>
                  <a:pt x="354" y="48"/>
                </a:lnTo>
                <a:lnTo>
                  <a:pt x="352" y="52"/>
                </a:lnTo>
                <a:lnTo>
                  <a:pt x="354" y="56"/>
                </a:lnTo>
                <a:lnTo>
                  <a:pt x="346" y="60"/>
                </a:lnTo>
                <a:lnTo>
                  <a:pt x="336" y="56"/>
                </a:lnTo>
                <a:lnTo>
                  <a:pt x="334" y="58"/>
                </a:lnTo>
                <a:lnTo>
                  <a:pt x="336" y="66"/>
                </a:lnTo>
                <a:lnTo>
                  <a:pt x="328" y="64"/>
                </a:lnTo>
                <a:lnTo>
                  <a:pt x="326" y="70"/>
                </a:lnTo>
                <a:lnTo>
                  <a:pt x="320" y="70"/>
                </a:lnTo>
                <a:lnTo>
                  <a:pt x="320" y="76"/>
                </a:lnTo>
                <a:lnTo>
                  <a:pt x="316" y="80"/>
                </a:lnTo>
                <a:lnTo>
                  <a:pt x="312" y="82"/>
                </a:lnTo>
                <a:lnTo>
                  <a:pt x="310" y="80"/>
                </a:lnTo>
                <a:lnTo>
                  <a:pt x="308" y="84"/>
                </a:lnTo>
                <a:lnTo>
                  <a:pt x="310" y="86"/>
                </a:lnTo>
                <a:lnTo>
                  <a:pt x="306" y="84"/>
                </a:lnTo>
                <a:lnTo>
                  <a:pt x="304" y="86"/>
                </a:lnTo>
                <a:lnTo>
                  <a:pt x="306" y="90"/>
                </a:lnTo>
                <a:lnTo>
                  <a:pt x="304" y="96"/>
                </a:lnTo>
                <a:lnTo>
                  <a:pt x="298" y="94"/>
                </a:lnTo>
                <a:lnTo>
                  <a:pt x="298" y="88"/>
                </a:lnTo>
                <a:lnTo>
                  <a:pt x="294" y="98"/>
                </a:lnTo>
                <a:lnTo>
                  <a:pt x="288" y="96"/>
                </a:lnTo>
                <a:lnTo>
                  <a:pt x="278" y="98"/>
                </a:lnTo>
                <a:lnTo>
                  <a:pt x="280" y="102"/>
                </a:lnTo>
                <a:lnTo>
                  <a:pt x="284" y="102"/>
                </a:lnTo>
                <a:lnTo>
                  <a:pt x="280" y="106"/>
                </a:lnTo>
                <a:lnTo>
                  <a:pt x="276" y="106"/>
                </a:lnTo>
                <a:lnTo>
                  <a:pt x="276" y="110"/>
                </a:lnTo>
                <a:lnTo>
                  <a:pt x="274" y="114"/>
                </a:lnTo>
                <a:lnTo>
                  <a:pt x="276" y="116"/>
                </a:lnTo>
                <a:lnTo>
                  <a:pt x="272" y="116"/>
                </a:lnTo>
                <a:lnTo>
                  <a:pt x="272" y="120"/>
                </a:lnTo>
                <a:lnTo>
                  <a:pt x="274" y="122"/>
                </a:lnTo>
                <a:lnTo>
                  <a:pt x="270" y="124"/>
                </a:lnTo>
                <a:lnTo>
                  <a:pt x="268" y="120"/>
                </a:lnTo>
                <a:lnTo>
                  <a:pt x="264" y="120"/>
                </a:lnTo>
                <a:lnTo>
                  <a:pt x="258" y="130"/>
                </a:lnTo>
                <a:lnTo>
                  <a:pt x="264" y="134"/>
                </a:lnTo>
                <a:lnTo>
                  <a:pt x="264" y="142"/>
                </a:lnTo>
                <a:lnTo>
                  <a:pt x="260" y="144"/>
                </a:lnTo>
                <a:lnTo>
                  <a:pt x="256" y="144"/>
                </a:lnTo>
                <a:lnTo>
                  <a:pt x="248" y="140"/>
                </a:lnTo>
                <a:lnTo>
                  <a:pt x="248" y="144"/>
                </a:lnTo>
                <a:lnTo>
                  <a:pt x="246" y="148"/>
                </a:lnTo>
                <a:lnTo>
                  <a:pt x="240" y="146"/>
                </a:lnTo>
                <a:lnTo>
                  <a:pt x="240" y="144"/>
                </a:lnTo>
                <a:lnTo>
                  <a:pt x="236" y="146"/>
                </a:lnTo>
                <a:lnTo>
                  <a:pt x="238" y="148"/>
                </a:lnTo>
                <a:lnTo>
                  <a:pt x="240" y="150"/>
                </a:lnTo>
                <a:lnTo>
                  <a:pt x="240" y="156"/>
                </a:lnTo>
                <a:lnTo>
                  <a:pt x="232" y="158"/>
                </a:lnTo>
                <a:lnTo>
                  <a:pt x="232" y="162"/>
                </a:lnTo>
                <a:lnTo>
                  <a:pt x="226" y="166"/>
                </a:lnTo>
                <a:lnTo>
                  <a:pt x="226" y="176"/>
                </a:lnTo>
                <a:lnTo>
                  <a:pt x="228" y="180"/>
                </a:lnTo>
                <a:lnTo>
                  <a:pt x="226" y="184"/>
                </a:lnTo>
                <a:lnTo>
                  <a:pt x="228" y="186"/>
                </a:lnTo>
                <a:lnTo>
                  <a:pt x="226" y="188"/>
                </a:lnTo>
                <a:lnTo>
                  <a:pt x="228" y="190"/>
                </a:lnTo>
                <a:lnTo>
                  <a:pt x="224" y="194"/>
                </a:lnTo>
                <a:lnTo>
                  <a:pt x="224" y="198"/>
                </a:lnTo>
                <a:lnTo>
                  <a:pt x="218" y="198"/>
                </a:lnTo>
                <a:lnTo>
                  <a:pt x="218" y="200"/>
                </a:lnTo>
                <a:lnTo>
                  <a:pt x="214" y="204"/>
                </a:lnTo>
                <a:lnTo>
                  <a:pt x="214" y="206"/>
                </a:lnTo>
                <a:lnTo>
                  <a:pt x="208" y="208"/>
                </a:lnTo>
                <a:lnTo>
                  <a:pt x="206" y="216"/>
                </a:lnTo>
                <a:lnTo>
                  <a:pt x="206" y="224"/>
                </a:lnTo>
                <a:lnTo>
                  <a:pt x="196" y="220"/>
                </a:lnTo>
                <a:lnTo>
                  <a:pt x="192" y="210"/>
                </a:lnTo>
                <a:lnTo>
                  <a:pt x="184" y="210"/>
                </a:lnTo>
                <a:lnTo>
                  <a:pt x="184" y="208"/>
                </a:lnTo>
                <a:lnTo>
                  <a:pt x="172" y="214"/>
                </a:lnTo>
                <a:lnTo>
                  <a:pt x="170" y="210"/>
                </a:lnTo>
                <a:lnTo>
                  <a:pt x="160" y="208"/>
                </a:lnTo>
                <a:lnTo>
                  <a:pt x="158" y="204"/>
                </a:lnTo>
                <a:lnTo>
                  <a:pt x="158" y="202"/>
                </a:lnTo>
                <a:lnTo>
                  <a:pt x="154" y="200"/>
                </a:lnTo>
                <a:lnTo>
                  <a:pt x="150" y="204"/>
                </a:lnTo>
                <a:lnTo>
                  <a:pt x="144" y="204"/>
                </a:lnTo>
                <a:lnTo>
                  <a:pt x="144" y="208"/>
                </a:lnTo>
                <a:lnTo>
                  <a:pt x="140" y="210"/>
                </a:lnTo>
                <a:lnTo>
                  <a:pt x="136" y="210"/>
                </a:lnTo>
                <a:lnTo>
                  <a:pt x="132" y="210"/>
                </a:lnTo>
                <a:lnTo>
                  <a:pt x="124" y="218"/>
                </a:lnTo>
                <a:lnTo>
                  <a:pt x="118" y="216"/>
                </a:lnTo>
                <a:lnTo>
                  <a:pt x="114" y="216"/>
                </a:lnTo>
                <a:lnTo>
                  <a:pt x="106" y="208"/>
                </a:lnTo>
                <a:lnTo>
                  <a:pt x="100" y="214"/>
                </a:lnTo>
                <a:lnTo>
                  <a:pt x="90" y="206"/>
                </a:lnTo>
                <a:lnTo>
                  <a:pt x="86" y="204"/>
                </a:lnTo>
                <a:lnTo>
                  <a:pt x="84" y="198"/>
                </a:lnTo>
                <a:lnTo>
                  <a:pt x="74" y="198"/>
                </a:lnTo>
                <a:lnTo>
                  <a:pt x="70" y="190"/>
                </a:lnTo>
                <a:lnTo>
                  <a:pt x="72" y="184"/>
                </a:lnTo>
                <a:lnTo>
                  <a:pt x="68" y="180"/>
                </a:lnTo>
                <a:lnTo>
                  <a:pt x="70" y="178"/>
                </a:lnTo>
                <a:lnTo>
                  <a:pt x="68" y="174"/>
                </a:lnTo>
                <a:lnTo>
                  <a:pt x="70" y="170"/>
                </a:lnTo>
                <a:lnTo>
                  <a:pt x="58" y="162"/>
                </a:lnTo>
                <a:lnTo>
                  <a:pt x="58" y="160"/>
                </a:lnTo>
                <a:lnTo>
                  <a:pt x="54" y="156"/>
                </a:lnTo>
                <a:lnTo>
                  <a:pt x="50" y="142"/>
                </a:lnTo>
                <a:lnTo>
                  <a:pt x="38" y="138"/>
                </a:lnTo>
                <a:lnTo>
                  <a:pt x="34" y="138"/>
                </a:lnTo>
                <a:lnTo>
                  <a:pt x="34" y="140"/>
                </a:lnTo>
                <a:lnTo>
                  <a:pt x="26" y="140"/>
                </a:lnTo>
                <a:lnTo>
                  <a:pt x="24" y="138"/>
                </a:lnTo>
                <a:lnTo>
                  <a:pt x="16" y="140"/>
                </a:lnTo>
                <a:lnTo>
                  <a:pt x="10" y="138"/>
                </a:lnTo>
                <a:lnTo>
                  <a:pt x="8" y="140"/>
                </a:lnTo>
                <a:lnTo>
                  <a:pt x="4" y="136"/>
                </a:lnTo>
                <a:lnTo>
                  <a:pt x="0" y="122"/>
                </a:lnTo>
                <a:lnTo>
                  <a:pt x="6" y="106"/>
                </a:lnTo>
                <a:lnTo>
                  <a:pt x="6" y="98"/>
                </a:lnTo>
                <a:lnTo>
                  <a:pt x="10" y="96"/>
                </a:lnTo>
                <a:lnTo>
                  <a:pt x="12" y="88"/>
                </a:lnTo>
                <a:lnTo>
                  <a:pt x="12" y="86"/>
                </a:lnTo>
                <a:lnTo>
                  <a:pt x="18" y="86"/>
                </a:lnTo>
                <a:lnTo>
                  <a:pt x="24" y="84"/>
                </a:lnTo>
                <a:lnTo>
                  <a:pt x="24" y="80"/>
                </a:lnTo>
                <a:lnTo>
                  <a:pt x="24" y="76"/>
                </a:lnTo>
                <a:lnTo>
                  <a:pt x="26" y="70"/>
                </a:lnTo>
                <a:lnTo>
                  <a:pt x="30" y="74"/>
                </a:lnTo>
                <a:lnTo>
                  <a:pt x="32" y="68"/>
                </a:lnTo>
                <a:lnTo>
                  <a:pt x="44" y="68"/>
                </a:lnTo>
                <a:lnTo>
                  <a:pt x="48" y="62"/>
                </a:lnTo>
                <a:lnTo>
                  <a:pt x="44" y="62"/>
                </a:lnTo>
                <a:lnTo>
                  <a:pt x="40" y="48"/>
                </a:lnTo>
                <a:lnTo>
                  <a:pt x="54" y="46"/>
                </a:lnTo>
                <a:lnTo>
                  <a:pt x="76" y="42"/>
                </a:lnTo>
                <a:lnTo>
                  <a:pt x="76" y="6"/>
                </a:lnTo>
                <a:lnTo>
                  <a:pt x="118" y="6"/>
                </a:lnTo>
                <a:lnTo>
                  <a:pt x="368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1" name="Freeform 75"/>
          <p:cNvSpPr>
            <a:spLocks/>
          </p:cNvSpPr>
          <p:nvPr/>
        </p:nvSpPr>
        <p:spPr bwMode="auto">
          <a:xfrm>
            <a:off x="2976880" y="558398"/>
            <a:ext cx="419100" cy="254000"/>
          </a:xfrm>
          <a:custGeom>
            <a:avLst/>
            <a:gdLst>
              <a:gd name="T0" fmla="*/ 346075 w 264"/>
              <a:gd name="T1" fmla="*/ 9525 h 160"/>
              <a:gd name="T2" fmla="*/ 419100 w 264"/>
              <a:gd name="T3" fmla="*/ 0 h 160"/>
              <a:gd name="T4" fmla="*/ 384175 w 264"/>
              <a:gd name="T5" fmla="*/ 63500 h 160"/>
              <a:gd name="T6" fmla="*/ 368300 w 264"/>
              <a:gd name="T7" fmla="*/ 88900 h 160"/>
              <a:gd name="T8" fmla="*/ 368300 w 264"/>
              <a:gd name="T9" fmla="*/ 98425 h 160"/>
              <a:gd name="T10" fmla="*/ 346075 w 264"/>
              <a:gd name="T11" fmla="*/ 107950 h 160"/>
              <a:gd name="T12" fmla="*/ 336550 w 264"/>
              <a:gd name="T13" fmla="*/ 111125 h 160"/>
              <a:gd name="T14" fmla="*/ 336550 w 264"/>
              <a:gd name="T15" fmla="*/ 123825 h 160"/>
              <a:gd name="T16" fmla="*/ 317500 w 264"/>
              <a:gd name="T17" fmla="*/ 127000 h 160"/>
              <a:gd name="T18" fmla="*/ 314325 w 264"/>
              <a:gd name="T19" fmla="*/ 142875 h 160"/>
              <a:gd name="T20" fmla="*/ 307975 w 264"/>
              <a:gd name="T21" fmla="*/ 146050 h 160"/>
              <a:gd name="T22" fmla="*/ 298450 w 264"/>
              <a:gd name="T23" fmla="*/ 184150 h 160"/>
              <a:gd name="T24" fmla="*/ 311150 w 264"/>
              <a:gd name="T25" fmla="*/ 212725 h 160"/>
              <a:gd name="T26" fmla="*/ 295275 w 264"/>
              <a:gd name="T27" fmla="*/ 234950 h 160"/>
              <a:gd name="T28" fmla="*/ 279400 w 264"/>
              <a:gd name="T29" fmla="*/ 241300 h 160"/>
              <a:gd name="T30" fmla="*/ 263525 w 264"/>
              <a:gd name="T31" fmla="*/ 250825 h 160"/>
              <a:gd name="T32" fmla="*/ 247650 w 264"/>
              <a:gd name="T33" fmla="*/ 254000 h 160"/>
              <a:gd name="T34" fmla="*/ 215900 w 264"/>
              <a:gd name="T35" fmla="*/ 241300 h 160"/>
              <a:gd name="T36" fmla="*/ 177800 w 264"/>
              <a:gd name="T37" fmla="*/ 219075 h 160"/>
              <a:gd name="T38" fmla="*/ 158750 w 264"/>
              <a:gd name="T39" fmla="*/ 193675 h 160"/>
              <a:gd name="T40" fmla="*/ 155575 w 264"/>
              <a:gd name="T41" fmla="*/ 180975 h 160"/>
              <a:gd name="T42" fmla="*/ 139700 w 264"/>
              <a:gd name="T43" fmla="*/ 149225 h 160"/>
              <a:gd name="T44" fmla="*/ 146050 w 264"/>
              <a:gd name="T45" fmla="*/ 111125 h 160"/>
              <a:gd name="T46" fmla="*/ 127000 w 264"/>
              <a:gd name="T47" fmla="*/ 101600 h 160"/>
              <a:gd name="T48" fmla="*/ 114300 w 264"/>
              <a:gd name="T49" fmla="*/ 107950 h 160"/>
              <a:gd name="T50" fmla="*/ 120650 w 264"/>
              <a:gd name="T51" fmla="*/ 117475 h 160"/>
              <a:gd name="T52" fmla="*/ 95250 w 264"/>
              <a:gd name="T53" fmla="*/ 101600 h 160"/>
              <a:gd name="T54" fmla="*/ 31750 w 264"/>
              <a:gd name="T55" fmla="*/ 79375 h 160"/>
              <a:gd name="T56" fmla="*/ 31750 w 264"/>
              <a:gd name="T57" fmla="*/ 63500 h 160"/>
              <a:gd name="T58" fmla="*/ 22225 w 264"/>
              <a:gd name="T59" fmla="*/ 47625 h 160"/>
              <a:gd name="T60" fmla="*/ 9525 w 264"/>
              <a:gd name="T61" fmla="*/ 34925 h 160"/>
              <a:gd name="T62" fmla="*/ 9525 w 264"/>
              <a:gd name="T63" fmla="*/ 15875 h 160"/>
              <a:gd name="T64" fmla="*/ 9525 w 264"/>
              <a:gd name="T65" fmla="*/ 9525 h 160"/>
              <a:gd name="T66" fmla="*/ 9525 w 264"/>
              <a:gd name="T67" fmla="*/ 9525 h 16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64" h="160">
                <a:moveTo>
                  <a:pt x="6" y="6"/>
                </a:moveTo>
                <a:lnTo>
                  <a:pt x="218" y="6"/>
                </a:lnTo>
                <a:lnTo>
                  <a:pt x="218" y="0"/>
                </a:lnTo>
                <a:lnTo>
                  <a:pt x="264" y="0"/>
                </a:lnTo>
                <a:lnTo>
                  <a:pt x="264" y="36"/>
                </a:lnTo>
                <a:lnTo>
                  <a:pt x="242" y="40"/>
                </a:lnTo>
                <a:lnTo>
                  <a:pt x="228" y="42"/>
                </a:lnTo>
                <a:lnTo>
                  <a:pt x="232" y="56"/>
                </a:lnTo>
                <a:lnTo>
                  <a:pt x="236" y="56"/>
                </a:lnTo>
                <a:lnTo>
                  <a:pt x="232" y="62"/>
                </a:lnTo>
                <a:lnTo>
                  <a:pt x="220" y="62"/>
                </a:lnTo>
                <a:lnTo>
                  <a:pt x="218" y="68"/>
                </a:lnTo>
                <a:lnTo>
                  <a:pt x="214" y="64"/>
                </a:lnTo>
                <a:lnTo>
                  <a:pt x="212" y="70"/>
                </a:lnTo>
                <a:lnTo>
                  <a:pt x="212" y="74"/>
                </a:lnTo>
                <a:lnTo>
                  <a:pt x="212" y="78"/>
                </a:lnTo>
                <a:lnTo>
                  <a:pt x="206" y="80"/>
                </a:lnTo>
                <a:lnTo>
                  <a:pt x="200" y="80"/>
                </a:lnTo>
                <a:lnTo>
                  <a:pt x="200" y="82"/>
                </a:lnTo>
                <a:lnTo>
                  <a:pt x="198" y="90"/>
                </a:lnTo>
                <a:lnTo>
                  <a:pt x="194" y="92"/>
                </a:lnTo>
                <a:lnTo>
                  <a:pt x="194" y="100"/>
                </a:lnTo>
                <a:lnTo>
                  <a:pt x="188" y="116"/>
                </a:lnTo>
                <a:lnTo>
                  <a:pt x="192" y="130"/>
                </a:lnTo>
                <a:lnTo>
                  <a:pt x="196" y="134"/>
                </a:lnTo>
                <a:lnTo>
                  <a:pt x="192" y="140"/>
                </a:lnTo>
                <a:lnTo>
                  <a:pt x="186" y="148"/>
                </a:lnTo>
                <a:lnTo>
                  <a:pt x="180" y="150"/>
                </a:lnTo>
                <a:lnTo>
                  <a:pt x="176" y="152"/>
                </a:lnTo>
                <a:lnTo>
                  <a:pt x="172" y="154"/>
                </a:lnTo>
                <a:lnTo>
                  <a:pt x="166" y="158"/>
                </a:lnTo>
                <a:lnTo>
                  <a:pt x="162" y="160"/>
                </a:lnTo>
                <a:lnTo>
                  <a:pt x="156" y="160"/>
                </a:lnTo>
                <a:lnTo>
                  <a:pt x="148" y="154"/>
                </a:lnTo>
                <a:lnTo>
                  <a:pt x="136" y="152"/>
                </a:lnTo>
                <a:lnTo>
                  <a:pt x="112" y="158"/>
                </a:lnTo>
                <a:lnTo>
                  <a:pt x="112" y="138"/>
                </a:lnTo>
                <a:lnTo>
                  <a:pt x="100" y="132"/>
                </a:lnTo>
                <a:lnTo>
                  <a:pt x="100" y="122"/>
                </a:lnTo>
                <a:lnTo>
                  <a:pt x="102" y="118"/>
                </a:lnTo>
                <a:lnTo>
                  <a:pt x="98" y="114"/>
                </a:lnTo>
                <a:lnTo>
                  <a:pt x="92" y="104"/>
                </a:lnTo>
                <a:lnTo>
                  <a:pt x="88" y="94"/>
                </a:lnTo>
                <a:lnTo>
                  <a:pt x="94" y="76"/>
                </a:lnTo>
                <a:lnTo>
                  <a:pt x="92" y="70"/>
                </a:lnTo>
                <a:lnTo>
                  <a:pt x="84" y="62"/>
                </a:lnTo>
                <a:lnTo>
                  <a:pt x="80" y="64"/>
                </a:lnTo>
                <a:lnTo>
                  <a:pt x="72" y="68"/>
                </a:lnTo>
                <a:lnTo>
                  <a:pt x="76" y="68"/>
                </a:lnTo>
                <a:lnTo>
                  <a:pt x="76" y="74"/>
                </a:lnTo>
                <a:lnTo>
                  <a:pt x="60" y="74"/>
                </a:lnTo>
                <a:lnTo>
                  <a:pt x="60" y="64"/>
                </a:lnTo>
                <a:lnTo>
                  <a:pt x="22" y="52"/>
                </a:lnTo>
                <a:lnTo>
                  <a:pt x="20" y="50"/>
                </a:lnTo>
                <a:lnTo>
                  <a:pt x="20" y="48"/>
                </a:lnTo>
                <a:lnTo>
                  <a:pt x="20" y="40"/>
                </a:lnTo>
                <a:lnTo>
                  <a:pt x="16" y="36"/>
                </a:lnTo>
                <a:lnTo>
                  <a:pt x="14" y="30"/>
                </a:lnTo>
                <a:lnTo>
                  <a:pt x="8" y="28"/>
                </a:lnTo>
                <a:lnTo>
                  <a:pt x="6" y="22"/>
                </a:lnTo>
                <a:lnTo>
                  <a:pt x="0" y="18"/>
                </a:lnTo>
                <a:lnTo>
                  <a:pt x="6" y="10"/>
                </a:lnTo>
                <a:lnTo>
                  <a:pt x="6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2" name="Freeform 76"/>
          <p:cNvSpPr>
            <a:spLocks/>
          </p:cNvSpPr>
          <p:nvPr/>
        </p:nvSpPr>
        <p:spPr bwMode="auto">
          <a:xfrm>
            <a:off x="2732405" y="567923"/>
            <a:ext cx="422275" cy="431800"/>
          </a:xfrm>
          <a:custGeom>
            <a:avLst/>
            <a:gdLst>
              <a:gd name="T0" fmla="*/ 254000 w 266"/>
              <a:gd name="T1" fmla="*/ 6350 h 272"/>
              <a:gd name="T2" fmla="*/ 257175 w 266"/>
              <a:gd name="T3" fmla="*/ 34925 h 272"/>
              <a:gd name="T4" fmla="*/ 276225 w 266"/>
              <a:gd name="T5" fmla="*/ 53975 h 272"/>
              <a:gd name="T6" fmla="*/ 279400 w 266"/>
              <a:gd name="T7" fmla="*/ 73025 h 272"/>
              <a:gd name="T8" fmla="*/ 365125 w 266"/>
              <a:gd name="T9" fmla="*/ 107950 h 272"/>
              <a:gd name="T10" fmla="*/ 358775 w 266"/>
              <a:gd name="T11" fmla="*/ 98425 h 272"/>
              <a:gd name="T12" fmla="*/ 390525 w 266"/>
              <a:gd name="T13" fmla="*/ 101600 h 272"/>
              <a:gd name="T14" fmla="*/ 390525 w 266"/>
              <a:gd name="T15" fmla="*/ 155575 h 272"/>
              <a:gd name="T16" fmla="*/ 403225 w 266"/>
              <a:gd name="T17" fmla="*/ 184150 h 272"/>
              <a:gd name="T18" fmla="*/ 422275 w 266"/>
              <a:gd name="T19" fmla="*/ 241300 h 272"/>
              <a:gd name="T20" fmla="*/ 368300 w 266"/>
              <a:gd name="T21" fmla="*/ 273050 h 272"/>
              <a:gd name="T22" fmla="*/ 368300 w 266"/>
              <a:gd name="T23" fmla="*/ 320675 h 272"/>
              <a:gd name="T24" fmla="*/ 346075 w 266"/>
              <a:gd name="T25" fmla="*/ 323850 h 272"/>
              <a:gd name="T26" fmla="*/ 317500 w 266"/>
              <a:gd name="T27" fmla="*/ 327025 h 272"/>
              <a:gd name="T28" fmla="*/ 295275 w 266"/>
              <a:gd name="T29" fmla="*/ 314325 h 272"/>
              <a:gd name="T30" fmla="*/ 276225 w 266"/>
              <a:gd name="T31" fmla="*/ 311150 h 272"/>
              <a:gd name="T32" fmla="*/ 250825 w 266"/>
              <a:gd name="T33" fmla="*/ 304800 h 272"/>
              <a:gd name="T34" fmla="*/ 225425 w 266"/>
              <a:gd name="T35" fmla="*/ 323850 h 272"/>
              <a:gd name="T36" fmla="*/ 215900 w 266"/>
              <a:gd name="T37" fmla="*/ 333375 h 272"/>
              <a:gd name="T38" fmla="*/ 203200 w 266"/>
              <a:gd name="T39" fmla="*/ 358775 h 272"/>
              <a:gd name="T40" fmla="*/ 193675 w 266"/>
              <a:gd name="T41" fmla="*/ 374650 h 272"/>
              <a:gd name="T42" fmla="*/ 180975 w 266"/>
              <a:gd name="T43" fmla="*/ 390525 h 272"/>
              <a:gd name="T44" fmla="*/ 161925 w 266"/>
              <a:gd name="T45" fmla="*/ 393700 h 272"/>
              <a:gd name="T46" fmla="*/ 149225 w 266"/>
              <a:gd name="T47" fmla="*/ 428625 h 272"/>
              <a:gd name="T48" fmla="*/ 127000 w 266"/>
              <a:gd name="T49" fmla="*/ 428625 h 272"/>
              <a:gd name="T50" fmla="*/ 120650 w 266"/>
              <a:gd name="T51" fmla="*/ 419100 h 272"/>
              <a:gd name="T52" fmla="*/ 101600 w 266"/>
              <a:gd name="T53" fmla="*/ 412750 h 272"/>
              <a:gd name="T54" fmla="*/ 57150 w 266"/>
              <a:gd name="T55" fmla="*/ 400050 h 272"/>
              <a:gd name="T56" fmla="*/ 34925 w 266"/>
              <a:gd name="T57" fmla="*/ 425450 h 272"/>
              <a:gd name="T58" fmla="*/ 25400 w 266"/>
              <a:gd name="T59" fmla="*/ 422275 h 272"/>
              <a:gd name="T60" fmla="*/ 92075 w 266"/>
              <a:gd name="T61" fmla="*/ 323850 h 272"/>
              <a:gd name="T62" fmla="*/ 79375 w 266"/>
              <a:gd name="T63" fmla="*/ 234950 h 272"/>
              <a:gd name="T64" fmla="*/ 38100 w 266"/>
              <a:gd name="T65" fmla="*/ 209550 h 272"/>
              <a:gd name="T66" fmla="*/ 31750 w 266"/>
              <a:gd name="T67" fmla="*/ 184150 h 272"/>
              <a:gd name="T68" fmla="*/ 38100 w 266"/>
              <a:gd name="T69" fmla="*/ 165100 h 272"/>
              <a:gd name="T70" fmla="*/ 63500 w 266"/>
              <a:gd name="T71" fmla="*/ 149225 h 272"/>
              <a:gd name="T72" fmla="*/ 66675 w 266"/>
              <a:gd name="T73" fmla="*/ 120650 h 272"/>
              <a:gd name="T74" fmla="*/ 47625 w 266"/>
              <a:gd name="T75" fmla="*/ 85725 h 272"/>
              <a:gd name="T76" fmla="*/ 28575 w 266"/>
              <a:gd name="T77" fmla="*/ 76200 h 272"/>
              <a:gd name="T78" fmla="*/ 12700 w 266"/>
              <a:gd name="T79" fmla="*/ 63500 h 272"/>
              <a:gd name="T80" fmla="*/ 6350 w 266"/>
              <a:gd name="T81" fmla="*/ 34925 h 272"/>
              <a:gd name="T82" fmla="*/ 38100 w 266"/>
              <a:gd name="T83" fmla="*/ 12700 h 272"/>
              <a:gd name="T84" fmla="*/ 184150 w 266"/>
              <a:gd name="T85" fmla="*/ 0 h 27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6" h="272">
                <a:moveTo>
                  <a:pt x="116" y="0"/>
                </a:moveTo>
                <a:lnTo>
                  <a:pt x="160" y="0"/>
                </a:lnTo>
                <a:lnTo>
                  <a:pt x="160" y="4"/>
                </a:lnTo>
                <a:lnTo>
                  <a:pt x="154" y="12"/>
                </a:lnTo>
                <a:lnTo>
                  <a:pt x="160" y="16"/>
                </a:lnTo>
                <a:lnTo>
                  <a:pt x="162" y="22"/>
                </a:lnTo>
                <a:lnTo>
                  <a:pt x="168" y="24"/>
                </a:lnTo>
                <a:lnTo>
                  <a:pt x="170" y="30"/>
                </a:lnTo>
                <a:lnTo>
                  <a:pt x="174" y="34"/>
                </a:lnTo>
                <a:lnTo>
                  <a:pt x="174" y="42"/>
                </a:lnTo>
                <a:lnTo>
                  <a:pt x="174" y="44"/>
                </a:lnTo>
                <a:lnTo>
                  <a:pt x="176" y="46"/>
                </a:lnTo>
                <a:lnTo>
                  <a:pt x="214" y="58"/>
                </a:lnTo>
                <a:lnTo>
                  <a:pt x="214" y="68"/>
                </a:lnTo>
                <a:lnTo>
                  <a:pt x="230" y="68"/>
                </a:lnTo>
                <a:lnTo>
                  <a:pt x="230" y="62"/>
                </a:lnTo>
                <a:lnTo>
                  <a:pt x="226" y="62"/>
                </a:lnTo>
                <a:lnTo>
                  <a:pt x="234" y="58"/>
                </a:lnTo>
                <a:lnTo>
                  <a:pt x="238" y="56"/>
                </a:lnTo>
                <a:lnTo>
                  <a:pt x="246" y="64"/>
                </a:lnTo>
                <a:lnTo>
                  <a:pt x="248" y="70"/>
                </a:lnTo>
                <a:lnTo>
                  <a:pt x="242" y="88"/>
                </a:lnTo>
                <a:lnTo>
                  <a:pt x="246" y="98"/>
                </a:lnTo>
                <a:lnTo>
                  <a:pt x="252" y="108"/>
                </a:lnTo>
                <a:lnTo>
                  <a:pt x="256" y="112"/>
                </a:lnTo>
                <a:lnTo>
                  <a:pt x="254" y="116"/>
                </a:lnTo>
                <a:lnTo>
                  <a:pt x="254" y="126"/>
                </a:lnTo>
                <a:lnTo>
                  <a:pt x="266" y="132"/>
                </a:lnTo>
                <a:lnTo>
                  <a:pt x="266" y="152"/>
                </a:lnTo>
                <a:lnTo>
                  <a:pt x="246" y="156"/>
                </a:lnTo>
                <a:lnTo>
                  <a:pt x="234" y="164"/>
                </a:lnTo>
                <a:lnTo>
                  <a:pt x="232" y="172"/>
                </a:lnTo>
                <a:lnTo>
                  <a:pt x="234" y="190"/>
                </a:lnTo>
                <a:lnTo>
                  <a:pt x="232" y="192"/>
                </a:lnTo>
                <a:lnTo>
                  <a:pt x="232" y="202"/>
                </a:lnTo>
                <a:lnTo>
                  <a:pt x="228" y="202"/>
                </a:lnTo>
                <a:lnTo>
                  <a:pt x="226" y="206"/>
                </a:lnTo>
                <a:lnTo>
                  <a:pt x="218" y="204"/>
                </a:lnTo>
                <a:lnTo>
                  <a:pt x="214" y="208"/>
                </a:lnTo>
                <a:lnTo>
                  <a:pt x="206" y="204"/>
                </a:lnTo>
                <a:lnTo>
                  <a:pt x="200" y="206"/>
                </a:lnTo>
                <a:lnTo>
                  <a:pt x="196" y="204"/>
                </a:lnTo>
                <a:lnTo>
                  <a:pt x="190" y="206"/>
                </a:lnTo>
                <a:lnTo>
                  <a:pt x="186" y="198"/>
                </a:lnTo>
                <a:lnTo>
                  <a:pt x="180" y="202"/>
                </a:lnTo>
                <a:lnTo>
                  <a:pt x="178" y="198"/>
                </a:lnTo>
                <a:lnTo>
                  <a:pt x="174" y="196"/>
                </a:lnTo>
                <a:lnTo>
                  <a:pt x="172" y="194"/>
                </a:lnTo>
                <a:lnTo>
                  <a:pt x="170" y="196"/>
                </a:lnTo>
                <a:lnTo>
                  <a:pt x="158" y="192"/>
                </a:lnTo>
                <a:lnTo>
                  <a:pt x="154" y="194"/>
                </a:lnTo>
                <a:lnTo>
                  <a:pt x="150" y="202"/>
                </a:lnTo>
                <a:lnTo>
                  <a:pt x="142" y="204"/>
                </a:lnTo>
                <a:lnTo>
                  <a:pt x="140" y="206"/>
                </a:lnTo>
                <a:lnTo>
                  <a:pt x="138" y="206"/>
                </a:lnTo>
                <a:lnTo>
                  <a:pt x="136" y="210"/>
                </a:lnTo>
                <a:lnTo>
                  <a:pt x="130" y="214"/>
                </a:lnTo>
                <a:lnTo>
                  <a:pt x="128" y="218"/>
                </a:lnTo>
                <a:lnTo>
                  <a:pt x="128" y="226"/>
                </a:lnTo>
                <a:lnTo>
                  <a:pt x="126" y="228"/>
                </a:lnTo>
                <a:lnTo>
                  <a:pt x="126" y="230"/>
                </a:lnTo>
                <a:lnTo>
                  <a:pt x="122" y="236"/>
                </a:lnTo>
                <a:lnTo>
                  <a:pt x="122" y="242"/>
                </a:lnTo>
                <a:lnTo>
                  <a:pt x="118" y="244"/>
                </a:lnTo>
                <a:lnTo>
                  <a:pt x="114" y="246"/>
                </a:lnTo>
                <a:lnTo>
                  <a:pt x="108" y="246"/>
                </a:lnTo>
                <a:lnTo>
                  <a:pt x="108" y="248"/>
                </a:lnTo>
                <a:lnTo>
                  <a:pt x="102" y="248"/>
                </a:lnTo>
                <a:lnTo>
                  <a:pt x="98" y="264"/>
                </a:lnTo>
                <a:lnTo>
                  <a:pt x="94" y="264"/>
                </a:lnTo>
                <a:lnTo>
                  <a:pt x="94" y="270"/>
                </a:lnTo>
                <a:lnTo>
                  <a:pt x="88" y="272"/>
                </a:lnTo>
                <a:lnTo>
                  <a:pt x="86" y="270"/>
                </a:lnTo>
                <a:lnTo>
                  <a:pt x="80" y="270"/>
                </a:lnTo>
                <a:lnTo>
                  <a:pt x="78" y="266"/>
                </a:lnTo>
                <a:lnTo>
                  <a:pt x="74" y="266"/>
                </a:lnTo>
                <a:lnTo>
                  <a:pt x="76" y="264"/>
                </a:lnTo>
                <a:lnTo>
                  <a:pt x="72" y="258"/>
                </a:lnTo>
                <a:lnTo>
                  <a:pt x="68" y="258"/>
                </a:lnTo>
                <a:lnTo>
                  <a:pt x="64" y="260"/>
                </a:lnTo>
                <a:lnTo>
                  <a:pt x="60" y="264"/>
                </a:lnTo>
                <a:lnTo>
                  <a:pt x="40" y="258"/>
                </a:lnTo>
                <a:lnTo>
                  <a:pt x="36" y="252"/>
                </a:lnTo>
                <a:lnTo>
                  <a:pt x="30" y="256"/>
                </a:lnTo>
                <a:lnTo>
                  <a:pt x="28" y="264"/>
                </a:lnTo>
                <a:lnTo>
                  <a:pt x="22" y="268"/>
                </a:lnTo>
                <a:lnTo>
                  <a:pt x="20" y="268"/>
                </a:lnTo>
                <a:lnTo>
                  <a:pt x="18" y="264"/>
                </a:lnTo>
                <a:lnTo>
                  <a:pt x="16" y="266"/>
                </a:lnTo>
                <a:lnTo>
                  <a:pt x="14" y="266"/>
                </a:lnTo>
                <a:lnTo>
                  <a:pt x="50" y="204"/>
                </a:lnTo>
                <a:lnTo>
                  <a:pt x="58" y="204"/>
                </a:lnTo>
                <a:lnTo>
                  <a:pt x="56" y="146"/>
                </a:lnTo>
                <a:lnTo>
                  <a:pt x="52" y="146"/>
                </a:lnTo>
                <a:lnTo>
                  <a:pt x="50" y="148"/>
                </a:lnTo>
                <a:lnTo>
                  <a:pt x="36" y="150"/>
                </a:lnTo>
                <a:lnTo>
                  <a:pt x="24" y="142"/>
                </a:lnTo>
                <a:lnTo>
                  <a:pt x="24" y="132"/>
                </a:lnTo>
                <a:lnTo>
                  <a:pt x="22" y="126"/>
                </a:lnTo>
                <a:lnTo>
                  <a:pt x="22" y="118"/>
                </a:lnTo>
                <a:lnTo>
                  <a:pt x="20" y="116"/>
                </a:lnTo>
                <a:lnTo>
                  <a:pt x="20" y="110"/>
                </a:lnTo>
                <a:lnTo>
                  <a:pt x="24" y="108"/>
                </a:lnTo>
                <a:lnTo>
                  <a:pt x="24" y="104"/>
                </a:lnTo>
                <a:lnTo>
                  <a:pt x="32" y="98"/>
                </a:lnTo>
                <a:lnTo>
                  <a:pt x="34" y="94"/>
                </a:lnTo>
                <a:lnTo>
                  <a:pt x="40" y="94"/>
                </a:lnTo>
                <a:lnTo>
                  <a:pt x="42" y="90"/>
                </a:lnTo>
                <a:lnTo>
                  <a:pt x="48" y="78"/>
                </a:lnTo>
                <a:lnTo>
                  <a:pt x="42" y="76"/>
                </a:lnTo>
                <a:lnTo>
                  <a:pt x="36" y="64"/>
                </a:lnTo>
                <a:lnTo>
                  <a:pt x="36" y="62"/>
                </a:lnTo>
                <a:lnTo>
                  <a:pt x="30" y="54"/>
                </a:lnTo>
                <a:lnTo>
                  <a:pt x="28" y="54"/>
                </a:lnTo>
                <a:lnTo>
                  <a:pt x="20" y="52"/>
                </a:lnTo>
                <a:lnTo>
                  <a:pt x="18" y="48"/>
                </a:lnTo>
                <a:lnTo>
                  <a:pt x="12" y="46"/>
                </a:lnTo>
                <a:lnTo>
                  <a:pt x="12" y="40"/>
                </a:lnTo>
                <a:lnTo>
                  <a:pt x="8" y="40"/>
                </a:lnTo>
                <a:lnTo>
                  <a:pt x="0" y="30"/>
                </a:lnTo>
                <a:lnTo>
                  <a:pt x="0" y="26"/>
                </a:lnTo>
                <a:lnTo>
                  <a:pt x="4" y="22"/>
                </a:lnTo>
                <a:lnTo>
                  <a:pt x="18" y="12"/>
                </a:lnTo>
                <a:lnTo>
                  <a:pt x="20" y="8"/>
                </a:lnTo>
                <a:lnTo>
                  <a:pt x="24" y="8"/>
                </a:lnTo>
                <a:lnTo>
                  <a:pt x="34" y="0"/>
                </a:lnTo>
                <a:lnTo>
                  <a:pt x="11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3" name="Freeform 77"/>
          <p:cNvSpPr>
            <a:spLocks/>
          </p:cNvSpPr>
          <p:nvPr/>
        </p:nvSpPr>
        <p:spPr bwMode="auto">
          <a:xfrm>
            <a:off x="3256280" y="767948"/>
            <a:ext cx="361950" cy="492125"/>
          </a:xfrm>
          <a:custGeom>
            <a:avLst/>
            <a:gdLst>
              <a:gd name="T0" fmla="*/ 44450 w 228"/>
              <a:gd name="T1" fmla="*/ 3175 h 310"/>
              <a:gd name="T2" fmla="*/ 73025 w 228"/>
              <a:gd name="T3" fmla="*/ 3175 h 310"/>
              <a:gd name="T4" fmla="*/ 98425 w 228"/>
              <a:gd name="T5" fmla="*/ 6350 h 310"/>
              <a:gd name="T6" fmla="*/ 111125 w 228"/>
              <a:gd name="T7" fmla="*/ 38100 h 310"/>
              <a:gd name="T8" fmla="*/ 130175 w 228"/>
              <a:gd name="T9" fmla="*/ 63500 h 310"/>
              <a:gd name="T10" fmla="*/ 130175 w 228"/>
              <a:gd name="T11" fmla="*/ 82550 h 310"/>
              <a:gd name="T12" fmla="*/ 155575 w 228"/>
              <a:gd name="T13" fmla="*/ 104775 h 310"/>
              <a:gd name="T14" fmla="*/ 187325 w 228"/>
              <a:gd name="T15" fmla="*/ 111125 h 310"/>
              <a:gd name="T16" fmla="*/ 215900 w 228"/>
              <a:gd name="T17" fmla="*/ 127000 h 310"/>
              <a:gd name="T18" fmla="*/ 241300 w 228"/>
              <a:gd name="T19" fmla="*/ 114300 h 310"/>
              <a:gd name="T20" fmla="*/ 257175 w 228"/>
              <a:gd name="T21" fmla="*/ 104775 h 310"/>
              <a:gd name="T22" fmla="*/ 269875 w 228"/>
              <a:gd name="T23" fmla="*/ 104775 h 310"/>
              <a:gd name="T24" fmla="*/ 292100 w 228"/>
              <a:gd name="T25" fmla="*/ 120650 h 310"/>
              <a:gd name="T26" fmla="*/ 323850 w 228"/>
              <a:gd name="T27" fmla="*/ 114300 h 310"/>
              <a:gd name="T28" fmla="*/ 352425 w 228"/>
              <a:gd name="T29" fmla="*/ 152400 h 310"/>
              <a:gd name="T30" fmla="*/ 355600 w 228"/>
              <a:gd name="T31" fmla="*/ 165100 h 310"/>
              <a:gd name="T32" fmla="*/ 231775 w 228"/>
              <a:gd name="T33" fmla="*/ 428625 h 310"/>
              <a:gd name="T34" fmla="*/ 142875 w 228"/>
              <a:gd name="T35" fmla="*/ 422275 h 310"/>
              <a:gd name="T36" fmla="*/ 107950 w 228"/>
              <a:gd name="T37" fmla="*/ 450850 h 310"/>
              <a:gd name="T38" fmla="*/ 76200 w 228"/>
              <a:gd name="T39" fmla="*/ 485775 h 310"/>
              <a:gd name="T40" fmla="*/ 15875 w 228"/>
              <a:gd name="T41" fmla="*/ 396875 h 310"/>
              <a:gd name="T42" fmla="*/ 28575 w 228"/>
              <a:gd name="T43" fmla="*/ 384175 h 310"/>
              <a:gd name="T44" fmla="*/ 47625 w 228"/>
              <a:gd name="T45" fmla="*/ 371475 h 310"/>
              <a:gd name="T46" fmla="*/ 57150 w 228"/>
              <a:gd name="T47" fmla="*/ 361950 h 310"/>
              <a:gd name="T48" fmla="*/ 66675 w 228"/>
              <a:gd name="T49" fmla="*/ 355600 h 310"/>
              <a:gd name="T50" fmla="*/ 69850 w 228"/>
              <a:gd name="T51" fmla="*/ 349250 h 310"/>
              <a:gd name="T52" fmla="*/ 60325 w 228"/>
              <a:gd name="T53" fmla="*/ 330200 h 310"/>
              <a:gd name="T54" fmla="*/ 50800 w 228"/>
              <a:gd name="T55" fmla="*/ 317500 h 310"/>
              <a:gd name="T56" fmla="*/ 38100 w 228"/>
              <a:gd name="T57" fmla="*/ 282575 h 310"/>
              <a:gd name="T58" fmla="*/ 44450 w 228"/>
              <a:gd name="T59" fmla="*/ 254000 h 310"/>
              <a:gd name="T60" fmla="*/ 28575 w 228"/>
              <a:gd name="T61" fmla="*/ 225425 h 310"/>
              <a:gd name="T62" fmla="*/ 19050 w 228"/>
              <a:gd name="T63" fmla="*/ 212725 h 310"/>
              <a:gd name="T64" fmla="*/ 25400 w 228"/>
              <a:gd name="T65" fmla="*/ 206375 h 310"/>
              <a:gd name="T66" fmla="*/ 34925 w 228"/>
              <a:gd name="T67" fmla="*/ 196850 h 310"/>
              <a:gd name="T68" fmla="*/ 38100 w 228"/>
              <a:gd name="T69" fmla="*/ 184150 h 310"/>
              <a:gd name="T70" fmla="*/ 44450 w 228"/>
              <a:gd name="T71" fmla="*/ 142875 h 310"/>
              <a:gd name="T72" fmla="*/ 60325 w 228"/>
              <a:gd name="T73" fmla="*/ 107950 h 310"/>
              <a:gd name="T74" fmla="*/ 50800 w 228"/>
              <a:gd name="T75" fmla="*/ 92075 h 310"/>
              <a:gd name="T76" fmla="*/ 50800 w 228"/>
              <a:gd name="T77" fmla="*/ 69850 h 310"/>
              <a:gd name="T78" fmla="*/ 6350 w 228"/>
              <a:gd name="T79" fmla="*/ 44450 h 310"/>
              <a:gd name="T80" fmla="*/ 15875 w 228"/>
              <a:gd name="T81" fmla="*/ 25400 h 310"/>
              <a:gd name="T82" fmla="*/ 31750 w 228"/>
              <a:gd name="T83" fmla="*/ 3175 h 31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28" h="310">
                <a:moveTo>
                  <a:pt x="20" y="2"/>
                </a:moveTo>
                <a:lnTo>
                  <a:pt x="22" y="0"/>
                </a:lnTo>
                <a:lnTo>
                  <a:pt x="28" y="2"/>
                </a:lnTo>
                <a:lnTo>
                  <a:pt x="36" y="0"/>
                </a:lnTo>
                <a:lnTo>
                  <a:pt x="38" y="2"/>
                </a:lnTo>
                <a:lnTo>
                  <a:pt x="46" y="2"/>
                </a:lnTo>
                <a:lnTo>
                  <a:pt x="46" y="0"/>
                </a:lnTo>
                <a:lnTo>
                  <a:pt x="50" y="0"/>
                </a:lnTo>
                <a:lnTo>
                  <a:pt x="62" y="4"/>
                </a:lnTo>
                <a:lnTo>
                  <a:pt x="66" y="18"/>
                </a:lnTo>
                <a:lnTo>
                  <a:pt x="70" y="22"/>
                </a:lnTo>
                <a:lnTo>
                  <a:pt x="70" y="24"/>
                </a:lnTo>
                <a:lnTo>
                  <a:pt x="82" y="32"/>
                </a:lnTo>
                <a:lnTo>
                  <a:pt x="80" y="36"/>
                </a:lnTo>
                <a:lnTo>
                  <a:pt x="82" y="40"/>
                </a:lnTo>
                <a:lnTo>
                  <a:pt x="80" y="42"/>
                </a:lnTo>
                <a:lnTo>
                  <a:pt x="84" y="46"/>
                </a:lnTo>
                <a:lnTo>
                  <a:pt x="82" y="52"/>
                </a:lnTo>
                <a:lnTo>
                  <a:pt x="86" y="60"/>
                </a:lnTo>
                <a:lnTo>
                  <a:pt x="96" y="60"/>
                </a:lnTo>
                <a:lnTo>
                  <a:pt x="98" y="66"/>
                </a:lnTo>
                <a:lnTo>
                  <a:pt x="102" y="68"/>
                </a:lnTo>
                <a:lnTo>
                  <a:pt x="112" y="76"/>
                </a:lnTo>
                <a:lnTo>
                  <a:pt x="118" y="70"/>
                </a:lnTo>
                <a:lnTo>
                  <a:pt x="126" y="78"/>
                </a:lnTo>
                <a:lnTo>
                  <a:pt x="130" y="78"/>
                </a:lnTo>
                <a:lnTo>
                  <a:pt x="136" y="80"/>
                </a:lnTo>
                <a:lnTo>
                  <a:pt x="144" y="72"/>
                </a:lnTo>
                <a:lnTo>
                  <a:pt x="148" y="72"/>
                </a:lnTo>
                <a:lnTo>
                  <a:pt x="152" y="72"/>
                </a:lnTo>
                <a:lnTo>
                  <a:pt x="156" y="70"/>
                </a:lnTo>
                <a:lnTo>
                  <a:pt x="156" y="66"/>
                </a:lnTo>
                <a:lnTo>
                  <a:pt x="162" y="66"/>
                </a:lnTo>
                <a:lnTo>
                  <a:pt x="166" y="62"/>
                </a:lnTo>
                <a:lnTo>
                  <a:pt x="170" y="64"/>
                </a:lnTo>
                <a:lnTo>
                  <a:pt x="170" y="66"/>
                </a:lnTo>
                <a:lnTo>
                  <a:pt x="172" y="70"/>
                </a:lnTo>
                <a:lnTo>
                  <a:pt x="182" y="72"/>
                </a:lnTo>
                <a:lnTo>
                  <a:pt x="184" y="76"/>
                </a:lnTo>
                <a:lnTo>
                  <a:pt x="196" y="70"/>
                </a:lnTo>
                <a:lnTo>
                  <a:pt x="196" y="72"/>
                </a:lnTo>
                <a:lnTo>
                  <a:pt x="204" y="72"/>
                </a:lnTo>
                <a:lnTo>
                  <a:pt x="208" y="82"/>
                </a:lnTo>
                <a:lnTo>
                  <a:pt x="218" y="86"/>
                </a:lnTo>
                <a:lnTo>
                  <a:pt x="222" y="96"/>
                </a:lnTo>
                <a:lnTo>
                  <a:pt x="218" y="100"/>
                </a:lnTo>
                <a:lnTo>
                  <a:pt x="218" y="102"/>
                </a:lnTo>
                <a:lnTo>
                  <a:pt x="224" y="104"/>
                </a:lnTo>
                <a:lnTo>
                  <a:pt x="228" y="108"/>
                </a:lnTo>
                <a:lnTo>
                  <a:pt x="210" y="118"/>
                </a:lnTo>
                <a:lnTo>
                  <a:pt x="146" y="270"/>
                </a:lnTo>
                <a:lnTo>
                  <a:pt x="140" y="268"/>
                </a:lnTo>
                <a:lnTo>
                  <a:pt x="96" y="262"/>
                </a:lnTo>
                <a:lnTo>
                  <a:pt x="90" y="266"/>
                </a:lnTo>
                <a:lnTo>
                  <a:pt x="86" y="268"/>
                </a:lnTo>
                <a:lnTo>
                  <a:pt x="80" y="272"/>
                </a:lnTo>
                <a:lnTo>
                  <a:pt x="68" y="284"/>
                </a:lnTo>
                <a:lnTo>
                  <a:pt x="64" y="292"/>
                </a:lnTo>
                <a:lnTo>
                  <a:pt x="48" y="300"/>
                </a:lnTo>
                <a:lnTo>
                  <a:pt x="48" y="306"/>
                </a:lnTo>
                <a:lnTo>
                  <a:pt x="44" y="310"/>
                </a:lnTo>
                <a:lnTo>
                  <a:pt x="10" y="252"/>
                </a:lnTo>
                <a:lnTo>
                  <a:pt x="10" y="250"/>
                </a:lnTo>
                <a:lnTo>
                  <a:pt x="12" y="246"/>
                </a:lnTo>
                <a:lnTo>
                  <a:pt x="16" y="244"/>
                </a:lnTo>
                <a:lnTo>
                  <a:pt x="18" y="242"/>
                </a:lnTo>
                <a:lnTo>
                  <a:pt x="24" y="240"/>
                </a:lnTo>
                <a:lnTo>
                  <a:pt x="28" y="234"/>
                </a:lnTo>
                <a:lnTo>
                  <a:pt x="30" y="234"/>
                </a:lnTo>
                <a:lnTo>
                  <a:pt x="30" y="230"/>
                </a:lnTo>
                <a:lnTo>
                  <a:pt x="32" y="230"/>
                </a:lnTo>
                <a:lnTo>
                  <a:pt x="36" y="228"/>
                </a:lnTo>
                <a:lnTo>
                  <a:pt x="38" y="228"/>
                </a:lnTo>
                <a:lnTo>
                  <a:pt x="38" y="224"/>
                </a:lnTo>
                <a:lnTo>
                  <a:pt x="42" y="224"/>
                </a:lnTo>
                <a:lnTo>
                  <a:pt x="42" y="222"/>
                </a:lnTo>
                <a:lnTo>
                  <a:pt x="40" y="222"/>
                </a:lnTo>
                <a:lnTo>
                  <a:pt x="44" y="220"/>
                </a:lnTo>
                <a:lnTo>
                  <a:pt x="42" y="214"/>
                </a:lnTo>
                <a:lnTo>
                  <a:pt x="44" y="214"/>
                </a:lnTo>
                <a:lnTo>
                  <a:pt x="38" y="208"/>
                </a:lnTo>
                <a:lnTo>
                  <a:pt x="36" y="204"/>
                </a:lnTo>
                <a:lnTo>
                  <a:pt x="30" y="200"/>
                </a:lnTo>
                <a:lnTo>
                  <a:pt x="32" y="200"/>
                </a:lnTo>
                <a:lnTo>
                  <a:pt x="28" y="192"/>
                </a:lnTo>
                <a:lnTo>
                  <a:pt x="28" y="184"/>
                </a:lnTo>
                <a:lnTo>
                  <a:pt x="24" y="178"/>
                </a:lnTo>
                <a:lnTo>
                  <a:pt x="24" y="168"/>
                </a:lnTo>
                <a:lnTo>
                  <a:pt x="28" y="164"/>
                </a:lnTo>
                <a:lnTo>
                  <a:pt x="28" y="160"/>
                </a:lnTo>
                <a:lnTo>
                  <a:pt x="24" y="150"/>
                </a:lnTo>
                <a:lnTo>
                  <a:pt x="22" y="146"/>
                </a:lnTo>
                <a:lnTo>
                  <a:pt x="18" y="142"/>
                </a:lnTo>
                <a:lnTo>
                  <a:pt x="18" y="140"/>
                </a:lnTo>
                <a:lnTo>
                  <a:pt x="12" y="140"/>
                </a:lnTo>
                <a:lnTo>
                  <a:pt x="12" y="134"/>
                </a:lnTo>
                <a:lnTo>
                  <a:pt x="10" y="134"/>
                </a:lnTo>
                <a:lnTo>
                  <a:pt x="12" y="130"/>
                </a:lnTo>
                <a:lnTo>
                  <a:pt x="16" y="130"/>
                </a:lnTo>
                <a:lnTo>
                  <a:pt x="18" y="128"/>
                </a:lnTo>
                <a:lnTo>
                  <a:pt x="18" y="124"/>
                </a:lnTo>
                <a:lnTo>
                  <a:pt x="22" y="124"/>
                </a:lnTo>
                <a:lnTo>
                  <a:pt x="24" y="122"/>
                </a:lnTo>
                <a:lnTo>
                  <a:pt x="22" y="120"/>
                </a:lnTo>
                <a:lnTo>
                  <a:pt x="24" y="116"/>
                </a:lnTo>
                <a:lnTo>
                  <a:pt x="26" y="116"/>
                </a:lnTo>
                <a:lnTo>
                  <a:pt x="30" y="100"/>
                </a:lnTo>
                <a:lnTo>
                  <a:pt x="28" y="90"/>
                </a:lnTo>
                <a:lnTo>
                  <a:pt x="32" y="82"/>
                </a:lnTo>
                <a:lnTo>
                  <a:pt x="40" y="72"/>
                </a:lnTo>
                <a:lnTo>
                  <a:pt x="38" y="68"/>
                </a:lnTo>
                <a:lnTo>
                  <a:pt x="38" y="62"/>
                </a:lnTo>
                <a:lnTo>
                  <a:pt x="36" y="62"/>
                </a:lnTo>
                <a:lnTo>
                  <a:pt x="32" y="58"/>
                </a:lnTo>
                <a:lnTo>
                  <a:pt x="36" y="48"/>
                </a:lnTo>
                <a:lnTo>
                  <a:pt x="30" y="46"/>
                </a:lnTo>
                <a:lnTo>
                  <a:pt x="32" y="44"/>
                </a:lnTo>
                <a:lnTo>
                  <a:pt x="22" y="42"/>
                </a:lnTo>
                <a:lnTo>
                  <a:pt x="8" y="28"/>
                </a:lnTo>
                <a:lnTo>
                  <a:pt x="4" y="28"/>
                </a:lnTo>
                <a:lnTo>
                  <a:pt x="0" y="20"/>
                </a:lnTo>
                <a:lnTo>
                  <a:pt x="4" y="18"/>
                </a:lnTo>
                <a:lnTo>
                  <a:pt x="10" y="16"/>
                </a:lnTo>
                <a:lnTo>
                  <a:pt x="16" y="8"/>
                </a:lnTo>
                <a:lnTo>
                  <a:pt x="20" y="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4" name="Freeform 78"/>
          <p:cNvSpPr>
            <a:spLocks/>
          </p:cNvSpPr>
          <p:nvPr/>
        </p:nvSpPr>
        <p:spPr bwMode="auto">
          <a:xfrm>
            <a:off x="3049905" y="799698"/>
            <a:ext cx="276225" cy="368300"/>
          </a:xfrm>
          <a:custGeom>
            <a:avLst/>
            <a:gdLst>
              <a:gd name="T0" fmla="*/ 142875 w 174"/>
              <a:gd name="T1" fmla="*/ 0 h 232"/>
              <a:gd name="T2" fmla="*/ 174625 w 174"/>
              <a:gd name="T3" fmla="*/ 12700 h 232"/>
              <a:gd name="T4" fmla="*/ 190500 w 174"/>
              <a:gd name="T5" fmla="*/ 9525 h 232"/>
              <a:gd name="T6" fmla="*/ 206375 w 174"/>
              <a:gd name="T7" fmla="*/ 0 h 232"/>
              <a:gd name="T8" fmla="*/ 219075 w 174"/>
              <a:gd name="T9" fmla="*/ 12700 h 232"/>
              <a:gd name="T10" fmla="*/ 257175 w 174"/>
              <a:gd name="T11" fmla="*/ 38100 h 232"/>
              <a:gd name="T12" fmla="*/ 263525 w 174"/>
              <a:gd name="T13" fmla="*/ 44450 h 232"/>
              <a:gd name="T14" fmla="*/ 263525 w 174"/>
              <a:gd name="T15" fmla="*/ 66675 h 232"/>
              <a:gd name="T16" fmla="*/ 266700 w 174"/>
              <a:gd name="T17" fmla="*/ 76200 h 232"/>
              <a:gd name="T18" fmla="*/ 257175 w 174"/>
              <a:gd name="T19" fmla="*/ 98425 h 232"/>
              <a:gd name="T20" fmla="*/ 254000 w 174"/>
              <a:gd name="T21" fmla="*/ 127000 h 232"/>
              <a:gd name="T22" fmla="*/ 244475 w 174"/>
              <a:gd name="T23" fmla="*/ 152400 h 232"/>
              <a:gd name="T24" fmla="*/ 244475 w 174"/>
              <a:gd name="T25" fmla="*/ 161925 h 232"/>
              <a:gd name="T26" fmla="*/ 234950 w 174"/>
              <a:gd name="T27" fmla="*/ 165100 h 232"/>
              <a:gd name="T28" fmla="*/ 231775 w 174"/>
              <a:gd name="T29" fmla="*/ 174625 h 232"/>
              <a:gd name="T30" fmla="*/ 222250 w 174"/>
              <a:gd name="T31" fmla="*/ 180975 h 232"/>
              <a:gd name="T32" fmla="*/ 225425 w 174"/>
              <a:gd name="T33" fmla="*/ 190500 h 232"/>
              <a:gd name="T34" fmla="*/ 234950 w 174"/>
              <a:gd name="T35" fmla="*/ 193675 h 232"/>
              <a:gd name="T36" fmla="*/ 244475 w 174"/>
              <a:gd name="T37" fmla="*/ 206375 h 232"/>
              <a:gd name="T38" fmla="*/ 250825 w 174"/>
              <a:gd name="T39" fmla="*/ 228600 h 232"/>
              <a:gd name="T40" fmla="*/ 244475 w 174"/>
              <a:gd name="T41" fmla="*/ 250825 h 232"/>
              <a:gd name="T42" fmla="*/ 250825 w 174"/>
              <a:gd name="T43" fmla="*/ 273050 h 232"/>
              <a:gd name="T44" fmla="*/ 254000 w 174"/>
              <a:gd name="T45" fmla="*/ 285750 h 232"/>
              <a:gd name="T46" fmla="*/ 266700 w 174"/>
              <a:gd name="T47" fmla="*/ 298450 h 232"/>
              <a:gd name="T48" fmla="*/ 273050 w 174"/>
              <a:gd name="T49" fmla="*/ 307975 h 232"/>
              <a:gd name="T50" fmla="*/ 269875 w 174"/>
              <a:gd name="T51" fmla="*/ 320675 h 232"/>
              <a:gd name="T52" fmla="*/ 273050 w 174"/>
              <a:gd name="T53" fmla="*/ 323850 h 232"/>
              <a:gd name="T54" fmla="*/ 266700 w 174"/>
              <a:gd name="T55" fmla="*/ 330200 h 232"/>
              <a:gd name="T56" fmla="*/ 257175 w 174"/>
              <a:gd name="T57" fmla="*/ 333375 h 232"/>
              <a:gd name="T58" fmla="*/ 254000 w 174"/>
              <a:gd name="T59" fmla="*/ 339725 h 232"/>
              <a:gd name="T60" fmla="*/ 244475 w 174"/>
              <a:gd name="T61" fmla="*/ 349250 h 232"/>
              <a:gd name="T62" fmla="*/ 231775 w 174"/>
              <a:gd name="T63" fmla="*/ 355600 h 232"/>
              <a:gd name="T64" fmla="*/ 222250 w 174"/>
              <a:gd name="T65" fmla="*/ 365125 h 232"/>
              <a:gd name="T66" fmla="*/ 107950 w 174"/>
              <a:gd name="T67" fmla="*/ 368300 h 232"/>
              <a:gd name="T68" fmla="*/ 92075 w 174"/>
              <a:gd name="T69" fmla="*/ 358775 h 232"/>
              <a:gd name="T70" fmla="*/ 34925 w 174"/>
              <a:gd name="T71" fmla="*/ 368300 h 232"/>
              <a:gd name="T72" fmla="*/ 47625 w 174"/>
              <a:gd name="T73" fmla="*/ 346075 h 232"/>
              <a:gd name="T74" fmla="*/ 34925 w 174"/>
              <a:gd name="T75" fmla="*/ 333375 h 232"/>
              <a:gd name="T76" fmla="*/ 25400 w 174"/>
              <a:gd name="T77" fmla="*/ 323850 h 232"/>
              <a:gd name="T78" fmla="*/ 15875 w 174"/>
              <a:gd name="T79" fmla="*/ 314325 h 232"/>
              <a:gd name="T80" fmla="*/ 3175 w 174"/>
              <a:gd name="T81" fmla="*/ 231775 h 232"/>
              <a:gd name="T82" fmla="*/ 3175 w 174"/>
              <a:gd name="T83" fmla="*/ 222250 h 232"/>
              <a:gd name="T84" fmla="*/ 3175 w 174"/>
              <a:gd name="T85" fmla="*/ 209550 h 232"/>
              <a:gd name="T86" fmla="*/ 9525 w 174"/>
              <a:gd name="T87" fmla="*/ 200025 h 232"/>
              <a:gd name="T88" fmla="*/ 3175 w 174"/>
              <a:gd name="T89" fmla="*/ 177800 h 232"/>
              <a:gd name="T90" fmla="*/ 3175 w 174"/>
              <a:gd name="T91" fmla="*/ 171450 h 232"/>
              <a:gd name="T92" fmla="*/ 3175 w 174"/>
              <a:gd name="T93" fmla="*/ 158750 h 232"/>
              <a:gd name="T94" fmla="*/ 3175 w 174"/>
              <a:gd name="T95" fmla="*/ 146050 h 232"/>
              <a:gd name="T96" fmla="*/ 15875 w 174"/>
              <a:gd name="T97" fmla="*/ 136525 h 232"/>
              <a:gd name="T98" fmla="*/ 15875 w 174"/>
              <a:gd name="T99" fmla="*/ 127000 h 232"/>
              <a:gd name="T100" fmla="*/ 19050 w 174"/>
              <a:gd name="T101" fmla="*/ 107950 h 232"/>
              <a:gd name="T102" fmla="*/ 28575 w 174"/>
              <a:gd name="T103" fmla="*/ 92075 h 232"/>
              <a:gd name="T104" fmla="*/ 44450 w 174"/>
              <a:gd name="T105" fmla="*/ 88900 h 232"/>
              <a:gd name="T106" fmla="*/ 50800 w 174"/>
              <a:gd name="T107" fmla="*/ 73025 h 232"/>
              <a:gd name="T108" fmla="*/ 50800 w 174"/>
              <a:gd name="T109" fmla="*/ 41275 h 232"/>
              <a:gd name="T110" fmla="*/ 73025 w 174"/>
              <a:gd name="T111" fmla="*/ 15875 h 232"/>
              <a:gd name="T112" fmla="*/ 104775 w 174"/>
              <a:gd name="T113" fmla="*/ 9525 h 232"/>
              <a:gd name="T114" fmla="*/ 104775 w 174"/>
              <a:gd name="T115" fmla="*/ 9525 h 23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74" h="232">
                <a:moveTo>
                  <a:pt x="66" y="6"/>
                </a:moveTo>
                <a:lnTo>
                  <a:pt x="90" y="0"/>
                </a:lnTo>
                <a:lnTo>
                  <a:pt x="102" y="2"/>
                </a:lnTo>
                <a:lnTo>
                  <a:pt x="110" y="8"/>
                </a:lnTo>
                <a:lnTo>
                  <a:pt x="116" y="8"/>
                </a:lnTo>
                <a:lnTo>
                  <a:pt x="120" y="6"/>
                </a:lnTo>
                <a:lnTo>
                  <a:pt x="126" y="2"/>
                </a:lnTo>
                <a:lnTo>
                  <a:pt x="130" y="0"/>
                </a:lnTo>
                <a:lnTo>
                  <a:pt x="134" y="8"/>
                </a:lnTo>
                <a:lnTo>
                  <a:pt x="138" y="8"/>
                </a:lnTo>
                <a:lnTo>
                  <a:pt x="152" y="22"/>
                </a:lnTo>
                <a:lnTo>
                  <a:pt x="162" y="24"/>
                </a:lnTo>
                <a:lnTo>
                  <a:pt x="160" y="26"/>
                </a:lnTo>
                <a:lnTo>
                  <a:pt x="166" y="28"/>
                </a:lnTo>
                <a:lnTo>
                  <a:pt x="162" y="38"/>
                </a:lnTo>
                <a:lnTo>
                  <a:pt x="166" y="42"/>
                </a:lnTo>
                <a:lnTo>
                  <a:pt x="168" y="42"/>
                </a:lnTo>
                <a:lnTo>
                  <a:pt x="168" y="48"/>
                </a:lnTo>
                <a:lnTo>
                  <a:pt x="170" y="52"/>
                </a:lnTo>
                <a:lnTo>
                  <a:pt x="162" y="62"/>
                </a:lnTo>
                <a:lnTo>
                  <a:pt x="158" y="70"/>
                </a:lnTo>
                <a:lnTo>
                  <a:pt x="160" y="80"/>
                </a:lnTo>
                <a:lnTo>
                  <a:pt x="156" y="96"/>
                </a:lnTo>
                <a:lnTo>
                  <a:pt x="154" y="96"/>
                </a:lnTo>
                <a:lnTo>
                  <a:pt x="152" y="100"/>
                </a:lnTo>
                <a:lnTo>
                  <a:pt x="154" y="102"/>
                </a:lnTo>
                <a:lnTo>
                  <a:pt x="152" y="104"/>
                </a:lnTo>
                <a:lnTo>
                  <a:pt x="148" y="104"/>
                </a:lnTo>
                <a:lnTo>
                  <a:pt x="148" y="108"/>
                </a:lnTo>
                <a:lnTo>
                  <a:pt x="146" y="110"/>
                </a:lnTo>
                <a:lnTo>
                  <a:pt x="142" y="110"/>
                </a:lnTo>
                <a:lnTo>
                  <a:pt x="140" y="114"/>
                </a:lnTo>
                <a:lnTo>
                  <a:pt x="142" y="114"/>
                </a:lnTo>
                <a:lnTo>
                  <a:pt x="142" y="120"/>
                </a:lnTo>
                <a:lnTo>
                  <a:pt x="148" y="120"/>
                </a:lnTo>
                <a:lnTo>
                  <a:pt x="148" y="122"/>
                </a:lnTo>
                <a:lnTo>
                  <a:pt x="152" y="126"/>
                </a:lnTo>
                <a:lnTo>
                  <a:pt x="154" y="130"/>
                </a:lnTo>
                <a:lnTo>
                  <a:pt x="158" y="140"/>
                </a:lnTo>
                <a:lnTo>
                  <a:pt x="158" y="144"/>
                </a:lnTo>
                <a:lnTo>
                  <a:pt x="154" y="148"/>
                </a:lnTo>
                <a:lnTo>
                  <a:pt x="154" y="158"/>
                </a:lnTo>
                <a:lnTo>
                  <a:pt x="158" y="164"/>
                </a:lnTo>
                <a:lnTo>
                  <a:pt x="158" y="172"/>
                </a:lnTo>
                <a:lnTo>
                  <a:pt x="162" y="180"/>
                </a:lnTo>
                <a:lnTo>
                  <a:pt x="160" y="180"/>
                </a:lnTo>
                <a:lnTo>
                  <a:pt x="166" y="184"/>
                </a:lnTo>
                <a:lnTo>
                  <a:pt x="168" y="188"/>
                </a:lnTo>
                <a:lnTo>
                  <a:pt x="174" y="194"/>
                </a:lnTo>
                <a:lnTo>
                  <a:pt x="172" y="194"/>
                </a:lnTo>
                <a:lnTo>
                  <a:pt x="174" y="200"/>
                </a:lnTo>
                <a:lnTo>
                  <a:pt x="170" y="202"/>
                </a:lnTo>
                <a:lnTo>
                  <a:pt x="172" y="202"/>
                </a:lnTo>
                <a:lnTo>
                  <a:pt x="172" y="204"/>
                </a:lnTo>
                <a:lnTo>
                  <a:pt x="168" y="204"/>
                </a:lnTo>
                <a:lnTo>
                  <a:pt x="168" y="208"/>
                </a:lnTo>
                <a:lnTo>
                  <a:pt x="166" y="208"/>
                </a:lnTo>
                <a:lnTo>
                  <a:pt x="162" y="210"/>
                </a:lnTo>
                <a:lnTo>
                  <a:pt x="160" y="210"/>
                </a:lnTo>
                <a:lnTo>
                  <a:pt x="160" y="214"/>
                </a:lnTo>
                <a:lnTo>
                  <a:pt x="158" y="214"/>
                </a:lnTo>
                <a:lnTo>
                  <a:pt x="154" y="220"/>
                </a:lnTo>
                <a:lnTo>
                  <a:pt x="148" y="222"/>
                </a:lnTo>
                <a:lnTo>
                  <a:pt x="146" y="224"/>
                </a:lnTo>
                <a:lnTo>
                  <a:pt x="142" y="226"/>
                </a:lnTo>
                <a:lnTo>
                  <a:pt x="140" y="230"/>
                </a:lnTo>
                <a:lnTo>
                  <a:pt x="140" y="232"/>
                </a:lnTo>
                <a:lnTo>
                  <a:pt x="68" y="232"/>
                </a:lnTo>
                <a:lnTo>
                  <a:pt x="68" y="226"/>
                </a:lnTo>
                <a:lnTo>
                  <a:pt x="58" y="226"/>
                </a:lnTo>
                <a:lnTo>
                  <a:pt x="58" y="232"/>
                </a:lnTo>
                <a:lnTo>
                  <a:pt x="22" y="232"/>
                </a:lnTo>
                <a:lnTo>
                  <a:pt x="22" y="218"/>
                </a:lnTo>
                <a:lnTo>
                  <a:pt x="30" y="218"/>
                </a:lnTo>
                <a:lnTo>
                  <a:pt x="30" y="210"/>
                </a:lnTo>
                <a:lnTo>
                  <a:pt x="22" y="210"/>
                </a:lnTo>
                <a:lnTo>
                  <a:pt x="22" y="204"/>
                </a:lnTo>
                <a:lnTo>
                  <a:pt x="16" y="204"/>
                </a:lnTo>
                <a:lnTo>
                  <a:pt x="16" y="198"/>
                </a:lnTo>
                <a:lnTo>
                  <a:pt x="10" y="198"/>
                </a:lnTo>
                <a:lnTo>
                  <a:pt x="10" y="146"/>
                </a:lnTo>
                <a:lnTo>
                  <a:pt x="2" y="146"/>
                </a:lnTo>
                <a:lnTo>
                  <a:pt x="0" y="142"/>
                </a:lnTo>
                <a:lnTo>
                  <a:pt x="2" y="140"/>
                </a:lnTo>
                <a:lnTo>
                  <a:pt x="0" y="134"/>
                </a:lnTo>
                <a:lnTo>
                  <a:pt x="2" y="132"/>
                </a:lnTo>
                <a:lnTo>
                  <a:pt x="2" y="128"/>
                </a:lnTo>
                <a:lnTo>
                  <a:pt x="6" y="126"/>
                </a:lnTo>
                <a:lnTo>
                  <a:pt x="2" y="124"/>
                </a:lnTo>
                <a:lnTo>
                  <a:pt x="2" y="112"/>
                </a:lnTo>
                <a:lnTo>
                  <a:pt x="0" y="110"/>
                </a:lnTo>
                <a:lnTo>
                  <a:pt x="2" y="108"/>
                </a:lnTo>
                <a:lnTo>
                  <a:pt x="6" y="106"/>
                </a:lnTo>
                <a:lnTo>
                  <a:pt x="2" y="100"/>
                </a:lnTo>
                <a:lnTo>
                  <a:pt x="2" y="96"/>
                </a:lnTo>
                <a:lnTo>
                  <a:pt x="2" y="92"/>
                </a:lnTo>
                <a:lnTo>
                  <a:pt x="10" y="88"/>
                </a:lnTo>
                <a:lnTo>
                  <a:pt x="10" y="86"/>
                </a:lnTo>
                <a:lnTo>
                  <a:pt x="12" y="82"/>
                </a:lnTo>
                <a:lnTo>
                  <a:pt x="10" y="80"/>
                </a:lnTo>
                <a:lnTo>
                  <a:pt x="14" y="76"/>
                </a:lnTo>
                <a:lnTo>
                  <a:pt x="12" y="68"/>
                </a:lnTo>
                <a:lnTo>
                  <a:pt x="14" y="62"/>
                </a:lnTo>
                <a:lnTo>
                  <a:pt x="18" y="58"/>
                </a:lnTo>
                <a:lnTo>
                  <a:pt x="26" y="60"/>
                </a:lnTo>
                <a:lnTo>
                  <a:pt x="28" y="56"/>
                </a:lnTo>
                <a:lnTo>
                  <a:pt x="32" y="56"/>
                </a:lnTo>
                <a:lnTo>
                  <a:pt x="32" y="46"/>
                </a:lnTo>
                <a:lnTo>
                  <a:pt x="34" y="44"/>
                </a:lnTo>
                <a:lnTo>
                  <a:pt x="32" y="26"/>
                </a:lnTo>
                <a:lnTo>
                  <a:pt x="34" y="18"/>
                </a:lnTo>
                <a:lnTo>
                  <a:pt x="46" y="10"/>
                </a:lnTo>
                <a:lnTo>
                  <a:pt x="66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5" name="Freeform 79"/>
          <p:cNvSpPr>
            <a:spLocks/>
          </p:cNvSpPr>
          <p:nvPr/>
        </p:nvSpPr>
        <p:spPr bwMode="auto">
          <a:xfrm>
            <a:off x="2853055" y="1158473"/>
            <a:ext cx="473075" cy="517525"/>
          </a:xfrm>
          <a:custGeom>
            <a:avLst/>
            <a:gdLst>
              <a:gd name="T0" fmla="*/ 288925 w 298"/>
              <a:gd name="T1" fmla="*/ 9525 h 326"/>
              <a:gd name="T2" fmla="*/ 304800 w 298"/>
              <a:gd name="T3" fmla="*/ 0 h 326"/>
              <a:gd name="T4" fmla="*/ 419100 w 298"/>
              <a:gd name="T5" fmla="*/ 9525 h 326"/>
              <a:gd name="T6" fmla="*/ 466725 w 298"/>
              <a:gd name="T7" fmla="*/ 117475 h 326"/>
              <a:gd name="T8" fmla="*/ 441325 w 298"/>
              <a:gd name="T9" fmla="*/ 123825 h 326"/>
              <a:gd name="T10" fmla="*/ 431800 w 298"/>
              <a:gd name="T11" fmla="*/ 139700 h 326"/>
              <a:gd name="T12" fmla="*/ 428625 w 298"/>
              <a:gd name="T13" fmla="*/ 168275 h 326"/>
              <a:gd name="T14" fmla="*/ 415925 w 298"/>
              <a:gd name="T15" fmla="*/ 184150 h 326"/>
              <a:gd name="T16" fmla="*/ 428625 w 298"/>
              <a:gd name="T17" fmla="*/ 196850 h 326"/>
              <a:gd name="T18" fmla="*/ 438150 w 298"/>
              <a:gd name="T19" fmla="*/ 225425 h 326"/>
              <a:gd name="T20" fmla="*/ 447675 w 298"/>
              <a:gd name="T21" fmla="*/ 254000 h 326"/>
              <a:gd name="T22" fmla="*/ 463550 w 298"/>
              <a:gd name="T23" fmla="*/ 257175 h 326"/>
              <a:gd name="T24" fmla="*/ 469900 w 298"/>
              <a:gd name="T25" fmla="*/ 269875 h 326"/>
              <a:gd name="T26" fmla="*/ 209550 w 298"/>
              <a:gd name="T27" fmla="*/ 517525 h 326"/>
              <a:gd name="T28" fmla="*/ 6350 w 298"/>
              <a:gd name="T29" fmla="*/ 412750 h 326"/>
              <a:gd name="T30" fmla="*/ 38100 w 298"/>
              <a:gd name="T31" fmla="*/ 393700 h 326"/>
              <a:gd name="T32" fmla="*/ 60325 w 298"/>
              <a:gd name="T33" fmla="*/ 396875 h 326"/>
              <a:gd name="T34" fmla="*/ 73025 w 298"/>
              <a:gd name="T35" fmla="*/ 396875 h 326"/>
              <a:gd name="T36" fmla="*/ 92075 w 298"/>
              <a:gd name="T37" fmla="*/ 374650 h 326"/>
              <a:gd name="T38" fmla="*/ 104775 w 298"/>
              <a:gd name="T39" fmla="*/ 361950 h 326"/>
              <a:gd name="T40" fmla="*/ 98425 w 298"/>
              <a:gd name="T41" fmla="*/ 355600 h 326"/>
              <a:gd name="T42" fmla="*/ 120650 w 298"/>
              <a:gd name="T43" fmla="*/ 333375 h 326"/>
              <a:gd name="T44" fmla="*/ 120650 w 298"/>
              <a:gd name="T45" fmla="*/ 314325 h 326"/>
              <a:gd name="T46" fmla="*/ 127000 w 298"/>
              <a:gd name="T47" fmla="*/ 298450 h 326"/>
              <a:gd name="T48" fmla="*/ 149225 w 298"/>
              <a:gd name="T49" fmla="*/ 282575 h 326"/>
              <a:gd name="T50" fmla="*/ 142875 w 298"/>
              <a:gd name="T51" fmla="*/ 285750 h 326"/>
              <a:gd name="T52" fmla="*/ 133350 w 298"/>
              <a:gd name="T53" fmla="*/ 269875 h 326"/>
              <a:gd name="T54" fmla="*/ 142875 w 298"/>
              <a:gd name="T55" fmla="*/ 266700 h 326"/>
              <a:gd name="T56" fmla="*/ 130175 w 298"/>
              <a:gd name="T57" fmla="*/ 276225 h 326"/>
              <a:gd name="T58" fmla="*/ 127000 w 298"/>
              <a:gd name="T59" fmla="*/ 263525 h 326"/>
              <a:gd name="T60" fmla="*/ 120650 w 298"/>
              <a:gd name="T61" fmla="*/ 234950 h 326"/>
              <a:gd name="T62" fmla="*/ 123825 w 298"/>
              <a:gd name="T63" fmla="*/ 228600 h 326"/>
              <a:gd name="T64" fmla="*/ 111125 w 298"/>
              <a:gd name="T65" fmla="*/ 212725 h 326"/>
              <a:gd name="T66" fmla="*/ 92075 w 298"/>
              <a:gd name="T67" fmla="*/ 193675 h 326"/>
              <a:gd name="T68" fmla="*/ 92075 w 298"/>
              <a:gd name="T69" fmla="*/ 187325 h 326"/>
              <a:gd name="T70" fmla="*/ 92075 w 298"/>
              <a:gd name="T71" fmla="*/ 165100 h 326"/>
              <a:gd name="T72" fmla="*/ 92075 w 298"/>
              <a:gd name="T73" fmla="*/ 152400 h 326"/>
              <a:gd name="T74" fmla="*/ 98425 w 298"/>
              <a:gd name="T75" fmla="*/ 136525 h 326"/>
              <a:gd name="T76" fmla="*/ 92075 w 298"/>
              <a:gd name="T77" fmla="*/ 127000 h 326"/>
              <a:gd name="T78" fmla="*/ 85725 w 298"/>
              <a:gd name="T79" fmla="*/ 120650 h 326"/>
              <a:gd name="T80" fmla="*/ 92075 w 298"/>
              <a:gd name="T81" fmla="*/ 117475 h 326"/>
              <a:gd name="T82" fmla="*/ 95250 w 298"/>
              <a:gd name="T83" fmla="*/ 104775 h 326"/>
              <a:gd name="T84" fmla="*/ 152400 w 298"/>
              <a:gd name="T85" fmla="*/ 76200 h 326"/>
              <a:gd name="T86" fmla="*/ 142875 w 298"/>
              <a:gd name="T87" fmla="*/ 66675 h 326"/>
              <a:gd name="T88" fmla="*/ 161925 w 298"/>
              <a:gd name="T89" fmla="*/ 57150 h 326"/>
              <a:gd name="T90" fmla="*/ 187325 w 298"/>
              <a:gd name="T91" fmla="*/ 66675 h 326"/>
              <a:gd name="T92" fmla="*/ 231775 w 298"/>
              <a:gd name="T93" fmla="*/ 22225 h 326"/>
              <a:gd name="T94" fmla="*/ 231775 w 298"/>
              <a:gd name="T95" fmla="*/ 9525 h 326"/>
              <a:gd name="T96" fmla="*/ 231775 w 298"/>
              <a:gd name="T97" fmla="*/ 9525 h 32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98" h="326">
                <a:moveTo>
                  <a:pt x="146" y="6"/>
                </a:moveTo>
                <a:lnTo>
                  <a:pt x="182" y="6"/>
                </a:lnTo>
                <a:lnTo>
                  <a:pt x="182" y="0"/>
                </a:lnTo>
                <a:lnTo>
                  <a:pt x="192" y="0"/>
                </a:lnTo>
                <a:lnTo>
                  <a:pt x="192" y="6"/>
                </a:lnTo>
                <a:lnTo>
                  <a:pt x="264" y="6"/>
                </a:lnTo>
                <a:lnTo>
                  <a:pt x="298" y="64"/>
                </a:lnTo>
                <a:lnTo>
                  <a:pt x="294" y="74"/>
                </a:lnTo>
                <a:lnTo>
                  <a:pt x="282" y="76"/>
                </a:lnTo>
                <a:lnTo>
                  <a:pt x="278" y="78"/>
                </a:lnTo>
                <a:lnTo>
                  <a:pt x="278" y="84"/>
                </a:lnTo>
                <a:lnTo>
                  <a:pt x="272" y="88"/>
                </a:lnTo>
                <a:lnTo>
                  <a:pt x="270" y="98"/>
                </a:lnTo>
                <a:lnTo>
                  <a:pt x="270" y="106"/>
                </a:lnTo>
                <a:lnTo>
                  <a:pt x="264" y="114"/>
                </a:lnTo>
                <a:lnTo>
                  <a:pt x="262" y="116"/>
                </a:lnTo>
                <a:lnTo>
                  <a:pt x="266" y="122"/>
                </a:lnTo>
                <a:lnTo>
                  <a:pt x="270" y="124"/>
                </a:lnTo>
                <a:lnTo>
                  <a:pt x="274" y="128"/>
                </a:lnTo>
                <a:lnTo>
                  <a:pt x="276" y="142"/>
                </a:lnTo>
                <a:lnTo>
                  <a:pt x="276" y="150"/>
                </a:lnTo>
                <a:lnTo>
                  <a:pt x="282" y="160"/>
                </a:lnTo>
                <a:lnTo>
                  <a:pt x="286" y="162"/>
                </a:lnTo>
                <a:lnTo>
                  <a:pt x="292" y="162"/>
                </a:lnTo>
                <a:lnTo>
                  <a:pt x="292" y="166"/>
                </a:lnTo>
                <a:lnTo>
                  <a:pt x="296" y="170"/>
                </a:lnTo>
                <a:lnTo>
                  <a:pt x="164" y="304"/>
                </a:lnTo>
                <a:lnTo>
                  <a:pt x="132" y="326"/>
                </a:lnTo>
                <a:lnTo>
                  <a:pt x="0" y="270"/>
                </a:lnTo>
                <a:lnTo>
                  <a:pt x="4" y="260"/>
                </a:lnTo>
                <a:lnTo>
                  <a:pt x="12" y="254"/>
                </a:lnTo>
                <a:lnTo>
                  <a:pt x="24" y="248"/>
                </a:lnTo>
                <a:lnTo>
                  <a:pt x="34" y="254"/>
                </a:lnTo>
                <a:lnTo>
                  <a:pt x="38" y="250"/>
                </a:lnTo>
                <a:lnTo>
                  <a:pt x="42" y="248"/>
                </a:lnTo>
                <a:lnTo>
                  <a:pt x="46" y="250"/>
                </a:lnTo>
                <a:lnTo>
                  <a:pt x="50" y="250"/>
                </a:lnTo>
                <a:lnTo>
                  <a:pt x="58" y="236"/>
                </a:lnTo>
                <a:lnTo>
                  <a:pt x="64" y="234"/>
                </a:lnTo>
                <a:lnTo>
                  <a:pt x="66" y="228"/>
                </a:lnTo>
                <a:lnTo>
                  <a:pt x="62" y="228"/>
                </a:lnTo>
                <a:lnTo>
                  <a:pt x="62" y="224"/>
                </a:lnTo>
                <a:lnTo>
                  <a:pt x="76" y="216"/>
                </a:lnTo>
                <a:lnTo>
                  <a:pt x="76" y="210"/>
                </a:lnTo>
                <a:lnTo>
                  <a:pt x="74" y="204"/>
                </a:lnTo>
                <a:lnTo>
                  <a:pt x="76" y="198"/>
                </a:lnTo>
                <a:lnTo>
                  <a:pt x="74" y="194"/>
                </a:lnTo>
                <a:lnTo>
                  <a:pt x="80" y="188"/>
                </a:lnTo>
                <a:lnTo>
                  <a:pt x="92" y="184"/>
                </a:lnTo>
                <a:lnTo>
                  <a:pt x="94" y="178"/>
                </a:lnTo>
                <a:lnTo>
                  <a:pt x="90" y="176"/>
                </a:lnTo>
                <a:lnTo>
                  <a:pt x="90" y="180"/>
                </a:lnTo>
                <a:lnTo>
                  <a:pt x="86" y="180"/>
                </a:lnTo>
                <a:lnTo>
                  <a:pt x="84" y="170"/>
                </a:lnTo>
                <a:lnTo>
                  <a:pt x="90" y="170"/>
                </a:lnTo>
                <a:lnTo>
                  <a:pt x="90" y="168"/>
                </a:lnTo>
                <a:lnTo>
                  <a:pt x="82" y="168"/>
                </a:lnTo>
                <a:lnTo>
                  <a:pt x="82" y="174"/>
                </a:lnTo>
                <a:lnTo>
                  <a:pt x="78" y="168"/>
                </a:lnTo>
                <a:lnTo>
                  <a:pt x="80" y="166"/>
                </a:lnTo>
                <a:lnTo>
                  <a:pt x="74" y="156"/>
                </a:lnTo>
                <a:lnTo>
                  <a:pt x="76" y="148"/>
                </a:lnTo>
                <a:lnTo>
                  <a:pt x="78" y="148"/>
                </a:lnTo>
                <a:lnTo>
                  <a:pt x="78" y="144"/>
                </a:lnTo>
                <a:lnTo>
                  <a:pt x="72" y="140"/>
                </a:lnTo>
                <a:lnTo>
                  <a:pt x="70" y="134"/>
                </a:lnTo>
                <a:lnTo>
                  <a:pt x="64" y="136"/>
                </a:lnTo>
                <a:lnTo>
                  <a:pt x="58" y="122"/>
                </a:lnTo>
                <a:lnTo>
                  <a:pt x="56" y="122"/>
                </a:lnTo>
                <a:lnTo>
                  <a:pt x="58" y="118"/>
                </a:lnTo>
                <a:lnTo>
                  <a:pt x="56" y="114"/>
                </a:lnTo>
                <a:lnTo>
                  <a:pt x="58" y="104"/>
                </a:lnTo>
                <a:lnTo>
                  <a:pt x="54" y="102"/>
                </a:lnTo>
                <a:lnTo>
                  <a:pt x="58" y="96"/>
                </a:lnTo>
                <a:lnTo>
                  <a:pt x="58" y="90"/>
                </a:lnTo>
                <a:lnTo>
                  <a:pt x="62" y="86"/>
                </a:lnTo>
                <a:lnTo>
                  <a:pt x="62" y="84"/>
                </a:lnTo>
                <a:lnTo>
                  <a:pt x="58" y="80"/>
                </a:lnTo>
                <a:lnTo>
                  <a:pt x="54" y="80"/>
                </a:lnTo>
                <a:lnTo>
                  <a:pt x="54" y="76"/>
                </a:lnTo>
                <a:lnTo>
                  <a:pt x="56" y="74"/>
                </a:lnTo>
                <a:lnTo>
                  <a:pt x="58" y="74"/>
                </a:lnTo>
                <a:lnTo>
                  <a:pt x="62" y="72"/>
                </a:lnTo>
                <a:lnTo>
                  <a:pt x="60" y="66"/>
                </a:lnTo>
                <a:lnTo>
                  <a:pt x="90" y="48"/>
                </a:lnTo>
                <a:lnTo>
                  <a:pt x="96" y="48"/>
                </a:lnTo>
                <a:lnTo>
                  <a:pt x="96" y="42"/>
                </a:lnTo>
                <a:lnTo>
                  <a:pt x="90" y="42"/>
                </a:lnTo>
                <a:lnTo>
                  <a:pt x="90" y="34"/>
                </a:lnTo>
                <a:lnTo>
                  <a:pt x="102" y="36"/>
                </a:lnTo>
                <a:lnTo>
                  <a:pt x="102" y="42"/>
                </a:lnTo>
                <a:lnTo>
                  <a:pt x="118" y="42"/>
                </a:lnTo>
                <a:lnTo>
                  <a:pt x="118" y="36"/>
                </a:lnTo>
                <a:lnTo>
                  <a:pt x="146" y="14"/>
                </a:lnTo>
                <a:lnTo>
                  <a:pt x="146" y="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6" name="Freeform 80"/>
          <p:cNvSpPr>
            <a:spLocks/>
          </p:cNvSpPr>
          <p:nvPr/>
        </p:nvSpPr>
        <p:spPr bwMode="auto">
          <a:xfrm>
            <a:off x="3268980" y="1183873"/>
            <a:ext cx="349250" cy="368300"/>
          </a:xfrm>
          <a:custGeom>
            <a:avLst/>
            <a:gdLst>
              <a:gd name="T0" fmla="*/ 285750 w 220"/>
              <a:gd name="T1" fmla="*/ 38100 h 232"/>
              <a:gd name="T2" fmla="*/ 301625 w 220"/>
              <a:gd name="T3" fmla="*/ 79375 h 232"/>
              <a:gd name="T4" fmla="*/ 301625 w 220"/>
              <a:gd name="T5" fmla="*/ 127000 h 232"/>
              <a:gd name="T6" fmla="*/ 298450 w 220"/>
              <a:gd name="T7" fmla="*/ 139700 h 232"/>
              <a:gd name="T8" fmla="*/ 288925 w 220"/>
              <a:gd name="T9" fmla="*/ 209550 h 232"/>
              <a:gd name="T10" fmla="*/ 349250 w 220"/>
              <a:gd name="T11" fmla="*/ 288925 h 232"/>
              <a:gd name="T12" fmla="*/ 342900 w 220"/>
              <a:gd name="T13" fmla="*/ 307975 h 232"/>
              <a:gd name="T14" fmla="*/ 342900 w 220"/>
              <a:gd name="T15" fmla="*/ 317500 h 232"/>
              <a:gd name="T16" fmla="*/ 336550 w 220"/>
              <a:gd name="T17" fmla="*/ 320675 h 232"/>
              <a:gd name="T18" fmla="*/ 333375 w 220"/>
              <a:gd name="T19" fmla="*/ 333375 h 232"/>
              <a:gd name="T20" fmla="*/ 330200 w 220"/>
              <a:gd name="T21" fmla="*/ 336550 h 232"/>
              <a:gd name="T22" fmla="*/ 320675 w 220"/>
              <a:gd name="T23" fmla="*/ 352425 h 232"/>
              <a:gd name="T24" fmla="*/ 311150 w 220"/>
              <a:gd name="T25" fmla="*/ 358775 h 232"/>
              <a:gd name="T26" fmla="*/ 292100 w 220"/>
              <a:gd name="T27" fmla="*/ 358775 h 232"/>
              <a:gd name="T28" fmla="*/ 282575 w 220"/>
              <a:gd name="T29" fmla="*/ 365125 h 232"/>
              <a:gd name="T30" fmla="*/ 279400 w 220"/>
              <a:gd name="T31" fmla="*/ 368300 h 232"/>
              <a:gd name="T32" fmla="*/ 196850 w 220"/>
              <a:gd name="T33" fmla="*/ 288925 h 232"/>
              <a:gd name="T34" fmla="*/ 187325 w 220"/>
              <a:gd name="T35" fmla="*/ 295275 h 232"/>
              <a:gd name="T36" fmla="*/ 184150 w 220"/>
              <a:gd name="T37" fmla="*/ 288925 h 232"/>
              <a:gd name="T38" fmla="*/ 177800 w 220"/>
              <a:gd name="T39" fmla="*/ 295275 h 232"/>
              <a:gd name="T40" fmla="*/ 146050 w 220"/>
              <a:gd name="T41" fmla="*/ 295275 h 232"/>
              <a:gd name="T42" fmla="*/ 114300 w 220"/>
              <a:gd name="T43" fmla="*/ 298450 h 232"/>
              <a:gd name="T44" fmla="*/ 82550 w 220"/>
              <a:gd name="T45" fmla="*/ 273050 h 232"/>
              <a:gd name="T46" fmla="*/ 76200 w 220"/>
              <a:gd name="T47" fmla="*/ 263525 h 232"/>
              <a:gd name="T48" fmla="*/ 57150 w 220"/>
              <a:gd name="T49" fmla="*/ 254000 h 232"/>
              <a:gd name="T50" fmla="*/ 53975 w 220"/>
              <a:gd name="T51" fmla="*/ 244475 h 232"/>
              <a:gd name="T52" fmla="*/ 47625 w 220"/>
              <a:gd name="T53" fmla="*/ 238125 h 232"/>
              <a:gd name="T54" fmla="*/ 47625 w 220"/>
              <a:gd name="T55" fmla="*/ 231775 h 232"/>
              <a:gd name="T56" fmla="*/ 38100 w 220"/>
              <a:gd name="T57" fmla="*/ 231775 h 232"/>
              <a:gd name="T58" fmla="*/ 31750 w 220"/>
              <a:gd name="T59" fmla="*/ 228600 h 232"/>
              <a:gd name="T60" fmla="*/ 22225 w 220"/>
              <a:gd name="T61" fmla="*/ 212725 h 232"/>
              <a:gd name="T62" fmla="*/ 22225 w 220"/>
              <a:gd name="T63" fmla="*/ 200025 h 232"/>
              <a:gd name="T64" fmla="*/ 19050 w 220"/>
              <a:gd name="T65" fmla="*/ 177800 h 232"/>
              <a:gd name="T66" fmla="*/ 12700 w 220"/>
              <a:gd name="T67" fmla="*/ 171450 h 232"/>
              <a:gd name="T68" fmla="*/ 6350 w 220"/>
              <a:gd name="T69" fmla="*/ 168275 h 232"/>
              <a:gd name="T70" fmla="*/ 0 w 220"/>
              <a:gd name="T71" fmla="*/ 158750 h 232"/>
              <a:gd name="T72" fmla="*/ 3175 w 220"/>
              <a:gd name="T73" fmla="*/ 155575 h 232"/>
              <a:gd name="T74" fmla="*/ 12700 w 220"/>
              <a:gd name="T75" fmla="*/ 142875 h 232"/>
              <a:gd name="T76" fmla="*/ 12700 w 220"/>
              <a:gd name="T77" fmla="*/ 130175 h 232"/>
              <a:gd name="T78" fmla="*/ 15875 w 220"/>
              <a:gd name="T79" fmla="*/ 114300 h 232"/>
              <a:gd name="T80" fmla="*/ 25400 w 220"/>
              <a:gd name="T81" fmla="*/ 107950 h 232"/>
              <a:gd name="T82" fmla="*/ 25400 w 220"/>
              <a:gd name="T83" fmla="*/ 98425 h 232"/>
              <a:gd name="T84" fmla="*/ 31750 w 220"/>
              <a:gd name="T85" fmla="*/ 95250 h 232"/>
              <a:gd name="T86" fmla="*/ 50800 w 220"/>
              <a:gd name="T87" fmla="*/ 92075 h 232"/>
              <a:gd name="T88" fmla="*/ 57150 w 220"/>
              <a:gd name="T89" fmla="*/ 76200 h 232"/>
              <a:gd name="T90" fmla="*/ 63500 w 220"/>
              <a:gd name="T91" fmla="*/ 69850 h 232"/>
              <a:gd name="T92" fmla="*/ 63500 w 220"/>
              <a:gd name="T93" fmla="*/ 60325 h 232"/>
              <a:gd name="T94" fmla="*/ 88900 w 220"/>
              <a:gd name="T95" fmla="*/ 47625 h 232"/>
              <a:gd name="T96" fmla="*/ 95250 w 220"/>
              <a:gd name="T97" fmla="*/ 34925 h 232"/>
              <a:gd name="T98" fmla="*/ 114300 w 220"/>
              <a:gd name="T99" fmla="*/ 15875 h 232"/>
              <a:gd name="T100" fmla="*/ 123825 w 220"/>
              <a:gd name="T101" fmla="*/ 9525 h 232"/>
              <a:gd name="T102" fmla="*/ 130175 w 220"/>
              <a:gd name="T103" fmla="*/ 6350 h 232"/>
              <a:gd name="T104" fmla="*/ 139700 w 220"/>
              <a:gd name="T105" fmla="*/ 0 h 232"/>
              <a:gd name="T106" fmla="*/ 209550 w 220"/>
              <a:gd name="T107" fmla="*/ 9525 h 232"/>
              <a:gd name="T108" fmla="*/ 219075 w 220"/>
              <a:gd name="T109" fmla="*/ 12700 h 232"/>
              <a:gd name="T110" fmla="*/ 269875 w 220"/>
              <a:gd name="T111" fmla="*/ 31750 h 232"/>
              <a:gd name="T112" fmla="*/ 285750 w 220"/>
              <a:gd name="T113" fmla="*/ 38100 h 232"/>
              <a:gd name="T114" fmla="*/ 285750 w 220"/>
              <a:gd name="T115" fmla="*/ 38100 h 232"/>
              <a:gd name="T116" fmla="*/ 285750 w 220"/>
              <a:gd name="T117" fmla="*/ 38100 h 232"/>
              <a:gd name="T118" fmla="*/ 285750 w 220"/>
              <a:gd name="T119" fmla="*/ 38100 h 23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20" h="232">
                <a:moveTo>
                  <a:pt x="180" y="24"/>
                </a:moveTo>
                <a:lnTo>
                  <a:pt x="190" y="50"/>
                </a:lnTo>
                <a:lnTo>
                  <a:pt x="190" y="80"/>
                </a:lnTo>
                <a:lnTo>
                  <a:pt x="188" y="88"/>
                </a:lnTo>
                <a:lnTo>
                  <a:pt x="182" y="132"/>
                </a:lnTo>
                <a:lnTo>
                  <a:pt x="220" y="182"/>
                </a:lnTo>
                <a:lnTo>
                  <a:pt x="216" y="194"/>
                </a:lnTo>
                <a:lnTo>
                  <a:pt x="216" y="200"/>
                </a:lnTo>
                <a:lnTo>
                  <a:pt x="212" y="202"/>
                </a:lnTo>
                <a:lnTo>
                  <a:pt x="210" y="210"/>
                </a:lnTo>
                <a:lnTo>
                  <a:pt x="208" y="212"/>
                </a:lnTo>
                <a:lnTo>
                  <a:pt x="202" y="222"/>
                </a:lnTo>
                <a:lnTo>
                  <a:pt x="196" y="226"/>
                </a:lnTo>
                <a:lnTo>
                  <a:pt x="184" y="226"/>
                </a:lnTo>
                <a:lnTo>
                  <a:pt x="178" y="230"/>
                </a:lnTo>
                <a:lnTo>
                  <a:pt x="176" y="232"/>
                </a:lnTo>
                <a:lnTo>
                  <a:pt x="124" y="182"/>
                </a:lnTo>
                <a:lnTo>
                  <a:pt x="118" y="186"/>
                </a:lnTo>
                <a:lnTo>
                  <a:pt x="116" y="182"/>
                </a:lnTo>
                <a:lnTo>
                  <a:pt x="112" y="186"/>
                </a:lnTo>
                <a:lnTo>
                  <a:pt x="92" y="186"/>
                </a:lnTo>
                <a:lnTo>
                  <a:pt x="72" y="188"/>
                </a:lnTo>
                <a:lnTo>
                  <a:pt x="52" y="172"/>
                </a:lnTo>
                <a:lnTo>
                  <a:pt x="48" y="166"/>
                </a:lnTo>
                <a:lnTo>
                  <a:pt x="36" y="160"/>
                </a:lnTo>
                <a:lnTo>
                  <a:pt x="34" y="154"/>
                </a:lnTo>
                <a:lnTo>
                  <a:pt x="30" y="150"/>
                </a:lnTo>
                <a:lnTo>
                  <a:pt x="30" y="146"/>
                </a:lnTo>
                <a:lnTo>
                  <a:pt x="24" y="146"/>
                </a:lnTo>
                <a:lnTo>
                  <a:pt x="20" y="144"/>
                </a:lnTo>
                <a:lnTo>
                  <a:pt x="14" y="134"/>
                </a:lnTo>
                <a:lnTo>
                  <a:pt x="14" y="126"/>
                </a:lnTo>
                <a:lnTo>
                  <a:pt x="12" y="112"/>
                </a:lnTo>
                <a:lnTo>
                  <a:pt x="8" y="108"/>
                </a:lnTo>
                <a:lnTo>
                  <a:pt x="4" y="106"/>
                </a:lnTo>
                <a:lnTo>
                  <a:pt x="0" y="100"/>
                </a:lnTo>
                <a:lnTo>
                  <a:pt x="2" y="98"/>
                </a:lnTo>
                <a:lnTo>
                  <a:pt x="8" y="90"/>
                </a:lnTo>
                <a:lnTo>
                  <a:pt x="8" y="82"/>
                </a:lnTo>
                <a:lnTo>
                  <a:pt x="10" y="72"/>
                </a:lnTo>
                <a:lnTo>
                  <a:pt x="16" y="68"/>
                </a:lnTo>
                <a:lnTo>
                  <a:pt x="16" y="62"/>
                </a:lnTo>
                <a:lnTo>
                  <a:pt x="20" y="60"/>
                </a:lnTo>
                <a:lnTo>
                  <a:pt x="32" y="58"/>
                </a:lnTo>
                <a:lnTo>
                  <a:pt x="36" y="48"/>
                </a:lnTo>
                <a:lnTo>
                  <a:pt x="40" y="44"/>
                </a:lnTo>
                <a:lnTo>
                  <a:pt x="40" y="38"/>
                </a:lnTo>
                <a:lnTo>
                  <a:pt x="56" y="30"/>
                </a:lnTo>
                <a:lnTo>
                  <a:pt x="60" y="22"/>
                </a:lnTo>
                <a:lnTo>
                  <a:pt x="72" y="10"/>
                </a:lnTo>
                <a:lnTo>
                  <a:pt x="78" y="6"/>
                </a:lnTo>
                <a:lnTo>
                  <a:pt x="82" y="4"/>
                </a:lnTo>
                <a:lnTo>
                  <a:pt x="88" y="0"/>
                </a:lnTo>
                <a:lnTo>
                  <a:pt x="132" y="6"/>
                </a:lnTo>
                <a:lnTo>
                  <a:pt x="138" y="8"/>
                </a:lnTo>
                <a:lnTo>
                  <a:pt x="170" y="20"/>
                </a:lnTo>
                <a:lnTo>
                  <a:pt x="180" y="2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7" name="Freeform 81"/>
          <p:cNvSpPr>
            <a:spLocks/>
          </p:cNvSpPr>
          <p:nvPr/>
        </p:nvSpPr>
        <p:spPr bwMode="auto">
          <a:xfrm>
            <a:off x="2907030" y="5127223"/>
            <a:ext cx="536575" cy="384175"/>
          </a:xfrm>
          <a:custGeom>
            <a:avLst/>
            <a:gdLst>
              <a:gd name="T0" fmla="*/ 523875 w 338"/>
              <a:gd name="T1" fmla="*/ 41275 h 242"/>
              <a:gd name="T2" fmla="*/ 527050 w 338"/>
              <a:gd name="T3" fmla="*/ 60325 h 242"/>
              <a:gd name="T4" fmla="*/ 536575 w 338"/>
              <a:gd name="T5" fmla="*/ 76200 h 242"/>
              <a:gd name="T6" fmla="*/ 536575 w 338"/>
              <a:gd name="T7" fmla="*/ 92075 h 242"/>
              <a:gd name="T8" fmla="*/ 533400 w 338"/>
              <a:gd name="T9" fmla="*/ 101600 h 242"/>
              <a:gd name="T10" fmla="*/ 523875 w 338"/>
              <a:gd name="T11" fmla="*/ 130175 h 242"/>
              <a:gd name="T12" fmla="*/ 527050 w 338"/>
              <a:gd name="T13" fmla="*/ 136525 h 242"/>
              <a:gd name="T14" fmla="*/ 533400 w 338"/>
              <a:gd name="T15" fmla="*/ 139700 h 242"/>
              <a:gd name="T16" fmla="*/ 527050 w 338"/>
              <a:gd name="T17" fmla="*/ 146050 h 242"/>
              <a:gd name="T18" fmla="*/ 517525 w 338"/>
              <a:gd name="T19" fmla="*/ 168275 h 242"/>
              <a:gd name="T20" fmla="*/ 514350 w 338"/>
              <a:gd name="T21" fmla="*/ 177800 h 242"/>
              <a:gd name="T22" fmla="*/ 511175 w 338"/>
              <a:gd name="T23" fmla="*/ 187325 h 242"/>
              <a:gd name="T24" fmla="*/ 501650 w 338"/>
              <a:gd name="T25" fmla="*/ 190500 h 242"/>
              <a:gd name="T26" fmla="*/ 492125 w 338"/>
              <a:gd name="T27" fmla="*/ 231775 h 242"/>
              <a:gd name="T28" fmla="*/ 482600 w 338"/>
              <a:gd name="T29" fmla="*/ 238125 h 242"/>
              <a:gd name="T30" fmla="*/ 482600 w 338"/>
              <a:gd name="T31" fmla="*/ 263525 h 242"/>
              <a:gd name="T32" fmla="*/ 479425 w 338"/>
              <a:gd name="T33" fmla="*/ 269875 h 242"/>
              <a:gd name="T34" fmla="*/ 479425 w 338"/>
              <a:gd name="T35" fmla="*/ 276225 h 242"/>
              <a:gd name="T36" fmla="*/ 476250 w 338"/>
              <a:gd name="T37" fmla="*/ 288925 h 242"/>
              <a:gd name="T38" fmla="*/ 469900 w 338"/>
              <a:gd name="T39" fmla="*/ 295275 h 242"/>
              <a:gd name="T40" fmla="*/ 469900 w 338"/>
              <a:gd name="T41" fmla="*/ 298450 h 242"/>
              <a:gd name="T42" fmla="*/ 460375 w 338"/>
              <a:gd name="T43" fmla="*/ 314325 h 242"/>
              <a:gd name="T44" fmla="*/ 457200 w 338"/>
              <a:gd name="T45" fmla="*/ 317500 h 242"/>
              <a:gd name="T46" fmla="*/ 460375 w 338"/>
              <a:gd name="T47" fmla="*/ 371475 h 242"/>
              <a:gd name="T48" fmla="*/ 247650 w 338"/>
              <a:gd name="T49" fmla="*/ 368300 h 242"/>
              <a:gd name="T50" fmla="*/ 228600 w 338"/>
              <a:gd name="T51" fmla="*/ 384175 h 242"/>
              <a:gd name="T52" fmla="*/ 9525 w 338"/>
              <a:gd name="T53" fmla="*/ 365125 h 242"/>
              <a:gd name="T54" fmla="*/ 9525 w 338"/>
              <a:gd name="T55" fmla="*/ 288925 h 242"/>
              <a:gd name="T56" fmla="*/ 0 w 338"/>
              <a:gd name="T57" fmla="*/ 276225 h 242"/>
              <a:gd name="T58" fmla="*/ 12700 w 338"/>
              <a:gd name="T59" fmla="*/ 0 h 242"/>
              <a:gd name="T60" fmla="*/ 266700 w 338"/>
              <a:gd name="T61" fmla="*/ 15875 h 242"/>
              <a:gd name="T62" fmla="*/ 314325 w 338"/>
              <a:gd name="T63" fmla="*/ 19050 h 242"/>
              <a:gd name="T64" fmla="*/ 377825 w 338"/>
              <a:gd name="T65" fmla="*/ 3175 h 242"/>
              <a:gd name="T66" fmla="*/ 527050 w 338"/>
              <a:gd name="T67" fmla="*/ 6350 h 242"/>
              <a:gd name="T68" fmla="*/ 527050 w 338"/>
              <a:gd name="T69" fmla="*/ 6350 h 24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8" h="242">
                <a:moveTo>
                  <a:pt x="332" y="4"/>
                </a:moveTo>
                <a:lnTo>
                  <a:pt x="330" y="26"/>
                </a:lnTo>
                <a:lnTo>
                  <a:pt x="332" y="30"/>
                </a:lnTo>
                <a:lnTo>
                  <a:pt x="332" y="38"/>
                </a:lnTo>
                <a:lnTo>
                  <a:pt x="336" y="42"/>
                </a:lnTo>
                <a:lnTo>
                  <a:pt x="338" y="48"/>
                </a:lnTo>
                <a:lnTo>
                  <a:pt x="336" y="58"/>
                </a:lnTo>
                <a:lnTo>
                  <a:pt x="338" y="58"/>
                </a:lnTo>
                <a:lnTo>
                  <a:pt x="336" y="60"/>
                </a:lnTo>
                <a:lnTo>
                  <a:pt x="336" y="64"/>
                </a:lnTo>
                <a:lnTo>
                  <a:pt x="330" y="78"/>
                </a:lnTo>
                <a:lnTo>
                  <a:pt x="330" y="82"/>
                </a:lnTo>
                <a:lnTo>
                  <a:pt x="332" y="84"/>
                </a:lnTo>
                <a:lnTo>
                  <a:pt x="332" y="86"/>
                </a:lnTo>
                <a:lnTo>
                  <a:pt x="336" y="86"/>
                </a:lnTo>
                <a:lnTo>
                  <a:pt x="336" y="88"/>
                </a:lnTo>
                <a:lnTo>
                  <a:pt x="332" y="92"/>
                </a:lnTo>
                <a:lnTo>
                  <a:pt x="332" y="100"/>
                </a:lnTo>
                <a:lnTo>
                  <a:pt x="326" y="106"/>
                </a:lnTo>
                <a:lnTo>
                  <a:pt x="328" y="108"/>
                </a:lnTo>
                <a:lnTo>
                  <a:pt x="324" y="112"/>
                </a:lnTo>
                <a:lnTo>
                  <a:pt x="322" y="112"/>
                </a:lnTo>
                <a:lnTo>
                  <a:pt x="322" y="118"/>
                </a:lnTo>
                <a:lnTo>
                  <a:pt x="320" y="120"/>
                </a:lnTo>
                <a:lnTo>
                  <a:pt x="316" y="120"/>
                </a:lnTo>
                <a:lnTo>
                  <a:pt x="312" y="124"/>
                </a:lnTo>
                <a:lnTo>
                  <a:pt x="310" y="146"/>
                </a:lnTo>
                <a:lnTo>
                  <a:pt x="304" y="148"/>
                </a:lnTo>
                <a:lnTo>
                  <a:pt x="304" y="150"/>
                </a:lnTo>
                <a:lnTo>
                  <a:pt x="302" y="164"/>
                </a:lnTo>
                <a:lnTo>
                  <a:pt x="304" y="166"/>
                </a:lnTo>
                <a:lnTo>
                  <a:pt x="302" y="166"/>
                </a:lnTo>
                <a:lnTo>
                  <a:pt x="302" y="170"/>
                </a:lnTo>
                <a:lnTo>
                  <a:pt x="302" y="174"/>
                </a:lnTo>
                <a:lnTo>
                  <a:pt x="300" y="182"/>
                </a:lnTo>
                <a:lnTo>
                  <a:pt x="296" y="186"/>
                </a:lnTo>
                <a:lnTo>
                  <a:pt x="298" y="186"/>
                </a:lnTo>
                <a:lnTo>
                  <a:pt x="296" y="188"/>
                </a:lnTo>
                <a:lnTo>
                  <a:pt x="296" y="192"/>
                </a:lnTo>
                <a:lnTo>
                  <a:pt x="290" y="198"/>
                </a:lnTo>
                <a:lnTo>
                  <a:pt x="290" y="200"/>
                </a:lnTo>
                <a:lnTo>
                  <a:pt x="288" y="200"/>
                </a:lnTo>
                <a:lnTo>
                  <a:pt x="290" y="202"/>
                </a:lnTo>
                <a:lnTo>
                  <a:pt x="290" y="234"/>
                </a:lnTo>
                <a:lnTo>
                  <a:pt x="184" y="232"/>
                </a:lnTo>
                <a:lnTo>
                  <a:pt x="156" y="232"/>
                </a:lnTo>
                <a:lnTo>
                  <a:pt x="152" y="242"/>
                </a:lnTo>
                <a:lnTo>
                  <a:pt x="144" y="242"/>
                </a:lnTo>
                <a:lnTo>
                  <a:pt x="144" y="232"/>
                </a:lnTo>
                <a:lnTo>
                  <a:pt x="6" y="230"/>
                </a:lnTo>
                <a:lnTo>
                  <a:pt x="6" y="202"/>
                </a:lnTo>
                <a:lnTo>
                  <a:pt x="6" y="182"/>
                </a:lnTo>
                <a:lnTo>
                  <a:pt x="0" y="182"/>
                </a:lnTo>
                <a:lnTo>
                  <a:pt x="0" y="174"/>
                </a:lnTo>
                <a:lnTo>
                  <a:pt x="6" y="174"/>
                </a:lnTo>
                <a:lnTo>
                  <a:pt x="8" y="0"/>
                </a:lnTo>
                <a:lnTo>
                  <a:pt x="168" y="2"/>
                </a:lnTo>
                <a:lnTo>
                  <a:pt x="168" y="10"/>
                </a:lnTo>
                <a:lnTo>
                  <a:pt x="184" y="12"/>
                </a:lnTo>
                <a:lnTo>
                  <a:pt x="198" y="12"/>
                </a:lnTo>
                <a:lnTo>
                  <a:pt x="200" y="2"/>
                </a:lnTo>
                <a:lnTo>
                  <a:pt x="238" y="2"/>
                </a:lnTo>
                <a:lnTo>
                  <a:pt x="332" y="4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8" name="Freeform 82"/>
          <p:cNvSpPr>
            <a:spLocks/>
          </p:cNvSpPr>
          <p:nvPr/>
        </p:nvSpPr>
        <p:spPr bwMode="auto">
          <a:xfrm>
            <a:off x="3329305" y="4130273"/>
            <a:ext cx="460375" cy="358775"/>
          </a:xfrm>
          <a:custGeom>
            <a:avLst/>
            <a:gdLst>
              <a:gd name="T0" fmla="*/ 63500 w 290"/>
              <a:gd name="T1" fmla="*/ 15875 h 226"/>
              <a:gd name="T2" fmla="*/ 73025 w 290"/>
              <a:gd name="T3" fmla="*/ 9525 h 226"/>
              <a:gd name="T4" fmla="*/ 187325 w 290"/>
              <a:gd name="T5" fmla="*/ 19050 h 226"/>
              <a:gd name="T6" fmla="*/ 206375 w 290"/>
              <a:gd name="T7" fmla="*/ 9525 h 226"/>
              <a:gd name="T8" fmla="*/ 254000 w 290"/>
              <a:gd name="T9" fmla="*/ 0 h 226"/>
              <a:gd name="T10" fmla="*/ 260350 w 290"/>
              <a:gd name="T11" fmla="*/ 0 h 226"/>
              <a:gd name="T12" fmla="*/ 260350 w 290"/>
              <a:gd name="T13" fmla="*/ 6350 h 226"/>
              <a:gd name="T14" fmla="*/ 276225 w 290"/>
              <a:gd name="T15" fmla="*/ 22225 h 226"/>
              <a:gd name="T16" fmla="*/ 273050 w 290"/>
              <a:gd name="T17" fmla="*/ 31750 h 226"/>
              <a:gd name="T18" fmla="*/ 263525 w 290"/>
              <a:gd name="T19" fmla="*/ 34925 h 226"/>
              <a:gd name="T20" fmla="*/ 279400 w 290"/>
              <a:gd name="T21" fmla="*/ 34925 h 226"/>
              <a:gd name="T22" fmla="*/ 288925 w 290"/>
              <a:gd name="T23" fmla="*/ 34925 h 226"/>
              <a:gd name="T24" fmla="*/ 295275 w 290"/>
              <a:gd name="T25" fmla="*/ 38100 h 226"/>
              <a:gd name="T26" fmla="*/ 301625 w 290"/>
              <a:gd name="T27" fmla="*/ 44450 h 226"/>
              <a:gd name="T28" fmla="*/ 314325 w 290"/>
              <a:gd name="T29" fmla="*/ 60325 h 226"/>
              <a:gd name="T30" fmla="*/ 317500 w 290"/>
              <a:gd name="T31" fmla="*/ 47625 h 226"/>
              <a:gd name="T32" fmla="*/ 323850 w 290"/>
              <a:gd name="T33" fmla="*/ 69850 h 226"/>
              <a:gd name="T34" fmla="*/ 333375 w 290"/>
              <a:gd name="T35" fmla="*/ 73025 h 226"/>
              <a:gd name="T36" fmla="*/ 320675 w 290"/>
              <a:gd name="T37" fmla="*/ 73025 h 226"/>
              <a:gd name="T38" fmla="*/ 327025 w 290"/>
              <a:gd name="T39" fmla="*/ 76200 h 226"/>
              <a:gd name="T40" fmla="*/ 317500 w 290"/>
              <a:gd name="T41" fmla="*/ 104775 h 226"/>
              <a:gd name="T42" fmla="*/ 336550 w 290"/>
              <a:gd name="T43" fmla="*/ 117475 h 226"/>
              <a:gd name="T44" fmla="*/ 333375 w 290"/>
              <a:gd name="T45" fmla="*/ 133350 h 226"/>
              <a:gd name="T46" fmla="*/ 339725 w 290"/>
              <a:gd name="T47" fmla="*/ 142875 h 226"/>
              <a:gd name="T48" fmla="*/ 333375 w 290"/>
              <a:gd name="T49" fmla="*/ 142875 h 226"/>
              <a:gd name="T50" fmla="*/ 336550 w 290"/>
              <a:gd name="T51" fmla="*/ 158750 h 226"/>
              <a:gd name="T52" fmla="*/ 333375 w 290"/>
              <a:gd name="T53" fmla="*/ 165100 h 226"/>
              <a:gd name="T54" fmla="*/ 346075 w 290"/>
              <a:gd name="T55" fmla="*/ 161925 h 226"/>
              <a:gd name="T56" fmla="*/ 349250 w 290"/>
              <a:gd name="T57" fmla="*/ 168275 h 226"/>
              <a:gd name="T58" fmla="*/ 349250 w 290"/>
              <a:gd name="T59" fmla="*/ 177800 h 226"/>
              <a:gd name="T60" fmla="*/ 339725 w 290"/>
              <a:gd name="T61" fmla="*/ 174625 h 226"/>
              <a:gd name="T62" fmla="*/ 346075 w 290"/>
              <a:gd name="T63" fmla="*/ 184150 h 226"/>
              <a:gd name="T64" fmla="*/ 358775 w 290"/>
              <a:gd name="T65" fmla="*/ 212725 h 226"/>
              <a:gd name="T66" fmla="*/ 368300 w 290"/>
              <a:gd name="T67" fmla="*/ 225425 h 226"/>
              <a:gd name="T68" fmla="*/ 387350 w 290"/>
              <a:gd name="T69" fmla="*/ 234950 h 226"/>
              <a:gd name="T70" fmla="*/ 396875 w 290"/>
              <a:gd name="T71" fmla="*/ 228600 h 226"/>
              <a:gd name="T72" fmla="*/ 390525 w 290"/>
              <a:gd name="T73" fmla="*/ 238125 h 226"/>
              <a:gd name="T74" fmla="*/ 403225 w 290"/>
              <a:gd name="T75" fmla="*/ 247650 h 226"/>
              <a:gd name="T76" fmla="*/ 400050 w 290"/>
              <a:gd name="T77" fmla="*/ 254000 h 226"/>
              <a:gd name="T78" fmla="*/ 412750 w 290"/>
              <a:gd name="T79" fmla="*/ 257175 h 226"/>
              <a:gd name="T80" fmla="*/ 419100 w 290"/>
              <a:gd name="T81" fmla="*/ 263525 h 226"/>
              <a:gd name="T82" fmla="*/ 412750 w 290"/>
              <a:gd name="T83" fmla="*/ 269875 h 226"/>
              <a:gd name="T84" fmla="*/ 428625 w 290"/>
              <a:gd name="T85" fmla="*/ 285750 h 226"/>
              <a:gd name="T86" fmla="*/ 428625 w 290"/>
              <a:gd name="T87" fmla="*/ 295275 h 226"/>
              <a:gd name="T88" fmla="*/ 431800 w 290"/>
              <a:gd name="T89" fmla="*/ 301625 h 226"/>
              <a:gd name="T90" fmla="*/ 431800 w 290"/>
              <a:gd name="T91" fmla="*/ 307975 h 226"/>
              <a:gd name="T92" fmla="*/ 434975 w 290"/>
              <a:gd name="T93" fmla="*/ 317500 h 226"/>
              <a:gd name="T94" fmla="*/ 441325 w 290"/>
              <a:gd name="T95" fmla="*/ 317500 h 226"/>
              <a:gd name="T96" fmla="*/ 444500 w 290"/>
              <a:gd name="T97" fmla="*/ 323850 h 226"/>
              <a:gd name="T98" fmla="*/ 454025 w 290"/>
              <a:gd name="T99" fmla="*/ 323850 h 226"/>
              <a:gd name="T100" fmla="*/ 460375 w 290"/>
              <a:gd name="T101" fmla="*/ 330200 h 226"/>
              <a:gd name="T102" fmla="*/ 460375 w 290"/>
              <a:gd name="T103" fmla="*/ 349250 h 226"/>
              <a:gd name="T104" fmla="*/ 450850 w 290"/>
              <a:gd name="T105" fmla="*/ 352425 h 226"/>
              <a:gd name="T106" fmla="*/ 428625 w 290"/>
              <a:gd name="T107" fmla="*/ 355600 h 226"/>
              <a:gd name="T108" fmla="*/ 419100 w 290"/>
              <a:gd name="T109" fmla="*/ 358775 h 226"/>
              <a:gd name="T110" fmla="*/ 66675 w 290"/>
              <a:gd name="T111" fmla="*/ 355600 h 226"/>
              <a:gd name="T112" fmla="*/ 0 w 290"/>
              <a:gd name="T113" fmla="*/ 349250 h 226"/>
              <a:gd name="T114" fmla="*/ 3175 w 290"/>
              <a:gd name="T115" fmla="*/ 15875 h 226"/>
              <a:gd name="T116" fmla="*/ 3175 w 290"/>
              <a:gd name="T117" fmla="*/ 15875 h 2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0" h="226">
                <a:moveTo>
                  <a:pt x="2" y="10"/>
                </a:moveTo>
                <a:lnTo>
                  <a:pt x="40" y="10"/>
                </a:lnTo>
                <a:lnTo>
                  <a:pt x="40" y="6"/>
                </a:lnTo>
                <a:lnTo>
                  <a:pt x="46" y="6"/>
                </a:lnTo>
                <a:lnTo>
                  <a:pt x="46" y="10"/>
                </a:lnTo>
                <a:lnTo>
                  <a:pt x="118" y="12"/>
                </a:lnTo>
                <a:lnTo>
                  <a:pt x="118" y="6"/>
                </a:lnTo>
                <a:lnTo>
                  <a:pt x="130" y="6"/>
                </a:lnTo>
                <a:lnTo>
                  <a:pt x="130" y="0"/>
                </a:lnTo>
                <a:lnTo>
                  <a:pt x="160" y="0"/>
                </a:lnTo>
                <a:lnTo>
                  <a:pt x="162" y="2"/>
                </a:lnTo>
                <a:lnTo>
                  <a:pt x="164" y="0"/>
                </a:lnTo>
                <a:lnTo>
                  <a:pt x="166" y="2"/>
                </a:lnTo>
                <a:lnTo>
                  <a:pt x="164" y="4"/>
                </a:lnTo>
                <a:lnTo>
                  <a:pt x="166" y="8"/>
                </a:lnTo>
                <a:lnTo>
                  <a:pt x="174" y="14"/>
                </a:lnTo>
                <a:lnTo>
                  <a:pt x="172" y="18"/>
                </a:lnTo>
                <a:lnTo>
                  <a:pt x="172" y="20"/>
                </a:lnTo>
                <a:lnTo>
                  <a:pt x="170" y="20"/>
                </a:lnTo>
                <a:lnTo>
                  <a:pt x="166" y="22"/>
                </a:lnTo>
                <a:lnTo>
                  <a:pt x="176" y="24"/>
                </a:lnTo>
                <a:lnTo>
                  <a:pt x="176" y="22"/>
                </a:lnTo>
                <a:lnTo>
                  <a:pt x="178" y="20"/>
                </a:lnTo>
                <a:lnTo>
                  <a:pt x="182" y="22"/>
                </a:lnTo>
                <a:lnTo>
                  <a:pt x="186" y="26"/>
                </a:lnTo>
                <a:lnTo>
                  <a:pt x="186" y="24"/>
                </a:lnTo>
                <a:lnTo>
                  <a:pt x="192" y="24"/>
                </a:lnTo>
                <a:lnTo>
                  <a:pt x="190" y="28"/>
                </a:lnTo>
                <a:lnTo>
                  <a:pt x="196" y="38"/>
                </a:lnTo>
                <a:lnTo>
                  <a:pt x="198" y="38"/>
                </a:lnTo>
                <a:lnTo>
                  <a:pt x="198" y="32"/>
                </a:lnTo>
                <a:lnTo>
                  <a:pt x="200" y="30"/>
                </a:lnTo>
                <a:lnTo>
                  <a:pt x="206" y="40"/>
                </a:lnTo>
                <a:lnTo>
                  <a:pt x="204" y="44"/>
                </a:lnTo>
                <a:lnTo>
                  <a:pt x="212" y="42"/>
                </a:lnTo>
                <a:lnTo>
                  <a:pt x="210" y="46"/>
                </a:lnTo>
                <a:lnTo>
                  <a:pt x="206" y="44"/>
                </a:lnTo>
                <a:lnTo>
                  <a:pt x="202" y="46"/>
                </a:lnTo>
                <a:lnTo>
                  <a:pt x="204" y="48"/>
                </a:lnTo>
                <a:lnTo>
                  <a:pt x="206" y="48"/>
                </a:lnTo>
                <a:lnTo>
                  <a:pt x="206" y="62"/>
                </a:lnTo>
                <a:lnTo>
                  <a:pt x="200" y="66"/>
                </a:lnTo>
                <a:lnTo>
                  <a:pt x="204" y="70"/>
                </a:lnTo>
                <a:lnTo>
                  <a:pt x="212" y="74"/>
                </a:lnTo>
                <a:lnTo>
                  <a:pt x="206" y="80"/>
                </a:lnTo>
                <a:lnTo>
                  <a:pt x="210" y="84"/>
                </a:lnTo>
                <a:lnTo>
                  <a:pt x="214" y="84"/>
                </a:lnTo>
                <a:lnTo>
                  <a:pt x="214" y="90"/>
                </a:lnTo>
                <a:lnTo>
                  <a:pt x="212" y="88"/>
                </a:lnTo>
                <a:lnTo>
                  <a:pt x="210" y="90"/>
                </a:lnTo>
                <a:lnTo>
                  <a:pt x="210" y="96"/>
                </a:lnTo>
                <a:lnTo>
                  <a:pt x="212" y="100"/>
                </a:lnTo>
                <a:lnTo>
                  <a:pt x="214" y="100"/>
                </a:lnTo>
                <a:lnTo>
                  <a:pt x="210" y="104"/>
                </a:lnTo>
                <a:lnTo>
                  <a:pt x="212" y="104"/>
                </a:lnTo>
                <a:lnTo>
                  <a:pt x="218" y="102"/>
                </a:lnTo>
                <a:lnTo>
                  <a:pt x="216" y="106"/>
                </a:lnTo>
                <a:lnTo>
                  <a:pt x="220" y="106"/>
                </a:lnTo>
                <a:lnTo>
                  <a:pt x="220" y="108"/>
                </a:lnTo>
                <a:lnTo>
                  <a:pt x="220" y="112"/>
                </a:lnTo>
                <a:lnTo>
                  <a:pt x="216" y="108"/>
                </a:lnTo>
                <a:lnTo>
                  <a:pt x="214" y="110"/>
                </a:lnTo>
                <a:lnTo>
                  <a:pt x="212" y="116"/>
                </a:lnTo>
                <a:lnTo>
                  <a:pt x="218" y="116"/>
                </a:lnTo>
                <a:lnTo>
                  <a:pt x="218" y="124"/>
                </a:lnTo>
                <a:lnTo>
                  <a:pt x="226" y="134"/>
                </a:lnTo>
                <a:lnTo>
                  <a:pt x="230" y="136"/>
                </a:lnTo>
                <a:lnTo>
                  <a:pt x="232" y="142"/>
                </a:lnTo>
                <a:lnTo>
                  <a:pt x="240" y="144"/>
                </a:lnTo>
                <a:lnTo>
                  <a:pt x="244" y="148"/>
                </a:lnTo>
                <a:lnTo>
                  <a:pt x="244" y="142"/>
                </a:lnTo>
                <a:lnTo>
                  <a:pt x="250" y="144"/>
                </a:lnTo>
                <a:lnTo>
                  <a:pt x="246" y="146"/>
                </a:lnTo>
                <a:lnTo>
                  <a:pt x="246" y="150"/>
                </a:lnTo>
                <a:lnTo>
                  <a:pt x="256" y="152"/>
                </a:lnTo>
                <a:lnTo>
                  <a:pt x="254" y="156"/>
                </a:lnTo>
                <a:lnTo>
                  <a:pt x="254" y="154"/>
                </a:lnTo>
                <a:lnTo>
                  <a:pt x="252" y="160"/>
                </a:lnTo>
                <a:lnTo>
                  <a:pt x="256" y="160"/>
                </a:lnTo>
                <a:lnTo>
                  <a:pt x="260" y="162"/>
                </a:lnTo>
                <a:lnTo>
                  <a:pt x="260" y="166"/>
                </a:lnTo>
                <a:lnTo>
                  <a:pt x="264" y="166"/>
                </a:lnTo>
                <a:lnTo>
                  <a:pt x="260" y="168"/>
                </a:lnTo>
                <a:lnTo>
                  <a:pt x="260" y="170"/>
                </a:lnTo>
                <a:lnTo>
                  <a:pt x="266" y="180"/>
                </a:lnTo>
                <a:lnTo>
                  <a:pt x="270" y="180"/>
                </a:lnTo>
                <a:lnTo>
                  <a:pt x="270" y="184"/>
                </a:lnTo>
                <a:lnTo>
                  <a:pt x="270" y="186"/>
                </a:lnTo>
                <a:lnTo>
                  <a:pt x="274" y="188"/>
                </a:lnTo>
                <a:lnTo>
                  <a:pt x="272" y="190"/>
                </a:lnTo>
                <a:lnTo>
                  <a:pt x="272" y="192"/>
                </a:lnTo>
                <a:lnTo>
                  <a:pt x="272" y="194"/>
                </a:lnTo>
                <a:lnTo>
                  <a:pt x="276" y="194"/>
                </a:lnTo>
                <a:lnTo>
                  <a:pt x="274" y="200"/>
                </a:lnTo>
                <a:lnTo>
                  <a:pt x="276" y="200"/>
                </a:lnTo>
                <a:lnTo>
                  <a:pt x="278" y="200"/>
                </a:lnTo>
                <a:lnTo>
                  <a:pt x="278" y="202"/>
                </a:lnTo>
                <a:lnTo>
                  <a:pt x="280" y="204"/>
                </a:lnTo>
                <a:lnTo>
                  <a:pt x="284" y="200"/>
                </a:lnTo>
                <a:lnTo>
                  <a:pt x="286" y="204"/>
                </a:lnTo>
                <a:lnTo>
                  <a:pt x="286" y="206"/>
                </a:lnTo>
                <a:lnTo>
                  <a:pt x="290" y="208"/>
                </a:lnTo>
                <a:lnTo>
                  <a:pt x="284" y="214"/>
                </a:lnTo>
                <a:lnTo>
                  <a:pt x="290" y="220"/>
                </a:lnTo>
                <a:lnTo>
                  <a:pt x="286" y="224"/>
                </a:lnTo>
                <a:lnTo>
                  <a:pt x="284" y="222"/>
                </a:lnTo>
                <a:lnTo>
                  <a:pt x="280" y="224"/>
                </a:lnTo>
                <a:lnTo>
                  <a:pt x="270" y="224"/>
                </a:lnTo>
                <a:lnTo>
                  <a:pt x="270" y="226"/>
                </a:lnTo>
                <a:lnTo>
                  <a:pt x="264" y="226"/>
                </a:lnTo>
                <a:lnTo>
                  <a:pt x="86" y="224"/>
                </a:lnTo>
                <a:lnTo>
                  <a:pt x="42" y="224"/>
                </a:lnTo>
                <a:lnTo>
                  <a:pt x="46" y="220"/>
                </a:lnTo>
                <a:lnTo>
                  <a:pt x="0" y="220"/>
                </a:lnTo>
                <a:lnTo>
                  <a:pt x="2" y="82"/>
                </a:lnTo>
                <a:lnTo>
                  <a:pt x="2" y="10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9" name="Freeform 83"/>
          <p:cNvSpPr>
            <a:spLocks/>
          </p:cNvSpPr>
          <p:nvPr/>
        </p:nvSpPr>
        <p:spPr bwMode="auto">
          <a:xfrm>
            <a:off x="2964180" y="4257273"/>
            <a:ext cx="368300" cy="285750"/>
          </a:xfrm>
          <a:custGeom>
            <a:avLst/>
            <a:gdLst>
              <a:gd name="T0" fmla="*/ 368300 w 232"/>
              <a:gd name="T1" fmla="*/ 3175 h 180"/>
              <a:gd name="T2" fmla="*/ 365125 w 232"/>
              <a:gd name="T3" fmla="*/ 222250 h 180"/>
              <a:gd name="T4" fmla="*/ 365125 w 232"/>
              <a:gd name="T5" fmla="*/ 285750 h 180"/>
              <a:gd name="T6" fmla="*/ 165100 w 232"/>
              <a:gd name="T7" fmla="*/ 285750 h 180"/>
              <a:gd name="T8" fmla="*/ 152400 w 232"/>
              <a:gd name="T9" fmla="*/ 279400 h 180"/>
              <a:gd name="T10" fmla="*/ 149225 w 232"/>
              <a:gd name="T11" fmla="*/ 273050 h 180"/>
              <a:gd name="T12" fmla="*/ 139700 w 232"/>
              <a:gd name="T13" fmla="*/ 273050 h 180"/>
              <a:gd name="T14" fmla="*/ 130175 w 232"/>
              <a:gd name="T15" fmla="*/ 269875 h 180"/>
              <a:gd name="T16" fmla="*/ 130175 w 232"/>
              <a:gd name="T17" fmla="*/ 263525 h 180"/>
              <a:gd name="T18" fmla="*/ 120650 w 232"/>
              <a:gd name="T19" fmla="*/ 257175 h 180"/>
              <a:gd name="T20" fmla="*/ 117475 w 232"/>
              <a:gd name="T21" fmla="*/ 247650 h 180"/>
              <a:gd name="T22" fmla="*/ 117475 w 232"/>
              <a:gd name="T23" fmla="*/ 263525 h 180"/>
              <a:gd name="T24" fmla="*/ 107950 w 232"/>
              <a:gd name="T25" fmla="*/ 263525 h 180"/>
              <a:gd name="T26" fmla="*/ 107950 w 232"/>
              <a:gd name="T27" fmla="*/ 241300 h 180"/>
              <a:gd name="T28" fmla="*/ 107950 w 232"/>
              <a:gd name="T29" fmla="*/ 241300 h 180"/>
              <a:gd name="T30" fmla="*/ 82550 w 232"/>
              <a:gd name="T31" fmla="*/ 241300 h 180"/>
              <a:gd name="T32" fmla="*/ 57150 w 232"/>
              <a:gd name="T33" fmla="*/ 234950 h 180"/>
              <a:gd name="T34" fmla="*/ 47625 w 232"/>
              <a:gd name="T35" fmla="*/ 228600 h 180"/>
              <a:gd name="T36" fmla="*/ 38100 w 232"/>
              <a:gd name="T37" fmla="*/ 228600 h 180"/>
              <a:gd name="T38" fmla="*/ 34925 w 232"/>
              <a:gd name="T39" fmla="*/ 231775 h 180"/>
              <a:gd name="T40" fmla="*/ 22225 w 232"/>
              <a:gd name="T41" fmla="*/ 231775 h 180"/>
              <a:gd name="T42" fmla="*/ 19050 w 232"/>
              <a:gd name="T43" fmla="*/ 228600 h 180"/>
              <a:gd name="T44" fmla="*/ 22225 w 232"/>
              <a:gd name="T45" fmla="*/ 215900 h 180"/>
              <a:gd name="T46" fmla="*/ 34925 w 232"/>
              <a:gd name="T47" fmla="*/ 209550 h 180"/>
              <a:gd name="T48" fmla="*/ 25400 w 232"/>
              <a:gd name="T49" fmla="*/ 184150 h 180"/>
              <a:gd name="T50" fmla="*/ 34925 w 232"/>
              <a:gd name="T51" fmla="*/ 180975 h 180"/>
              <a:gd name="T52" fmla="*/ 25400 w 232"/>
              <a:gd name="T53" fmla="*/ 171450 h 180"/>
              <a:gd name="T54" fmla="*/ 31750 w 232"/>
              <a:gd name="T55" fmla="*/ 165100 h 180"/>
              <a:gd name="T56" fmla="*/ 38100 w 232"/>
              <a:gd name="T57" fmla="*/ 149225 h 180"/>
              <a:gd name="T58" fmla="*/ 41275 w 232"/>
              <a:gd name="T59" fmla="*/ 136525 h 180"/>
              <a:gd name="T60" fmla="*/ 34925 w 232"/>
              <a:gd name="T61" fmla="*/ 117475 h 180"/>
              <a:gd name="T62" fmla="*/ 38100 w 232"/>
              <a:gd name="T63" fmla="*/ 104775 h 180"/>
              <a:gd name="T64" fmla="*/ 25400 w 232"/>
              <a:gd name="T65" fmla="*/ 88900 h 180"/>
              <a:gd name="T66" fmla="*/ 31750 w 232"/>
              <a:gd name="T67" fmla="*/ 82550 h 180"/>
              <a:gd name="T68" fmla="*/ 12700 w 232"/>
              <a:gd name="T69" fmla="*/ 47625 h 180"/>
              <a:gd name="T70" fmla="*/ 15875 w 232"/>
              <a:gd name="T71" fmla="*/ 47625 h 180"/>
              <a:gd name="T72" fmla="*/ 15875 w 232"/>
              <a:gd name="T73" fmla="*/ 44450 h 180"/>
              <a:gd name="T74" fmla="*/ 9525 w 232"/>
              <a:gd name="T75" fmla="*/ 41275 h 180"/>
              <a:gd name="T76" fmla="*/ 9525 w 232"/>
              <a:gd name="T77" fmla="*/ 22225 h 180"/>
              <a:gd name="T78" fmla="*/ 9525 w 232"/>
              <a:gd name="T79" fmla="*/ 19050 h 180"/>
              <a:gd name="T80" fmla="*/ 3175 w 232"/>
              <a:gd name="T81" fmla="*/ 12700 h 180"/>
              <a:gd name="T82" fmla="*/ 0 w 232"/>
              <a:gd name="T83" fmla="*/ 0 h 180"/>
              <a:gd name="T84" fmla="*/ 368300 w 232"/>
              <a:gd name="T85" fmla="*/ 3175 h 180"/>
              <a:gd name="T86" fmla="*/ 368300 w 232"/>
              <a:gd name="T87" fmla="*/ 3175 h 180"/>
              <a:gd name="T88" fmla="*/ 368300 w 232"/>
              <a:gd name="T89" fmla="*/ 3175 h 180"/>
              <a:gd name="T90" fmla="*/ 368300 w 232"/>
              <a:gd name="T91" fmla="*/ 3175 h 18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32" h="180">
                <a:moveTo>
                  <a:pt x="232" y="2"/>
                </a:moveTo>
                <a:lnTo>
                  <a:pt x="230" y="140"/>
                </a:lnTo>
                <a:lnTo>
                  <a:pt x="230" y="180"/>
                </a:lnTo>
                <a:lnTo>
                  <a:pt x="104" y="180"/>
                </a:lnTo>
                <a:lnTo>
                  <a:pt x="96" y="176"/>
                </a:lnTo>
                <a:lnTo>
                  <a:pt x="94" y="172"/>
                </a:lnTo>
                <a:lnTo>
                  <a:pt x="88" y="172"/>
                </a:lnTo>
                <a:lnTo>
                  <a:pt x="82" y="170"/>
                </a:lnTo>
                <a:lnTo>
                  <a:pt x="82" y="166"/>
                </a:lnTo>
                <a:lnTo>
                  <a:pt x="76" y="162"/>
                </a:lnTo>
                <a:lnTo>
                  <a:pt x="74" y="156"/>
                </a:lnTo>
                <a:lnTo>
                  <a:pt x="74" y="166"/>
                </a:lnTo>
                <a:lnTo>
                  <a:pt x="68" y="166"/>
                </a:lnTo>
                <a:lnTo>
                  <a:pt x="68" y="152"/>
                </a:lnTo>
                <a:lnTo>
                  <a:pt x="52" y="152"/>
                </a:lnTo>
                <a:lnTo>
                  <a:pt x="36" y="148"/>
                </a:lnTo>
                <a:lnTo>
                  <a:pt x="30" y="144"/>
                </a:lnTo>
                <a:lnTo>
                  <a:pt x="24" y="144"/>
                </a:lnTo>
                <a:lnTo>
                  <a:pt x="22" y="146"/>
                </a:lnTo>
                <a:lnTo>
                  <a:pt x="14" y="146"/>
                </a:lnTo>
                <a:lnTo>
                  <a:pt x="12" y="144"/>
                </a:lnTo>
                <a:lnTo>
                  <a:pt x="14" y="136"/>
                </a:lnTo>
                <a:lnTo>
                  <a:pt x="22" y="132"/>
                </a:lnTo>
                <a:lnTo>
                  <a:pt x="16" y="116"/>
                </a:lnTo>
                <a:lnTo>
                  <a:pt x="22" y="114"/>
                </a:lnTo>
                <a:lnTo>
                  <a:pt x="16" y="108"/>
                </a:lnTo>
                <a:lnTo>
                  <a:pt x="20" y="104"/>
                </a:lnTo>
                <a:lnTo>
                  <a:pt x="24" y="94"/>
                </a:lnTo>
                <a:lnTo>
                  <a:pt x="26" y="86"/>
                </a:lnTo>
                <a:lnTo>
                  <a:pt x="22" y="74"/>
                </a:lnTo>
                <a:lnTo>
                  <a:pt x="24" y="66"/>
                </a:lnTo>
                <a:lnTo>
                  <a:pt x="16" y="56"/>
                </a:lnTo>
                <a:lnTo>
                  <a:pt x="20" y="5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6" y="26"/>
                </a:lnTo>
                <a:lnTo>
                  <a:pt x="6" y="14"/>
                </a:lnTo>
                <a:lnTo>
                  <a:pt x="6" y="12"/>
                </a:lnTo>
                <a:lnTo>
                  <a:pt x="2" y="8"/>
                </a:lnTo>
                <a:lnTo>
                  <a:pt x="0" y="0"/>
                </a:lnTo>
                <a:lnTo>
                  <a:pt x="232" y="2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0" name="Freeform 84"/>
          <p:cNvSpPr>
            <a:spLocks/>
          </p:cNvSpPr>
          <p:nvPr/>
        </p:nvSpPr>
        <p:spPr bwMode="auto">
          <a:xfrm>
            <a:off x="3129280" y="4479523"/>
            <a:ext cx="365125" cy="358775"/>
          </a:xfrm>
          <a:custGeom>
            <a:avLst/>
            <a:gdLst>
              <a:gd name="T0" fmla="*/ 336550 w 230"/>
              <a:gd name="T1" fmla="*/ 6350 h 226"/>
              <a:gd name="T2" fmla="*/ 333375 w 230"/>
              <a:gd name="T3" fmla="*/ 22225 h 226"/>
              <a:gd name="T4" fmla="*/ 342900 w 230"/>
              <a:gd name="T5" fmla="*/ 25400 h 226"/>
              <a:gd name="T6" fmla="*/ 342900 w 230"/>
              <a:gd name="T7" fmla="*/ 38100 h 226"/>
              <a:gd name="T8" fmla="*/ 346075 w 230"/>
              <a:gd name="T9" fmla="*/ 44450 h 226"/>
              <a:gd name="T10" fmla="*/ 346075 w 230"/>
              <a:gd name="T11" fmla="*/ 53975 h 226"/>
              <a:gd name="T12" fmla="*/ 352425 w 230"/>
              <a:gd name="T13" fmla="*/ 63500 h 226"/>
              <a:gd name="T14" fmla="*/ 355600 w 230"/>
              <a:gd name="T15" fmla="*/ 69850 h 226"/>
              <a:gd name="T16" fmla="*/ 358775 w 230"/>
              <a:gd name="T17" fmla="*/ 73025 h 226"/>
              <a:gd name="T18" fmla="*/ 361950 w 230"/>
              <a:gd name="T19" fmla="*/ 79375 h 226"/>
              <a:gd name="T20" fmla="*/ 358775 w 230"/>
              <a:gd name="T21" fmla="*/ 88900 h 226"/>
              <a:gd name="T22" fmla="*/ 365125 w 230"/>
              <a:gd name="T23" fmla="*/ 98425 h 226"/>
              <a:gd name="T24" fmla="*/ 365125 w 230"/>
              <a:gd name="T25" fmla="*/ 117475 h 226"/>
              <a:gd name="T26" fmla="*/ 365125 w 230"/>
              <a:gd name="T27" fmla="*/ 127000 h 226"/>
              <a:gd name="T28" fmla="*/ 355600 w 230"/>
              <a:gd name="T29" fmla="*/ 139700 h 226"/>
              <a:gd name="T30" fmla="*/ 352425 w 230"/>
              <a:gd name="T31" fmla="*/ 139700 h 226"/>
              <a:gd name="T32" fmla="*/ 355600 w 230"/>
              <a:gd name="T33" fmla="*/ 152400 h 226"/>
              <a:gd name="T34" fmla="*/ 361950 w 230"/>
              <a:gd name="T35" fmla="*/ 165100 h 226"/>
              <a:gd name="T36" fmla="*/ 365125 w 230"/>
              <a:gd name="T37" fmla="*/ 180975 h 226"/>
              <a:gd name="T38" fmla="*/ 358775 w 230"/>
              <a:gd name="T39" fmla="*/ 184150 h 226"/>
              <a:gd name="T40" fmla="*/ 358775 w 230"/>
              <a:gd name="T41" fmla="*/ 196850 h 226"/>
              <a:gd name="T42" fmla="*/ 327025 w 230"/>
              <a:gd name="T43" fmla="*/ 196850 h 226"/>
              <a:gd name="T44" fmla="*/ 327025 w 230"/>
              <a:gd name="T45" fmla="*/ 292100 h 226"/>
              <a:gd name="T46" fmla="*/ 317500 w 230"/>
              <a:gd name="T47" fmla="*/ 292100 h 226"/>
              <a:gd name="T48" fmla="*/ 317500 w 230"/>
              <a:gd name="T49" fmla="*/ 323850 h 226"/>
              <a:gd name="T50" fmla="*/ 238125 w 230"/>
              <a:gd name="T51" fmla="*/ 320675 h 226"/>
              <a:gd name="T52" fmla="*/ 225425 w 230"/>
              <a:gd name="T53" fmla="*/ 323850 h 226"/>
              <a:gd name="T54" fmla="*/ 206375 w 230"/>
              <a:gd name="T55" fmla="*/ 320675 h 226"/>
              <a:gd name="T56" fmla="*/ 161925 w 230"/>
              <a:gd name="T57" fmla="*/ 320675 h 226"/>
              <a:gd name="T58" fmla="*/ 161925 w 230"/>
              <a:gd name="T59" fmla="*/ 355600 h 226"/>
              <a:gd name="T60" fmla="*/ 155575 w 230"/>
              <a:gd name="T61" fmla="*/ 352425 h 226"/>
              <a:gd name="T62" fmla="*/ 146050 w 230"/>
              <a:gd name="T63" fmla="*/ 358775 h 226"/>
              <a:gd name="T64" fmla="*/ 139700 w 230"/>
              <a:gd name="T65" fmla="*/ 355600 h 226"/>
              <a:gd name="T66" fmla="*/ 136525 w 230"/>
              <a:gd name="T67" fmla="*/ 342900 h 226"/>
              <a:gd name="T68" fmla="*/ 136525 w 230"/>
              <a:gd name="T69" fmla="*/ 336550 h 226"/>
              <a:gd name="T70" fmla="*/ 139700 w 230"/>
              <a:gd name="T71" fmla="*/ 333375 h 226"/>
              <a:gd name="T72" fmla="*/ 139700 w 230"/>
              <a:gd name="T73" fmla="*/ 323850 h 226"/>
              <a:gd name="T74" fmla="*/ 136525 w 230"/>
              <a:gd name="T75" fmla="*/ 323850 h 226"/>
              <a:gd name="T76" fmla="*/ 130175 w 230"/>
              <a:gd name="T77" fmla="*/ 314325 h 226"/>
              <a:gd name="T78" fmla="*/ 127000 w 230"/>
              <a:gd name="T79" fmla="*/ 314325 h 226"/>
              <a:gd name="T80" fmla="*/ 127000 w 230"/>
              <a:gd name="T81" fmla="*/ 320675 h 226"/>
              <a:gd name="T82" fmla="*/ 114300 w 230"/>
              <a:gd name="T83" fmla="*/ 314325 h 226"/>
              <a:gd name="T84" fmla="*/ 111125 w 230"/>
              <a:gd name="T85" fmla="*/ 307975 h 226"/>
              <a:gd name="T86" fmla="*/ 107950 w 230"/>
              <a:gd name="T87" fmla="*/ 311150 h 226"/>
              <a:gd name="T88" fmla="*/ 101600 w 230"/>
              <a:gd name="T89" fmla="*/ 292100 h 226"/>
              <a:gd name="T90" fmla="*/ 92075 w 230"/>
              <a:gd name="T91" fmla="*/ 292100 h 226"/>
              <a:gd name="T92" fmla="*/ 88900 w 230"/>
              <a:gd name="T93" fmla="*/ 288925 h 226"/>
              <a:gd name="T94" fmla="*/ 6350 w 230"/>
              <a:gd name="T95" fmla="*/ 288925 h 226"/>
              <a:gd name="T96" fmla="*/ 6350 w 230"/>
              <a:gd name="T97" fmla="*/ 114300 h 226"/>
              <a:gd name="T98" fmla="*/ 3175 w 230"/>
              <a:gd name="T99" fmla="*/ 114300 h 226"/>
              <a:gd name="T100" fmla="*/ 3175 w 230"/>
              <a:gd name="T101" fmla="*/ 66675 h 226"/>
              <a:gd name="T102" fmla="*/ 0 w 230"/>
              <a:gd name="T103" fmla="*/ 63500 h 226"/>
              <a:gd name="T104" fmla="*/ 200025 w 230"/>
              <a:gd name="T105" fmla="*/ 63500 h 226"/>
              <a:gd name="T106" fmla="*/ 200025 w 230"/>
              <a:gd name="T107" fmla="*/ 0 h 226"/>
              <a:gd name="T108" fmla="*/ 273050 w 230"/>
              <a:gd name="T109" fmla="*/ 0 h 226"/>
              <a:gd name="T110" fmla="*/ 266700 w 230"/>
              <a:gd name="T111" fmla="*/ 6350 h 226"/>
              <a:gd name="T112" fmla="*/ 336550 w 230"/>
              <a:gd name="T113" fmla="*/ 6350 h 226"/>
              <a:gd name="T114" fmla="*/ 336550 w 230"/>
              <a:gd name="T115" fmla="*/ 6350 h 226"/>
              <a:gd name="T116" fmla="*/ 336550 w 230"/>
              <a:gd name="T117" fmla="*/ 6350 h 226"/>
              <a:gd name="T118" fmla="*/ 336550 w 230"/>
              <a:gd name="T119" fmla="*/ 6350 h 2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30" h="226">
                <a:moveTo>
                  <a:pt x="212" y="4"/>
                </a:moveTo>
                <a:lnTo>
                  <a:pt x="210" y="14"/>
                </a:lnTo>
                <a:lnTo>
                  <a:pt x="216" y="16"/>
                </a:lnTo>
                <a:lnTo>
                  <a:pt x="216" y="24"/>
                </a:lnTo>
                <a:lnTo>
                  <a:pt x="218" y="28"/>
                </a:lnTo>
                <a:lnTo>
                  <a:pt x="218" y="34"/>
                </a:lnTo>
                <a:lnTo>
                  <a:pt x="222" y="40"/>
                </a:lnTo>
                <a:lnTo>
                  <a:pt x="224" y="44"/>
                </a:lnTo>
                <a:lnTo>
                  <a:pt x="226" y="46"/>
                </a:lnTo>
                <a:lnTo>
                  <a:pt x="228" y="50"/>
                </a:lnTo>
                <a:lnTo>
                  <a:pt x="226" y="56"/>
                </a:lnTo>
                <a:lnTo>
                  <a:pt x="230" y="62"/>
                </a:lnTo>
                <a:lnTo>
                  <a:pt x="230" y="74"/>
                </a:lnTo>
                <a:lnTo>
                  <a:pt x="230" y="80"/>
                </a:lnTo>
                <a:lnTo>
                  <a:pt x="224" y="88"/>
                </a:lnTo>
                <a:lnTo>
                  <a:pt x="222" y="88"/>
                </a:lnTo>
                <a:lnTo>
                  <a:pt x="224" y="96"/>
                </a:lnTo>
                <a:lnTo>
                  <a:pt x="228" y="104"/>
                </a:lnTo>
                <a:lnTo>
                  <a:pt x="230" y="114"/>
                </a:lnTo>
                <a:lnTo>
                  <a:pt x="226" y="116"/>
                </a:lnTo>
                <a:lnTo>
                  <a:pt x="226" y="124"/>
                </a:lnTo>
                <a:lnTo>
                  <a:pt x="206" y="124"/>
                </a:lnTo>
                <a:lnTo>
                  <a:pt x="206" y="184"/>
                </a:lnTo>
                <a:lnTo>
                  <a:pt x="200" y="184"/>
                </a:lnTo>
                <a:lnTo>
                  <a:pt x="200" y="204"/>
                </a:lnTo>
                <a:lnTo>
                  <a:pt x="150" y="202"/>
                </a:lnTo>
                <a:lnTo>
                  <a:pt x="142" y="204"/>
                </a:lnTo>
                <a:lnTo>
                  <a:pt x="130" y="202"/>
                </a:lnTo>
                <a:lnTo>
                  <a:pt x="102" y="202"/>
                </a:lnTo>
                <a:lnTo>
                  <a:pt x="102" y="224"/>
                </a:lnTo>
                <a:lnTo>
                  <a:pt x="98" y="222"/>
                </a:lnTo>
                <a:lnTo>
                  <a:pt x="92" y="226"/>
                </a:lnTo>
                <a:lnTo>
                  <a:pt x="88" y="224"/>
                </a:lnTo>
                <a:lnTo>
                  <a:pt x="86" y="216"/>
                </a:lnTo>
                <a:lnTo>
                  <a:pt x="86" y="212"/>
                </a:lnTo>
                <a:lnTo>
                  <a:pt x="88" y="210"/>
                </a:lnTo>
                <a:lnTo>
                  <a:pt x="88" y="204"/>
                </a:lnTo>
                <a:lnTo>
                  <a:pt x="86" y="204"/>
                </a:lnTo>
                <a:lnTo>
                  <a:pt x="82" y="198"/>
                </a:lnTo>
                <a:lnTo>
                  <a:pt x="80" y="198"/>
                </a:lnTo>
                <a:lnTo>
                  <a:pt x="80" y="202"/>
                </a:lnTo>
                <a:lnTo>
                  <a:pt x="72" y="198"/>
                </a:lnTo>
                <a:lnTo>
                  <a:pt x="70" y="194"/>
                </a:lnTo>
                <a:lnTo>
                  <a:pt x="68" y="196"/>
                </a:lnTo>
                <a:lnTo>
                  <a:pt x="64" y="184"/>
                </a:lnTo>
                <a:lnTo>
                  <a:pt x="58" y="184"/>
                </a:lnTo>
                <a:lnTo>
                  <a:pt x="56" y="182"/>
                </a:lnTo>
                <a:lnTo>
                  <a:pt x="4" y="182"/>
                </a:lnTo>
                <a:lnTo>
                  <a:pt x="4" y="72"/>
                </a:lnTo>
                <a:lnTo>
                  <a:pt x="2" y="72"/>
                </a:lnTo>
                <a:lnTo>
                  <a:pt x="2" y="42"/>
                </a:lnTo>
                <a:lnTo>
                  <a:pt x="0" y="40"/>
                </a:lnTo>
                <a:lnTo>
                  <a:pt x="126" y="40"/>
                </a:lnTo>
                <a:lnTo>
                  <a:pt x="126" y="0"/>
                </a:lnTo>
                <a:lnTo>
                  <a:pt x="172" y="0"/>
                </a:lnTo>
                <a:lnTo>
                  <a:pt x="168" y="4"/>
                </a:lnTo>
                <a:lnTo>
                  <a:pt x="212" y="4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1" name="Freeform 85"/>
          <p:cNvSpPr>
            <a:spLocks/>
          </p:cNvSpPr>
          <p:nvPr/>
        </p:nvSpPr>
        <p:spPr bwMode="auto">
          <a:xfrm>
            <a:off x="2887980" y="4485873"/>
            <a:ext cx="403225" cy="660400"/>
          </a:xfrm>
          <a:custGeom>
            <a:avLst/>
            <a:gdLst>
              <a:gd name="T0" fmla="*/ 98425 w 254"/>
              <a:gd name="T1" fmla="*/ 3175 h 416"/>
              <a:gd name="T2" fmla="*/ 114300 w 254"/>
              <a:gd name="T3" fmla="*/ 0 h 416"/>
              <a:gd name="T4" fmla="*/ 133350 w 254"/>
              <a:gd name="T5" fmla="*/ 6350 h 416"/>
              <a:gd name="T6" fmla="*/ 184150 w 254"/>
              <a:gd name="T7" fmla="*/ 12700 h 416"/>
              <a:gd name="T8" fmla="*/ 184150 w 254"/>
              <a:gd name="T9" fmla="*/ 34925 h 416"/>
              <a:gd name="T10" fmla="*/ 193675 w 254"/>
              <a:gd name="T11" fmla="*/ 19050 h 416"/>
              <a:gd name="T12" fmla="*/ 206375 w 254"/>
              <a:gd name="T13" fmla="*/ 34925 h 416"/>
              <a:gd name="T14" fmla="*/ 215900 w 254"/>
              <a:gd name="T15" fmla="*/ 44450 h 416"/>
              <a:gd name="T16" fmla="*/ 228600 w 254"/>
              <a:gd name="T17" fmla="*/ 50800 h 416"/>
              <a:gd name="T18" fmla="*/ 244475 w 254"/>
              <a:gd name="T19" fmla="*/ 60325 h 416"/>
              <a:gd name="T20" fmla="*/ 247650 w 254"/>
              <a:gd name="T21" fmla="*/ 107950 h 416"/>
              <a:gd name="T22" fmla="*/ 330200 w 254"/>
              <a:gd name="T23" fmla="*/ 282575 h 416"/>
              <a:gd name="T24" fmla="*/ 342900 w 254"/>
              <a:gd name="T25" fmla="*/ 285750 h 416"/>
              <a:gd name="T26" fmla="*/ 352425 w 254"/>
              <a:gd name="T27" fmla="*/ 301625 h 416"/>
              <a:gd name="T28" fmla="*/ 368300 w 254"/>
              <a:gd name="T29" fmla="*/ 314325 h 416"/>
              <a:gd name="T30" fmla="*/ 371475 w 254"/>
              <a:gd name="T31" fmla="*/ 307975 h 416"/>
              <a:gd name="T32" fmla="*/ 381000 w 254"/>
              <a:gd name="T33" fmla="*/ 317500 h 416"/>
              <a:gd name="T34" fmla="*/ 377825 w 254"/>
              <a:gd name="T35" fmla="*/ 330200 h 416"/>
              <a:gd name="T36" fmla="*/ 381000 w 254"/>
              <a:gd name="T37" fmla="*/ 349250 h 416"/>
              <a:gd name="T38" fmla="*/ 396875 w 254"/>
              <a:gd name="T39" fmla="*/ 346075 h 416"/>
              <a:gd name="T40" fmla="*/ 400050 w 254"/>
              <a:gd name="T41" fmla="*/ 454025 h 416"/>
              <a:gd name="T42" fmla="*/ 384175 w 254"/>
              <a:gd name="T43" fmla="*/ 492125 h 416"/>
              <a:gd name="T44" fmla="*/ 400050 w 254"/>
              <a:gd name="T45" fmla="*/ 517525 h 416"/>
              <a:gd name="T46" fmla="*/ 336550 w 254"/>
              <a:gd name="T47" fmla="*/ 644525 h 416"/>
              <a:gd name="T48" fmla="*/ 311150 w 254"/>
              <a:gd name="T49" fmla="*/ 660400 h 416"/>
              <a:gd name="T50" fmla="*/ 285750 w 254"/>
              <a:gd name="T51" fmla="*/ 644525 h 416"/>
              <a:gd name="T52" fmla="*/ 34925 w 254"/>
              <a:gd name="T53" fmla="*/ 501650 h 416"/>
              <a:gd name="T54" fmla="*/ 50800 w 254"/>
              <a:gd name="T55" fmla="*/ 482600 h 416"/>
              <a:gd name="T56" fmla="*/ 53975 w 254"/>
              <a:gd name="T57" fmla="*/ 463550 h 416"/>
              <a:gd name="T58" fmla="*/ 34925 w 254"/>
              <a:gd name="T59" fmla="*/ 368300 h 416"/>
              <a:gd name="T60" fmla="*/ 53975 w 254"/>
              <a:gd name="T61" fmla="*/ 355600 h 416"/>
              <a:gd name="T62" fmla="*/ 34925 w 254"/>
              <a:gd name="T63" fmla="*/ 276225 h 416"/>
              <a:gd name="T64" fmla="*/ 22225 w 254"/>
              <a:gd name="T65" fmla="*/ 266700 h 416"/>
              <a:gd name="T66" fmla="*/ 28575 w 254"/>
              <a:gd name="T67" fmla="*/ 257175 h 416"/>
              <a:gd name="T68" fmla="*/ 38100 w 254"/>
              <a:gd name="T69" fmla="*/ 244475 h 416"/>
              <a:gd name="T70" fmla="*/ 22225 w 254"/>
              <a:gd name="T71" fmla="*/ 228600 h 416"/>
              <a:gd name="T72" fmla="*/ 12700 w 254"/>
              <a:gd name="T73" fmla="*/ 193675 h 416"/>
              <a:gd name="T74" fmla="*/ 6350 w 254"/>
              <a:gd name="T75" fmla="*/ 171450 h 416"/>
              <a:gd name="T76" fmla="*/ 12700 w 254"/>
              <a:gd name="T77" fmla="*/ 158750 h 416"/>
              <a:gd name="T78" fmla="*/ 25400 w 254"/>
              <a:gd name="T79" fmla="*/ 139700 h 416"/>
              <a:gd name="T80" fmla="*/ 34925 w 254"/>
              <a:gd name="T81" fmla="*/ 111125 h 416"/>
              <a:gd name="T82" fmla="*/ 47625 w 254"/>
              <a:gd name="T83" fmla="*/ 101600 h 416"/>
              <a:gd name="T84" fmla="*/ 38100 w 254"/>
              <a:gd name="T85" fmla="*/ 88900 h 416"/>
              <a:gd name="T86" fmla="*/ 31750 w 254"/>
              <a:gd name="T87" fmla="*/ 76200 h 416"/>
              <a:gd name="T88" fmla="*/ 25400 w 254"/>
              <a:gd name="T89" fmla="*/ 66675 h 416"/>
              <a:gd name="T90" fmla="*/ 25400 w 254"/>
              <a:gd name="T91" fmla="*/ 57150 h 416"/>
              <a:gd name="T92" fmla="*/ 47625 w 254"/>
              <a:gd name="T93" fmla="*/ 50800 h 416"/>
              <a:gd name="T94" fmla="*/ 53975 w 254"/>
              <a:gd name="T95" fmla="*/ 44450 h 416"/>
              <a:gd name="T96" fmla="*/ 76200 w 254"/>
              <a:gd name="T97" fmla="*/ 15875 h 416"/>
              <a:gd name="T98" fmla="*/ 85725 w 254"/>
              <a:gd name="T99" fmla="*/ 3175 h 416"/>
              <a:gd name="T100" fmla="*/ 95250 w 254"/>
              <a:gd name="T101" fmla="*/ 0 h 416"/>
              <a:gd name="T102" fmla="*/ 95250 w 254"/>
              <a:gd name="T103" fmla="*/ 0 h 4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54" h="416">
                <a:moveTo>
                  <a:pt x="60" y="0"/>
                </a:moveTo>
                <a:lnTo>
                  <a:pt x="62" y="2"/>
                </a:lnTo>
                <a:lnTo>
                  <a:pt x="70" y="2"/>
                </a:lnTo>
                <a:lnTo>
                  <a:pt x="72" y="0"/>
                </a:lnTo>
                <a:lnTo>
                  <a:pt x="78" y="0"/>
                </a:lnTo>
                <a:lnTo>
                  <a:pt x="84" y="4"/>
                </a:lnTo>
                <a:lnTo>
                  <a:pt x="100" y="8"/>
                </a:lnTo>
                <a:lnTo>
                  <a:pt x="116" y="8"/>
                </a:lnTo>
                <a:lnTo>
                  <a:pt x="116" y="22"/>
                </a:lnTo>
                <a:lnTo>
                  <a:pt x="122" y="22"/>
                </a:lnTo>
                <a:lnTo>
                  <a:pt x="122" y="12"/>
                </a:lnTo>
                <a:lnTo>
                  <a:pt x="124" y="18"/>
                </a:lnTo>
                <a:lnTo>
                  <a:pt x="130" y="22"/>
                </a:lnTo>
                <a:lnTo>
                  <a:pt x="130" y="26"/>
                </a:lnTo>
                <a:lnTo>
                  <a:pt x="136" y="28"/>
                </a:lnTo>
                <a:lnTo>
                  <a:pt x="142" y="28"/>
                </a:lnTo>
                <a:lnTo>
                  <a:pt x="144" y="32"/>
                </a:lnTo>
                <a:lnTo>
                  <a:pt x="152" y="36"/>
                </a:lnTo>
                <a:lnTo>
                  <a:pt x="154" y="38"/>
                </a:lnTo>
                <a:lnTo>
                  <a:pt x="154" y="68"/>
                </a:lnTo>
                <a:lnTo>
                  <a:pt x="156" y="68"/>
                </a:lnTo>
                <a:lnTo>
                  <a:pt x="156" y="178"/>
                </a:lnTo>
                <a:lnTo>
                  <a:pt x="208" y="178"/>
                </a:lnTo>
                <a:lnTo>
                  <a:pt x="210" y="180"/>
                </a:lnTo>
                <a:lnTo>
                  <a:pt x="216" y="180"/>
                </a:lnTo>
                <a:lnTo>
                  <a:pt x="220" y="192"/>
                </a:lnTo>
                <a:lnTo>
                  <a:pt x="222" y="190"/>
                </a:lnTo>
                <a:lnTo>
                  <a:pt x="224" y="194"/>
                </a:lnTo>
                <a:lnTo>
                  <a:pt x="232" y="198"/>
                </a:lnTo>
                <a:lnTo>
                  <a:pt x="232" y="194"/>
                </a:lnTo>
                <a:lnTo>
                  <a:pt x="234" y="194"/>
                </a:lnTo>
                <a:lnTo>
                  <a:pt x="238" y="200"/>
                </a:lnTo>
                <a:lnTo>
                  <a:pt x="240" y="200"/>
                </a:lnTo>
                <a:lnTo>
                  <a:pt x="240" y="206"/>
                </a:lnTo>
                <a:lnTo>
                  <a:pt x="238" y="208"/>
                </a:lnTo>
                <a:lnTo>
                  <a:pt x="238" y="212"/>
                </a:lnTo>
                <a:lnTo>
                  <a:pt x="240" y="220"/>
                </a:lnTo>
                <a:lnTo>
                  <a:pt x="244" y="222"/>
                </a:lnTo>
                <a:lnTo>
                  <a:pt x="250" y="218"/>
                </a:lnTo>
                <a:lnTo>
                  <a:pt x="254" y="220"/>
                </a:lnTo>
                <a:lnTo>
                  <a:pt x="252" y="286"/>
                </a:lnTo>
                <a:lnTo>
                  <a:pt x="242" y="286"/>
                </a:lnTo>
                <a:lnTo>
                  <a:pt x="242" y="310"/>
                </a:lnTo>
                <a:lnTo>
                  <a:pt x="242" y="326"/>
                </a:lnTo>
                <a:lnTo>
                  <a:pt x="252" y="326"/>
                </a:lnTo>
                <a:lnTo>
                  <a:pt x="250" y="406"/>
                </a:lnTo>
                <a:lnTo>
                  <a:pt x="212" y="406"/>
                </a:lnTo>
                <a:lnTo>
                  <a:pt x="210" y="416"/>
                </a:lnTo>
                <a:lnTo>
                  <a:pt x="196" y="416"/>
                </a:lnTo>
                <a:lnTo>
                  <a:pt x="180" y="414"/>
                </a:lnTo>
                <a:lnTo>
                  <a:pt x="180" y="406"/>
                </a:lnTo>
                <a:lnTo>
                  <a:pt x="20" y="404"/>
                </a:lnTo>
                <a:lnTo>
                  <a:pt x="22" y="316"/>
                </a:lnTo>
                <a:lnTo>
                  <a:pt x="22" y="304"/>
                </a:lnTo>
                <a:lnTo>
                  <a:pt x="32" y="304"/>
                </a:lnTo>
                <a:lnTo>
                  <a:pt x="34" y="294"/>
                </a:lnTo>
                <a:lnTo>
                  <a:pt x="34" y="292"/>
                </a:lnTo>
                <a:lnTo>
                  <a:pt x="22" y="292"/>
                </a:lnTo>
                <a:lnTo>
                  <a:pt x="22" y="232"/>
                </a:lnTo>
                <a:lnTo>
                  <a:pt x="34" y="232"/>
                </a:lnTo>
                <a:lnTo>
                  <a:pt x="34" y="224"/>
                </a:lnTo>
                <a:lnTo>
                  <a:pt x="22" y="224"/>
                </a:lnTo>
                <a:lnTo>
                  <a:pt x="22" y="174"/>
                </a:lnTo>
                <a:lnTo>
                  <a:pt x="12" y="174"/>
                </a:lnTo>
                <a:lnTo>
                  <a:pt x="14" y="168"/>
                </a:lnTo>
                <a:lnTo>
                  <a:pt x="18" y="168"/>
                </a:lnTo>
                <a:lnTo>
                  <a:pt x="18" y="162"/>
                </a:lnTo>
                <a:lnTo>
                  <a:pt x="24" y="162"/>
                </a:lnTo>
                <a:lnTo>
                  <a:pt x="24" y="154"/>
                </a:lnTo>
                <a:lnTo>
                  <a:pt x="10" y="154"/>
                </a:lnTo>
                <a:lnTo>
                  <a:pt x="14" y="144"/>
                </a:lnTo>
                <a:lnTo>
                  <a:pt x="8" y="128"/>
                </a:lnTo>
                <a:lnTo>
                  <a:pt x="8" y="122"/>
                </a:lnTo>
                <a:lnTo>
                  <a:pt x="4" y="114"/>
                </a:lnTo>
                <a:lnTo>
                  <a:pt x="4" y="108"/>
                </a:lnTo>
                <a:lnTo>
                  <a:pt x="0" y="104"/>
                </a:lnTo>
                <a:lnTo>
                  <a:pt x="8" y="100"/>
                </a:lnTo>
                <a:lnTo>
                  <a:pt x="12" y="90"/>
                </a:lnTo>
                <a:lnTo>
                  <a:pt x="16" y="88"/>
                </a:lnTo>
                <a:lnTo>
                  <a:pt x="18" y="72"/>
                </a:lnTo>
                <a:lnTo>
                  <a:pt x="22" y="70"/>
                </a:lnTo>
                <a:lnTo>
                  <a:pt x="24" y="70"/>
                </a:lnTo>
                <a:lnTo>
                  <a:pt x="30" y="64"/>
                </a:lnTo>
                <a:lnTo>
                  <a:pt x="30" y="62"/>
                </a:lnTo>
                <a:lnTo>
                  <a:pt x="24" y="56"/>
                </a:lnTo>
                <a:lnTo>
                  <a:pt x="28" y="48"/>
                </a:lnTo>
                <a:lnTo>
                  <a:pt x="20" y="48"/>
                </a:lnTo>
                <a:lnTo>
                  <a:pt x="16" y="44"/>
                </a:lnTo>
                <a:lnTo>
                  <a:pt x="16" y="42"/>
                </a:lnTo>
                <a:lnTo>
                  <a:pt x="16" y="38"/>
                </a:lnTo>
                <a:lnTo>
                  <a:pt x="16" y="36"/>
                </a:lnTo>
                <a:lnTo>
                  <a:pt x="24" y="36"/>
                </a:lnTo>
                <a:lnTo>
                  <a:pt x="30" y="32"/>
                </a:lnTo>
                <a:lnTo>
                  <a:pt x="36" y="36"/>
                </a:lnTo>
                <a:lnTo>
                  <a:pt x="34" y="28"/>
                </a:lnTo>
                <a:lnTo>
                  <a:pt x="42" y="10"/>
                </a:lnTo>
                <a:lnTo>
                  <a:pt x="48" y="10"/>
                </a:lnTo>
                <a:lnTo>
                  <a:pt x="50" y="6"/>
                </a:lnTo>
                <a:lnTo>
                  <a:pt x="54" y="2"/>
                </a:lnTo>
                <a:lnTo>
                  <a:pt x="56" y="0"/>
                </a:lnTo>
                <a:lnTo>
                  <a:pt x="60" y="0"/>
                </a:lnTo>
                <a:close/>
              </a:path>
            </a:pathLst>
          </a:custGeom>
          <a:solidFill>
            <a:srgbClr val="CC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2" name="Freeform 86"/>
          <p:cNvSpPr>
            <a:spLocks/>
          </p:cNvSpPr>
          <p:nvPr/>
        </p:nvSpPr>
        <p:spPr bwMode="auto">
          <a:xfrm>
            <a:off x="3272155" y="4800198"/>
            <a:ext cx="346075" cy="336550"/>
          </a:xfrm>
          <a:custGeom>
            <a:avLst/>
            <a:gdLst>
              <a:gd name="T0" fmla="*/ 174625 w 218"/>
              <a:gd name="T1" fmla="*/ 3175 h 212"/>
              <a:gd name="T2" fmla="*/ 174625 w 218"/>
              <a:gd name="T3" fmla="*/ 34925 h 212"/>
              <a:gd name="T4" fmla="*/ 206375 w 218"/>
              <a:gd name="T5" fmla="*/ 34925 h 212"/>
              <a:gd name="T6" fmla="*/ 206375 w 218"/>
              <a:gd name="T7" fmla="*/ 50800 h 212"/>
              <a:gd name="T8" fmla="*/ 257175 w 218"/>
              <a:gd name="T9" fmla="*/ 50800 h 212"/>
              <a:gd name="T10" fmla="*/ 273050 w 218"/>
              <a:gd name="T11" fmla="*/ 66675 h 212"/>
              <a:gd name="T12" fmla="*/ 279400 w 218"/>
              <a:gd name="T13" fmla="*/ 76200 h 212"/>
              <a:gd name="T14" fmla="*/ 282575 w 218"/>
              <a:gd name="T15" fmla="*/ 79375 h 212"/>
              <a:gd name="T16" fmla="*/ 285750 w 218"/>
              <a:gd name="T17" fmla="*/ 98425 h 212"/>
              <a:gd name="T18" fmla="*/ 295275 w 218"/>
              <a:gd name="T19" fmla="*/ 104775 h 212"/>
              <a:gd name="T20" fmla="*/ 298450 w 218"/>
              <a:gd name="T21" fmla="*/ 120650 h 212"/>
              <a:gd name="T22" fmla="*/ 301625 w 218"/>
              <a:gd name="T23" fmla="*/ 127000 h 212"/>
              <a:gd name="T24" fmla="*/ 298450 w 218"/>
              <a:gd name="T25" fmla="*/ 130175 h 212"/>
              <a:gd name="T26" fmla="*/ 301625 w 218"/>
              <a:gd name="T27" fmla="*/ 139700 h 212"/>
              <a:gd name="T28" fmla="*/ 304800 w 218"/>
              <a:gd name="T29" fmla="*/ 142875 h 212"/>
              <a:gd name="T30" fmla="*/ 320675 w 218"/>
              <a:gd name="T31" fmla="*/ 139700 h 212"/>
              <a:gd name="T32" fmla="*/ 333375 w 218"/>
              <a:gd name="T33" fmla="*/ 149225 h 212"/>
              <a:gd name="T34" fmla="*/ 346075 w 218"/>
              <a:gd name="T35" fmla="*/ 149225 h 212"/>
              <a:gd name="T36" fmla="*/ 342900 w 218"/>
              <a:gd name="T37" fmla="*/ 165100 h 212"/>
              <a:gd name="T38" fmla="*/ 311150 w 218"/>
              <a:gd name="T39" fmla="*/ 165100 h 212"/>
              <a:gd name="T40" fmla="*/ 311150 w 218"/>
              <a:gd name="T41" fmla="*/ 241300 h 212"/>
              <a:gd name="T42" fmla="*/ 298450 w 218"/>
              <a:gd name="T43" fmla="*/ 241300 h 212"/>
              <a:gd name="T44" fmla="*/ 298450 w 218"/>
              <a:gd name="T45" fmla="*/ 260350 h 212"/>
              <a:gd name="T46" fmla="*/ 279400 w 218"/>
              <a:gd name="T47" fmla="*/ 260350 h 212"/>
              <a:gd name="T48" fmla="*/ 279400 w 218"/>
              <a:gd name="T49" fmla="*/ 273050 h 212"/>
              <a:gd name="T50" fmla="*/ 266700 w 218"/>
              <a:gd name="T51" fmla="*/ 273050 h 212"/>
              <a:gd name="T52" fmla="*/ 266700 w 218"/>
              <a:gd name="T53" fmla="*/ 292100 h 212"/>
              <a:gd name="T54" fmla="*/ 247650 w 218"/>
              <a:gd name="T55" fmla="*/ 292100 h 212"/>
              <a:gd name="T56" fmla="*/ 247650 w 218"/>
              <a:gd name="T57" fmla="*/ 304800 h 212"/>
              <a:gd name="T58" fmla="*/ 244475 w 218"/>
              <a:gd name="T59" fmla="*/ 304800 h 212"/>
              <a:gd name="T60" fmla="*/ 234950 w 218"/>
              <a:gd name="T61" fmla="*/ 307975 h 212"/>
              <a:gd name="T62" fmla="*/ 234950 w 218"/>
              <a:gd name="T63" fmla="*/ 323850 h 212"/>
              <a:gd name="T64" fmla="*/ 215900 w 218"/>
              <a:gd name="T65" fmla="*/ 330200 h 212"/>
              <a:gd name="T66" fmla="*/ 215900 w 218"/>
              <a:gd name="T67" fmla="*/ 336550 h 212"/>
              <a:gd name="T68" fmla="*/ 161925 w 218"/>
              <a:gd name="T69" fmla="*/ 333375 h 212"/>
              <a:gd name="T70" fmla="*/ 12700 w 218"/>
              <a:gd name="T71" fmla="*/ 330200 h 212"/>
              <a:gd name="T72" fmla="*/ 15875 w 218"/>
              <a:gd name="T73" fmla="*/ 203200 h 212"/>
              <a:gd name="T74" fmla="*/ 0 w 218"/>
              <a:gd name="T75" fmla="*/ 203200 h 212"/>
              <a:gd name="T76" fmla="*/ 0 w 218"/>
              <a:gd name="T77" fmla="*/ 177800 h 212"/>
              <a:gd name="T78" fmla="*/ 0 w 218"/>
              <a:gd name="T79" fmla="*/ 139700 h 212"/>
              <a:gd name="T80" fmla="*/ 15875 w 218"/>
              <a:gd name="T81" fmla="*/ 139700 h 212"/>
              <a:gd name="T82" fmla="*/ 19050 w 218"/>
              <a:gd name="T83" fmla="*/ 34925 h 212"/>
              <a:gd name="T84" fmla="*/ 19050 w 218"/>
              <a:gd name="T85" fmla="*/ 0 h 212"/>
              <a:gd name="T86" fmla="*/ 63500 w 218"/>
              <a:gd name="T87" fmla="*/ 0 h 212"/>
              <a:gd name="T88" fmla="*/ 82550 w 218"/>
              <a:gd name="T89" fmla="*/ 3175 h 212"/>
              <a:gd name="T90" fmla="*/ 95250 w 218"/>
              <a:gd name="T91" fmla="*/ 0 h 212"/>
              <a:gd name="T92" fmla="*/ 174625 w 218"/>
              <a:gd name="T93" fmla="*/ 3175 h 212"/>
              <a:gd name="T94" fmla="*/ 174625 w 218"/>
              <a:gd name="T95" fmla="*/ 3175 h 212"/>
              <a:gd name="T96" fmla="*/ 174625 w 218"/>
              <a:gd name="T97" fmla="*/ 3175 h 212"/>
              <a:gd name="T98" fmla="*/ 174625 w 218"/>
              <a:gd name="T99" fmla="*/ 3175 h 21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18" h="212">
                <a:moveTo>
                  <a:pt x="110" y="2"/>
                </a:moveTo>
                <a:lnTo>
                  <a:pt x="110" y="22"/>
                </a:lnTo>
                <a:lnTo>
                  <a:pt x="130" y="22"/>
                </a:lnTo>
                <a:lnTo>
                  <a:pt x="130" y="32"/>
                </a:lnTo>
                <a:lnTo>
                  <a:pt x="162" y="32"/>
                </a:lnTo>
                <a:lnTo>
                  <a:pt x="172" y="42"/>
                </a:lnTo>
                <a:lnTo>
                  <a:pt x="176" y="48"/>
                </a:lnTo>
                <a:lnTo>
                  <a:pt x="178" y="50"/>
                </a:lnTo>
                <a:lnTo>
                  <a:pt x="180" y="62"/>
                </a:lnTo>
                <a:lnTo>
                  <a:pt x="186" y="66"/>
                </a:lnTo>
                <a:lnTo>
                  <a:pt x="188" y="76"/>
                </a:lnTo>
                <a:lnTo>
                  <a:pt x="190" y="80"/>
                </a:lnTo>
                <a:lnTo>
                  <a:pt x="188" y="82"/>
                </a:lnTo>
                <a:lnTo>
                  <a:pt x="190" y="88"/>
                </a:lnTo>
                <a:lnTo>
                  <a:pt x="192" y="90"/>
                </a:lnTo>
                <a:lnTo>
                  <a:pt x="202" y="88"/>
                </a:lnTo>
                <a:lnTo>
                  <a:pt x="210" y="94"/>
                </a:lnTo>
                <a:lnTo>
                  <a:pt x="218" y="94"/>
                </a:lnTo>
                <a:lnTo>
                  <a:pt x="216" y="104"/>
                </a:lnTo>
                <a:lnTo>
                  <a:pt x="196" y="104"/>
                </a:lnTo>
                <a:lnTo>
                  <a:pt x="196" y="152"/>
                </a:lnTo>
                <a:lnTo>
                  <a:pt x="188" y="152"/>
                </a:lnTo>
                <a:lnTo>
                  <a:pt x="188" y="164"/>
                </a:lnTo>
                <a:lnTo>
                  <a:pt x="176" y="164"/>
                </a:lnTo>
                <a:lnTo>
                  <a:pt x="176" y="172"/>
                </a:lnTo>
                <a:lnTo>
                  <a:pt x="168" y="172"/>
                </a:lnTo>
                <a:lnTo>
                  <a:pt x="168" y="184"/>
                </a:lnTo>
                <a:lnTo>
                  <a:pt x="156" y="184"/>
                </a:lnTo>
                <a:lnTo>
                  <a:pt x="156" y="192"/>
                </a:lnTo>
                <a:lnTo>
                  <a:pt x="154" y="192"/>
                </a:lnTo>
                <a:lnTo>
                  <a:pt x="148" y="194"/>
                </a:lnTo>
                <a:lnTo>
                  <a:pt x="148" y="204"/>
                </a:lnTo>
                <a:lnTo>
                  <a:pt x="136" y="208"/>
                </a:lnTo>
                <a:lnTo>
                  <a:pt x="136" y="212"/>
                </a:lnTo>
                <a:lnTo>
                  <a:pt x="102" y="210"/>
                </a:lnTo>
                <a:lnTo>
                  <a:pt x="8" y="208"/>
                </a:lnTo>
                <a:lnTo>
                  <a:pt x="10" y="128"/>
                </a:lnTo>
                <a:lnTo>
                  <a:pt x="0" y="128"/>
                </a:lnTo>
                <a:lnTo>
                  <a:pt x="0" y="112"/>
                </a:lnTo>
                <a:lnTo>
                  <a:pt x="0" y="88"/>
                </a:lnTo>
                <a:lnTo>
                  <a:pt x="10" y="88"/>
                </a:lnTo>
                <a:lnTo>
                  <a:pt x="12" y="22"/>
                </a:lnTo>
                <a:lnTo>
                  <a:pt x="12" y="0"/>
                </a:lnTo>
                <a:lnTo>
                  <a:pt x="40" y="0"/>
                </a:lnTo>
                <a:lnTo>
                  <a:pt x="52" y="2"/>
                </a:lnTo>
                <a:lnTo>
                  <a:pt x="60" y="0"/>
                </a:lnTo>
                <a:lnTo>
                  <a:pt x="110" y="2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3" name="Freeform 87"/>
          <p:cNvSpPr>
            <a:spLocks/>
          </p:cNvSpPr>
          <p:nvPr/>
        </p:nvSpPr>
        <p:spPr bwMode="auto">
          <a:xfrm>
            <a:off x="2941955" y="1888723"/>
            <a:ext cx="501650" cy="415925"/>
          </a:xfrm>
          <a:custGeom>
            <a:avLst/>
            <a:gdLst>
              <a:gd name="T0" fmla="*/ 215900 w 316"/>
              <a:gd name="T1" fmla="*/ 19050 h 262"/>
              <a:gd name="T2" fmla="*/ 222250 w 316"/>
              <a:gd name="T3" fmla="*/ 25400 h 262"/>
              <a:gd name="T4" fmla="*/ 228600 w 316"/>
              <a:gd name="T5" fmla="*/ 31750 h 262"/>
              <a:gd name="T6" fmla="*/ 231775 w 316"/>
              <a:gd name="T7" fmla="*/ 41275 h 262"/>
              <a:gd name="T8" fmla="*/ 244475 w 316"/>
              <a:gd name="T9" fmla="*/ 38100 h 262"/>
              <a:gd name="T10" fmla="*/ 250825 w 316"/>
              <a:gd name="T11" fmla="*/ 28575 h 262"/>
              <a:gd name="T12" fmla="*/ 263525 w 316"/>
              <a:gd name="T13" fmla="*/ 34925 h 262"/>
              <a:gd name="T14" fmla="*/ 282575 w 316"/>
              <a:gd name="T15" fmla="*/ 31750 h 262"/>
              <a:gd name="T16" fmla="*/ 298450 w 316"/>
              <a:gd name="T17" fmla="*/ 19050 h 262"/>
              <a:gd name="T18" fmla="*/ 320675 w 316"/>
              <a:gd name="T19" fmla="*/ 12700 h 262"/>
              <a:gd name="T20" fmla="*/ 330200 w 316"/>
              <a:gd name="T21" fmla="*/ 19050 h 262"/>
              <a:gd name="T22" fmla="*/ 342900 w 316"/>
              <a:gd name="T23" fmla="*/ 25400 h 262"/>
              <a:gd name="T24" fmla="*/ 355600 w 316"/>
              <a:gd name="T25" fmla="*/ 28575 h 262"/>
              <a:gd name="T26" fmla="*/ 358775 w 316"/>
              <a:gd name="T27" fmla="*/ 25400 h 262"/>
              <a:gd name="T28" fmla="*/ 371475 w 316"/>
              <a:gd name="T29" fmla="*/ 50800 h 262"/>
              <a:gd name="T30" fmla="*/ 387350 w 316"/>
              <a:gd name="T31" fmla="*/ 60325 h 262"/>
              <a:gd name="T32" fmla="*/ 396875 w 316"/>
              <a:gd name="T33" fmla="*/ 57150 h 262"/>
              <a:gd name="T34" fmla="*/ 409575 w 316"/>
              <a:gd name="T35" fmla="*/ 60325 h 262"/>
              <a:gd name="T36" fmla="*/ 419100 w 316"/>
              <a:gd name="T37" fmla="*/ 57150 h 262"/>
              <a:gd name="T38" fmla="*/ 412750 w 316"/>
              <a:gd name="T39" fmla="*/ 82550 h 262"/>
              <a:gd name="T40" fmla="*/ 415925 w 316"/>
              <a:gd name="T41" fmla="*/ 79375 h 262"/>
              <a:gd name="T42" fmla="*/ 425450 w 316"/>
              <a:gd name="T43" fmla="*/ 92075 h 262"/>
              <a:gd name="T44" fmla="*/ 438150 w 316"/>
              <a:gd name="T45" fmla="*/ 101600 h 262"/>
              <a:gd name="T46" fmla="*/ 473075 w 316"/>
              <a:gd name="T47" fmla="*/ 130175 h 262"/>
              <a:gd name="T48" fmla="*/ 482600 w 316"/>
              <a:gd name="T49" fmla="*/ 136525 h 262"/>
              <a:gd name="T50" fmla="*/ 485775 w 316"/>
              <a:gd name="T51" fmla="*/ 139700 h 262"/>
              <a:gd name="T52" fmla="*/ 492125 w 316"/>
              <a:gd name="T53" fmla="*/ 139700 h 262"/>
              <a:gd name="T54" fmla="*/ 501650 w 316"/>
              <a:gd name="T55" fmla="*/ 136525 h 262"/>
              <a:gd name="T56" fmla="*/ 479425 w 316"/>
              <a:gd name="T57" fmla="*/ 165100 h 262"/>
              <a:gd name="T58" fmla="*/ 314325 w 316"/>
              <a:gd name="T59" fmla="*/ 415925 h 262"/>
              <a:gd name="T60" fmla="*/ 301625 w 316"/>
              <a:gd name="T61" fmla="*/ 387350 h 262"/>
              <a:gd name="T62" fmla="*/ 231775 w 316"/>
              <a:gd name="T63" fmla="*/ 352425 h 262"/>
              <a:gd name="T64" fmla="*/ 0 w 316"/>
              <a:gd name="T65" fmla="*/ 174625 h 262"/>
              <a:gd name="T66" fmla="*/ 190500 w 316"/>
              <a:gd name="T67" fmla="*/ 0 h 262"/>
              <a:gd name="T68" fmla="*/ 190500 w 316"/>
              <a:gd name="T69" fmla="*/ 0 h 26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16" h="262">
                <a:moveTo>
                  <a:pt x="120" y="0"/>
                </a:moveTo>
                <a:lnTo>
                  <a:pt x="136" y="12"/>
                </a:lnTo>
                <a:lnTo>
                  <a:pt x="138" y="12"/>
                </a:lnTo>
                <a:lnTo>
                  <a:pt x="140" y="16"/>
                </a:lnTo>
                <a:lnTo>
                  <a:pt x="142" y="16"/>
                </a:lnTo>
                <a:lnTo>
                  <a:pt x="144" y="20"/>
                </a:lnTo>
                <a:lnTo>
                  <a:pt x="142" y="24"/>
                </a:lnTo>
                <a:lnTo>
                  <a:pt x="146" y="26"/>
                </a:lnTo>
                <a:lnTo>
                  <a:pt x="148" y="24"/>
                </a:lnTo>
                <a:lnTo>
                  <a:pt x="154" y="24"/>
                </a:lnTo>
                <a:lnTo>
                  <a:pt x="158" y="22"/>
                </a:lnTo>
                <a:lnTo>
                  <a:pt x="158" y="18"/>
                </a:lnTo>
                <a:lnTo>
                  <a:pt x="160" y="22"/>
                </a:lnTo>
                <a:lnTo>
                  <a:pt x="166" y="22"/>
                </a:lnTo>
                <a:lnTo>
                  <a:pt x="168" y="24"/>
                </a:lnTo>
                <a:lnTo>
                  <a:pt x="178" y="20"/>
                </a:lnTo>
                <a:lnTo>
                  <a:pt x="184" y="18"/>
                </a:lnTo>
                <a:lnTo>
                  <a:pt x="188" y="12"/>
                </a:lnTo>
                <a:lnTo>
                  <a:pt x="196" y="12"/>
                </a:lnTo>
                <a:lnTo>
                  <a:pt x="202" y="8"/>
                </a:lnTo>
                <a:lnTo>
                  <a:pt x="208" y="10"/>
                </a:lnTo>
                <a:lnTo>
                  <a:pt x="208" y="12"/>
                </a:lnTo>
                <a:lnTo>
                  <a:pt x="210" y="12"/>
                </a:lnTo>
                <a:lnTo>
                  <a:pt x="216" y="16"/>
                </a:lnTo>
                <a:lnTo>
                  <a:pt x="222" y="18"/>
                </a:lnTo>
                <a:lnTo>
                  <a:pt x="224" y="18"/>
                </a:lnTo>
                <a:lnTo>
                  <a:pt x="222" y="18"/>
                </a:lnTo>
                <a:lnTo>
                  <a:pt x="226" y="16"/>
                </a:lnTo>
                <a:lnTo>
                  <a:pt x="230" y="24"/>
                </a:lnTo>
                <a:lnTo>
                  <a:pt x="234" y="32"/>
                </a:lnTo>
                <a:lnTo>
                  <a:pt x="240" y="32"/>
                </a:lnTo>
                <a:lnTo>
                  <a:pt x="244" y="38"/>
                </a:lnTo>
                <a:lnTo>
                  <a:pt x="248" y="38"/>
                </a:lnTo>
                <a:lnTo>
                  <a:pt x="250" y="36"/>
                </a:lnTo>
                <a:lnTo>
                  <a:pt x="250" y="38"/>
                </a:lnTo>
                <a:lnTo>
                  <a:pt x="258" y="38"/>
                </a:lnTo>
                <a:lnTo>
                  <a:pt x="262" y="36"/>
                </a:lnTo>
                <a:lnTo>
                  <a:pt x="264" y="36"/>
                </a:lnTo>
                <a:lnTo>
                  <a:pt x="258" y="50"/>
                </a:lnTo>
                <a:lnTo>
                  <a:pt x="260" y="52"/>
                </a:lnTo>
                <a:lnTo>
                  <a:pt x="260" y="50"/>
                </a:lnTo>
                <a:lnTo>
                  <a:pt x="262" y="50"/>
                </a:lnTo>
                <a:lnTo>
                  <a:pt x="264" y="50"/>
                </a:lnTo>
                <a:lnTo>
                  <a:pt x="268" y="58"/>
                </a:lnTo>
                <a:lnTo>
                  <a:pt x="270" y="64"/>
                </a:lnTo>
                <a:lnTo>
                  <a:pt x="276" y="64"/>
                </a:lnTo>
                <a:lnTo>
                  <a:pt x="298" y="82"/>
                </a:lnTo>
                <a:lnTo>
                  <a:pt x="296" y="84"/>
                </a:lnTo>
                <a:lnTo>
                  <a:pt x="304" y="86"/>
                </a:lnTo>
                <a:lnTo>
                  <a:pt x="306" y="88"/>
                </a:lnTo>
                <a:lnTo>
                  <a:pt x="308" y="86"/>
                </a:lnTo>
                <a:lnTo>
                  <a:pt x="310" y="88"/>
                </a:lnTo>
                <a:lnTo>
                  <a:pt x="314" y="86"/>
                </a:lnTo>
                <a:lnTo>
                  <a:pt x="316" y="86"/>
                </a:lnTo>
                <a:lnTo>
                  <a:pt x="308" y="94"/>
                </a:lnTo>
                <a:lnTo>
                  <a:pt x="302" y="104"/>
                </a:lnTo>
                <a:lnTo>
                  <a:pt x="294" y="118"/>
                </a:lnTo>
                <a:lnTo>
                  <a:pt x="198" y="262"/>
                </a:lnTo>
                <a:lnTo>
                  <a:pt x="186" y="250"/>
                </a:lnTo>
                <a:lnTo>
                  <a:pt x="190" y="244"/>
                </a:lnTo>
                <a:lnTo>
                  <a:pt x="164" y="222"/>
                </a:lnTo>
                <a:lnTo>
                  <a:pt x="146" y="222"/>
                </a:lnTo>
                <a:lnTo>
                  <a:pt x="44" y="144"/>
                </a:lnTo>
                <a:lnTo>
                  <a:pt x="0" y="110"/>
                </a:lnTo>
                <a:lnTo>
                  <a:pt x="12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4" name="Freeform 88"/>
          <p:cNvSpPr>
            <a:spLocks/>
          </p:cNvSpPr>
          <p:nvPr/>
        </p:nvSpPr>
        <p:spPr bwMode="auto">
          <a:xfrm>
            <a:off x="3113405" y="1428348"/>
            <a:ext cx="485775" cy="412750"/>
          </a:xfrm>
          <a:custGeom>
            <a:avLst/>
            <a:gdLst>
              <a:gd name="T0" fmla="*/ 212725 w 306"/>
              <a:gd name="T1" fmla="*/ 9525 h 260"/>
              <a:gd name="T2" fmla="*/ 238125 w 306"/>
              <a:gd name="T3" fmla="*/ 28575 h 260"/>
              <a:gd name="T4" fmla="*/ 301625 w 306"/>
              <a:gd name="T5" fmla="*/ 50800 h 260"/>
              <a:gd name="T6" fmla="*/ 339725 w 306"/>
              <a:gd name="T7" fmla="*/ 44450 h 260"/>
              <a:gd name="T8" fmla="*/ 352425 w 306"/>
              <a:gd name="T9" fmla="*/ 44450 h 260"/>
              <a:gd name="T10" fmla="*/ 444500 w 306"/>
              <a:gd name="T11" fmla="*/ 139700 h 260"/>
              <a:gd name="T12" fmla="*/ 460375 w 306"/>
              <a:gd name="T13" fmla="*/ 155575 h 260"/>
              <a:gd name="T14" fmla="*/ 479425 w 306"/>
              <a:gd name="T15" fmla="*/ 174625 h 260"/>
              <a:gd name="T16" fmla="*/ 476250 w 306"/>
              <a:gd name="T17" fmla="*/ 234950 h 260"/>
              <a:gd name="T18" fmla="*/ 466725 w 306"/>
              <a:gd name="T19" fmla="*/ 257175 h 260"/>
              <a:gd name="T20" fmla="*/ 460375 w 306"/>
              <a:gd name="T21" fmla="*/ 273050 h 260"/>
              <a:gd name="T22" fmla="*/ 463550 w 306"/>
              <a:gd name="T23" fmla="*/ 285750 h 260"/>
              <a:gd name="T24" fmla="*/ 457200 w 306"/>
              <a:gd name="T25" fmla="*/ 301625 h 260"/>
              <a:gd name="T26" fmla="*/ 479425 w 306"/>
              <a:gd name="T27" fmla="*/ 317500 h 260"/>
              <a:gd name="T28" fmla="*/ 460375 w 306"/>
              <a:gd name="T29" fmla="*/ 327025 h 260"/>
              <a:gd name="T30" fmla="*/ 457200 w 306"/>
              <a:gd name="T31" fmla="*/ 320675 h 260"/>
              <a:gd name="T32" fmla="*/ 444500 w 306"/>
              <a:gd name="T33" fmla="*/ 330200 h 260"/>
              <a:gd name="T34" fmla="*/ 349250 w 306"/>
              <a:gd name="T35" fmla="*/ 377825 h 260"/>
              <a:gd name="T36" fmla="*/ 333375 w 306"/>
              <a:gd name="T37" fmla="*/ 374650 h 260"/>
              <a:gd name="T38" fmla="*/ 333375 w 306"/>
              <a:gd name="T39" fmla="*/ 377825 h 260"/>
              <a:gd name="T40" fmla="*/ 295275 w 306"/>
              <a:gd name="T41" fmla="*/ 412750 h 260"/>
              <a:gd name="T42" fmla="*/ 257175 w 306"/>
              <a:gd name="T43" fmla="*/ 333375 h 260"/>
              <a:gd name="T44" fmla="*/ 244475 w 306"/>
              <a:gd name="T45" fmla="*/ 317500 h 260"/>
              <a:gd name="T46" fmla="*/ 231775 w 306"/>
              <a:gd name="T47" fmla="*/ 327025 h 260"/>
              <a:gd name="T48" fmla="*/ 219075 w 306"/>
              <a:gd name="T49" fmla="*/ 320675 h 260"/>
              <a:gd name="T50" fmla="*/ 200025 w 306"/>
              <a:gd name="T51" fmla="*/ 314325 h 260"/>
              <a:gd name="T52" fmla="*/ 180975 w 306"/>
              <a:gd name="T53" fmla="*/ 307975 h 260"/>
              <a:gd name="T54" fmla="*/ 174625 w 306"/>
              <a:gd name="T55" fmla="*/ 311150 h 260"/>
              <a:gd name="T56" fmla="*/ 161925 w 306"/>
              <a:gd name="T57" fmla="*/ 304800 h 260"/>
              <a:gd name="T58" fmla="*/ 155575 w 306"/>
              <a:gd name="T59" fmla="*/ 311150 h 260"/>
              <a:gd name="T60" fmla="*/ 146050 w 306"/>
              <a:gd name="T61" fmla="*/ 304800 h 260"/>
              <a:gd name="T62" fmla="*/ 139700 w 306"/>
              <a:gd name="T63" fmla="*/ 311150 h 260"/>
              <a:gd name="T64" fmla="*/ 130175 w 306"/>
              <a:gd name="T65" fmla="*/ 304800 h 260"/>
              <a:gd name="T66" fmla="*/ 123825 w 306"/>
              <a:gd name="T67" fmla="*/ 304800 h 260"/>
              <a:gd name="T68" fmla="*/ 117475 w 306"/>
              <a:gd name="T69" fmla="*/ 311150 h 260"/>
              <a:gd name="T70" fmla="*/ 107950 w 306"/>
              <a:gd name="T71" fmla="*/ 307975 h 260"/>
              <a:gd name="T72" fmla="*/ 104775 w 306"/>
              <a:gd name="T73" fmla="*/ 304800 h 260"/>
              <a:gd name="T74" fmla="*/ 88900 w 306"/>
              <a:gd name="T75" fmla="*/ 295275 h 260"/>
              <a:gd name="T76" fmla="*/ 82550 w 306"/>
              <a:gd name="T77" fmla="*/ 285750 h 260"/>
              <a:gd name="T78" fmla="*/ 79375 w 306"/>
              <a:gd name="T79" fmla="*/ 282575 h 260"/>
              <a:gd name="T80" fmla="*/ 66675 w 306"/>
              <a:gd name="T81" fmla="*/ 288925 h 260"/>
              <a:gd name="T82" fmla="*/ 53975 w 306"/>
              <a:gd name="T83" fmla="*/ 288925 h 260"/>
              <a:gd name="T84" fmla="*/ 28575 w 306"/>
              <a:gd name="T85" fmla="*/ 263525 h 260"/>
              <a:gd name="T86" fmla="*/ 25400 w 306"/>
              <a:gd name="T87" fmla="*/ 244475 h 260"/>
              <a:gd name="T88" fmla="*/ 12700 w 306"/>
              <a:gd name="T89" fmla="*/ 234950 h 260"/>
              <a:gd name="T90" fmla="*/ 9525 w 306"/>
              <a:gd name="T91" fmla="*/ 222250 h 260"/>
              <a:gd name="T92" fmla="*/ 209550 w 306"/>
              <a:gd name="T93" fmla="*/ 0 h 260"/>
              <a:gd name="T94" fmla="*/ 209550 w 306"/>
              <a:gd name="T95" fmla="*/ 0 h 2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06" h="260">
                <a:moveTo>
                  <a:pt x="132" y="0"/>
                </a:moveTo>
                <a:lnTo>
                  <a:pt x="134" y="6"/>
                </a:lnTo>
                <a:lnTo>
                  <a:pt x="146" y="12"/>
                </a:lnTo>
                <a:lnTo>
                  <a:pt x="150" y="18"/>
                </a:lnTo>
                <a:lnTo>
                  <a:pt x="170" y="34"/>
                </a:lnTo>
                <a:lnTo>
                  <a:pt x="190" y="32"/>
                </a:lnTo>
                <a:lnTo>
                  <a:pt x="210" y="32"/>
                </a:lnTo>
                <a:lnTo>
                  <a:pt x="214" y="28"/>
                </a:lnTo>
                <a:lnTo>
                  <a:pt x="216" y="32"/>
                </a:lnTo>
                <a:lnTo>
                  <a:pt x="222" y="28"/>
                </a:lnTo>
                <a:lnTo>
                  <a:pt x="274" y="78"/>
                </a:lnTo>
                <a:lnTo>
                  <a:pt x="280" y="88"/>
                </a:lnTo>
                <a:lnTo>
                  <a:pt x="286" y="90"/>
                </a:lnTo>
                <a:lnTo>
                  <a:pt x="290" y="98"/>
                </a:lnTo>
                <a:lnTo>
                  <a:pt x="300" y="106"/>
                </a:lnTo>
                <a:lnTo>
                  <a:pt x="302" y="110"/>
                </a:lnTo>
                <a:lnTo>
                  <a:pt x="306" y="142"/>
                </a:lnTo>
                <a:lnTo>
                  <a:pt x="300" y="148"/>
                </a:lnTo>
                <a:lnTo>
                  <a:pt x="298" y="156"/>
                </a:lnTo>
                <a:lnTo>
                  <a:pt x="294" y="162"/>
                </a:lnTo>
                <a:lnTo>
                  <a:pt x="294" y="170"/>
                </a:lnTo>
                <a:lnTo>
                  <a:pt x="290" y="172"/>
                </a:lnTo>
                <a:lnTo>
                  <a:pt x="294" y="176"/>
                </a:lnTo>
                <a:lnTo>
                  <a:pt x="292" y="180"/>
                </a:lnTo>
                <a:lnTo>
                  <a:pt x="288" y="180"/>
                </a:lnTo>
                <a:lnTo>
                  <a:pt x="288" y="190"/>
                </a:lnTo>
                <a:lnTo>
                  <a:pt x="286" y="194"/>
                </a:lnTo>
                <a:lnTo>
                  <a:pt x="302" y="200"/>
                </a:lnTo>
                <a:lnTo>
                  <a:pt x="292" y="208"/>
                </a:lnTo>
                <a:lnTo>
                  <a:pt x="290" y="206"/>
                </a:lnTo>
                <a:lnTo>
                  <a:pt x="288" y="208"/>
                </a:lnTo>
                <a:lnTo>
                  <a:pt x="288" y="202"/>
                </a:lnTo>
                <a:lnTo>
                  <a:pt x="282" y="206"/>
                </a:lnTo>
                <a:lnTo>
                  <a:pt x="280" y="208"/>
                </a:lnTo>
                <a:lnTo>
                  <a:pt x="288" y="210"/>
                </a:lnTo>
                <a:lnTo>
                  <a:pt x="220" y="238"/>
                </a:lnTo>
                <a:lnTo>
                  <a:pt x="214" y="236"/>
                </a:lnTo>
                <a:lnTo>
                  <a:pt x="210" y="236"/>
                </a:lnTo>
                <a:lnTo>
                  <a:pt x="208" y="234"/>
                </a:lnTo>
                <a:lnTo>
                  <a:pt x="210" y="238"/>
                </a:lnTo>
                <a:lnTo>
                  <a:pt x="212" y="242"/>
                </a:lnTo>
                <a:lnTo>
                  <a:pt x="186" y="260"/>
                </a:lnTo>
                <a:lnTo>
                  <a:pt x="170" y="208"/>
                </a:lnTo>
                <a:lnTo>
                  <a:pt x="162" y="210"/>
                </a:lnTo>
                <a:lnTo>
                  <a:pt x="160" y="202"/>
                </a:lnTo>
                <a:lnTo>
                  <a:pt x="154" y="200"/>
                </a:lnTo>
                <a:lnTo>
                  <a:pt x="154" y="202"/>
                </a:lnTo>
                <a:lnTo>
                  <a:pt x="146" y="206"/>
                </a:lnTo>
                <a:lnTo>
                  <a:pt x="140" y="202"/>
                </a:lnTo>
                <a:lnTo>
                  <a:pt x="138" y="202"/>
                </a:lnTo>
                <a:lnTo>
                  <a:pt x="134" y="196"/>
                </a:lnTo>
                <a:lnTo>
                  <a:pt x="126" y="198"/>
                </a:lnTo>
                <a:lnTo>
                  <a:pt x="120" y="196"/>
                </a:lnTo>
                <a:lnTo>
                  <a:pt x="114" y="194"/>
                </a:lnTo>
                <a:lnTo>
                  <a:pt x="112" y="196"/>
                </a:lnTo>
                <a:lnTo>
                  <a:pt x="110" y="196"/>
                </a:lnTo>
                <a:lnTo>
                  <a:pt x="106" y="192"/>
                </a:lnTo>
                <a:lnTo>
                  <a:pt x="102" y="192"/>
                </a:lnTo>
                <a:lnTo>
                  <a:pt x="102" y="194"/>
                </a:lnTo>
                <a:lnTo>
                  <a:pt x="98" y="196"/>
                </a:lnTo>
                <a:lnTo>
                  <a:pt x="94" y="192"/>
                </a:lnTo>
                <a:lnTo>
                  <a:pt x="92" y="192"/>
                </a:lnTo>
                <a:lnTo>
                  <a:pt x="92" y="196"/>
                </a:lnTo>
                <a:lnTo>
                  <a:pt x="88" y="196"/>
                </a:lnTo>
                <a:lnTo>
                  <a:pt x="88" y="192"/>
                </a:lnTo>
                <a:lnTo>
                  <a:pt x="82" y="192"/>
                </a:lnTo>
                <a:lnTo>
                  <a:pt x="80" y="190"/>
                </a:lnTo>
                <a:lnTo>
                  <a:pt x="78" y="192"/>
                </a:lnTo>
                <a:lnTo>
                  <a:pt x="76" y="192"/>
                </a:lnTo>
                <a:lnTo>
                  <a:pt x="74" y="196"/>
                </a:lnTo>
                <a:lnTo>
                  <a:pt x="72" y="198"/>
                </a:lnTo>
                <a:lnTo>
                  <a:pt x="68" y="194"/>
                </a:lnTo>
                <a:lnTo>
                  <a:pt x="70" y="190"/>
                </a:lnTo>
                <a:lnTo>
                  <a:pt x="66" y="192"/>
                </a:lnTo>
                <a:lnTo>
                  <a:pt x="62" y="182"/>
                </a:lnTo>
                <a:lnTo>
                  <a:pt x="56" y="186"/>
                </a:lnTo>
                <a:lnTo>
                  <a:pt x="56" y="180"/>
                </a:lnTo>
                <a:lnTo>
                  <a:pt x="52" y="180"/>
                </a:lnTo>
                <a:lnTo>
                  <a:pt x="52" y="178"/>
                </a:lnTo>
                <a:lnTo>
                  <a:pt x="50" y="178"/>
                </a:lnTo>
                <a:lnTo>
                  <a:pt x="50" y="182"/>
                </a:lnTo>
                <a:lnTo>
                  <a:pt x="42" y="182"/>
                </a:lnTo>
                <a:lnTo>
                  <a:pt x="38" y="180"/>
                </a:lnTo>
                <a:lnTo>
                  <a:pt x="34" y="182"/>
                </a:lnTo>
                <a:lnTo>
                  <a:pt x="28" y="170"/>
                </a:lnTo>
                <a:lnTo>
                  <a:pt x="18" y="166"/>
                </a:lnTo>
                <a:lnTo>
                  <a:pt x="18" y="160"/>
                </a:lnTo>
                <a:lnTo>
                  <a:pt x="16" y="154"/>
                </a:lnTo>
                <a:lnTo>
                  <a:pt x="12" y="152"/>
                </a:lnTo>
                <a:lnTo>
                  <a:pt x="8" y="148"/>
                </a:lnTo>
                <a:lnTo>
                  <a:pt x="0" y="142"/>
                </a:lnTo>
                <a:lnTo>
                  <a:pt x="6" y="140"/>
                </a:lnTo>
                <a:lnTo>
                  <a:pt x="0" y="134"/>
                </a:lnTo>
                <a:lnTo>
                  <a:pt x="13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5" name="Freeform 89"/>
          <p:cNvSpPr>
            <a:spLocks/>
          </p:cNvSpPr>
          <p:nvPr/>
        </p:nvSpPr>
        <p:spPr bwMode="auto">
          <a:xfrm>
            <a:off x="3059430" y="1641073"/>
            <a:ext cx="349250" cy="288925"/>
          </a:xfrm>
          <a:custGeom>
            <a:avLst/>
            <a:gdLst>
              <a:gd name="T0" fmla="*/ 234950 w 220"/>
              <a:gd name="T1" fmla="*/ 276225 h 182"/>
              <a:gd name="T2" fmla="*/ 215900 w 220"/>
              <a:gd name="T3" fmla="*/ 266700 h 182"/>
              <a:gd name="T4" fmla="*/ 212725 w 220"/>
              <a:gd name="T5" fmla="*/ 263525 h 182"/>
              <a:gd name="T6" fmla="*/ 193675 w 220"/>
              <a:gd name="T7" fmla="*/ 266700 h 182"/>
              <a:gd name="T8" fmla="*/ 174625 w 220"/>
              <a:gd name="T9" fmla="*/ 276225 h 182"/>
              <a:gd name="T10" fmla="*/ 149225 w 220"/>
              <a:gd name="T11" fmla="*/ 285750 h 182"/>
              <a:gd name="T12" fmla="*/ 136525 w 220"/>
              <a:gd name="T13" fmla="*/ 282575 h 182"/>
              <a:gd name="T14" fmla="*/ 133350 w 220"/>
              <a:gd name="T15" fmla="*/ 282575 h 182"/>
              <a:gd name="T16" fmla="*/ 117475 w 220"/>
              <a:gd name="T17" fmla="*/ 285750 h 182"/>
              <a:gd name="T18" fmla="*/ 107950 w 220"/>
              <a:gd name="T19" fmla="*/ 285750 h 182"/>
              <a:gd name="T20" fmla="*/ 107950 w 220"/>
              <a:gd name="T21" fmla="*/ 273050 h 182"/>
              <a:gd name="T22" fmla="*/ 101600 w 220"/>
              <a:gd name="T23" fmla="*/ 266700 h 182"/>
              <a:gd name="T24" fmla="*/ 73025 w 220"/>
              <a:gd name="T25" fmla="*/ 247650 h 182"/>
              <a:gd name="T26" fmla="*/ 69850 w 220"/>
              <a:gd name="T27" fmla="*/ 228600 h 182"/>
              <a:gd name="T28" fmla="*/ 57150 w 220"/>
              <a:gd name="T29" fmla="*/ 215900 h 182"/>
              <a:gd name="T30" fmla="*/ 38100 w 220"/>
              <a:gd name="T31" fmla="*/ 196850 h 182"/>
              <a:gd name="T32" fmla="*/ 12700 w 220"/>
              <a:gd name="T33" fmla="*/ 165100 h 182"/>
              <a:gd name="T34" fmla="*/ 53975 w 220"/>
              <a:gd name="T35" fmla="*/ 0 h 182"/>
              <a:gd name="T36" fmla="*/ 53975 w 220"/>
              <a:gd name="T37" fmla="*/ 12700 h 182"/>
              <a:gd name="T38" fmla="*/ 73025 w 220"/>
              <a:gd name="T39" fmla="*/ 28575 h 182"/>
              <a:gd name="T40" fmla="*/ 82550 w 220"/>
              <a:gd name="T41" fmla="*/ 41275 h 182"/>
              <a:gd name="T42" fmla="*/ 98425 w 220"/>
              <a:gd name="T43" fmla="*/ 57150 h 182"/>
              <a:gd name="T44" fmla="*/ 114300 w 220"/>
              <a:gd name="T45" fmla="*/ 73025 h 182"/>
              <a:gd name="T46" fmla="*/ 133350 w 220"/>
              <a:gd name="T47" fmla="*/ 76200 h 182"/>
              <a:gd name="T48" fmla="*/ 136525 w 220"/>
              <a:gd name="T49" fmla="*/ 69850 h 182"/>
              <a:gd name="T50" fmla="*/ 142875 w 220"/>
              <a:gd name="T51" fmla="*/ 73025 h 182"/>
              <a:gd name="T52" fmla="*/ 152400 w 220"/>
              <a:gd name="T53" fmla="*/ 76200 h 182"/>
              <a:gd name="T54" fmla="*/ 165100 w 220"/>
              <a:gd name="T55" fmla="*/ 88900 h 182"/>
              <a:gd name="T56" fmla="*/ 168275 w 220"/>
              <a:gd name="T57" fmla="*/ 101600 h 182"/>
              <a:gd name="T58" fmla="*/ 174625 w 220"/>
              <a:gd name="T59" fmla="*/ 92075 h 182"/>
              <a:gd name="T60" fmla="*/ 180975 w 220"/>
              <a:gd name="T61" fmla="*/ 88900 h 182"/>
              <a:gd name="T62" fmla="*/ 193675 w 220"/>
              <a:gd name="T63" fmla="*/ 92075 h 182"/>
              <a:gd name="T64" fmla="*/ 200025 w 220"/>
              <a:gd name="T65" fmla="*/ 98425 h 182"/>
              <a:gd name="T66" fmla="*/ 203200 w 220"/>
              <a:gd name="T67" fmla="*/ 92075 h 182"/>
              <a:gd name="T68" fmla="*/ 215900 w 220"/>
              <a:gd name="T69" fmla="*/ 95250 h 182"/>
              <a:gd name="T70" fmla="*/ 222250 w 220"/>
              <a:gd name="T71" fmla="*/ 92075 h 182"/>
              <a:gd name="T72" fmla="*/ 231775 w 220"/>
              <a:gd name="T73" fmla="*/ 98425 h 182"/>
              <a:gd name="T74" fmla="*/ 244475 w 220"/>
              <a:gd name="T75" fmla="*/ 98425 h 182"/>
              <a:gd name="T76" fmla="*/ 266700 w 220"/>
              <a:gd name="T77" fmla="*/ 98425 h 182"/>
              <a:gd name="T78" fmla="*/ 276225 w 220"/>
              <a:gd name="T79" fmla="*/ 107950 h 182"/>
              <a:gd name="T80" fmla="*/ 298450 w 220"/>
              <a:gd name="T81" fmla="*/ 107950 h 182"/>
              <a:gd name="T82" fmla="*/ 307975 w 220"/>
              <a:gd name="T83" fmla="*/ 107950 h 182"/>
              <a:gd name="T84" fmla="*/ 323850 w 220"/>
              <a:gd name="T85" fmla="*/ 117475 h 182"/>
              <a:gd name="T86" fmla="*/ 349250 w 220"/>
              <a:gd name="T87" fmla="*/ 200025 h 182"/>
              <a:gd name="T88" fmla="*/ 349250 w 220"/>
              <a:gd name="T89" fmla="*/ 200025 h 1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20" h="182">
                <a:moveTo>
                  <a:pt x="220" y="126"/>
                </a:moveTo>
                <a:lnTo>
                  <a:pt x="148" y="174"/>
                </a:lnTo>
                <a:lnTo>
                  <a:pt x="142" y="172"/>
                </a:lnTo>
                <a:lnTo>
                  <a:pt x="136" y="168"/>
                </a:lnTo>
                <a:lnTo>
                  <a:pt x="134" y="168"/>
                </a:lnTo>
                <a:lnTo>
                  <a:pt x="134" y="166"/>
                </a:lnTo>
                <a:lnTo>
                  <a:pt x="128" y="164"/>
                </a:lnTo>
                <a:lnTo>
                  <a:pt x="122" y="168"/>
                </a:lnTo>
                <a:lnTo>
                  <a:pt x="114" y="168"/>
                </a:lnTo>
                <a:lnTo>
                  <a:pt x="110" y="174"/>
                </a:lnTo>
                <a:lnTo>
                  <a:pt x="104" y="176"/>
                </a:lnTo>
                <a:lnTo>
                  <a:pt x="94" y="180"/>
                </a:lnTo>
                <a:lnTo>
                  <a:pt x="92" y="178"/>
                </a:lnTo>
                <a:lnTo>
                  <a:pt x="86" y="178"/>
                </a:lnTo>
                <a:lnTo>
                  <a:pt x="84" y="174"/>
                </a:lnTo>
                <a:lnTo>
                  <a:pt x="84" y="178"/>
                </a:lnTo>
                <a:lnTo>
                  <a:pt x="80" y="180"/>
                </a:lnTo>
                <a:lnTo>
                  <a:pt x="74" y="180"/>
                </a:lnTo>
                <a:lnTo>
                  <a:pt x="72" y="182"/>
                </a:lnTo>
                <a:lnTo>
                  <a:pt x="68" y="180"/>
                </a:lnTo>
                <a:lnTo>
                  <a:pt x="70" y="176"/>
                </a:lnTo>
                <a:lnTo>
                  <a:pt x="68" y="172"/>
                </a:lnTo>
                <a:lnTo>
                  <a:pt x="66" y="172"/>
                </a:lnTo>
                <a:lnTo>
                  <a:pt x="64" y="168"/>
                </a:lnTo>
                <a:lnTo>
                  <a:pt x="62" y="168"/>
                </a:lnTo>
                <a:lnTo>
                  <a:pt x="46" y="156"/>
                </a:lnTo>
                <a:lnTo>
                  <a:pt x="42" y="148"/>
                </a:lnTo>
                <a:lnTo>
                  <a:pt x="44" y="144"/>
                </a:lnTo>
                <a:lnTo>
                  <a:pt x="36" y="140"/>
                </a:lnTo>
                <a:lnTo>
                  <a:pt x="36" y="136"/>
                </a:lnTo>
                <a:lnTo>
                  <a:pt x="30" y="126"/>
                </a:lnTo>
                <a:lnTo>
                  <a:pt x="24" y="124"/>
                </a:lnTo>
                <a:lnTo>
                  <a:pt x="22" y="114"/>
                </a:lnTo>
                <a:lnTo>
                  <a:pt x="8" y="104"/>
                </a:lnTo>
                <a:lnTo>
                  <a:pt x="0" y="96"/>
                </a:lnTo>
                <a:lnTo>
                  <a:pt x="34" y="0"/>
                </a:lnTo>
                <a:lnTo>
                  <a:pt x="40" y="6"/>
                </a:lnTo>
                <a:lnTo>
                  <a:pt x="34" y="8"/>
                </a:lnTo>
                <a:lnTo>
                  <a:pt x="42" y="14"/>
                </a:lnTo>
                <a:lnTo>
                  <a:pt x="46" y="18"/>
                </a:lnTo>
                <a:lnTo>
                  <a:pt x="50" y="20"/>
                </a:lnTo>
                <a:lnTo>
                  <a:pt x="52" y="26"/>
                </a:lnTo>
                <a:lnTo>
                  <a:pt x="52" y="32"/>
                </a:lnTo>
                <a:lnTo>
                  <a:pt x="62" y="36"/>
                </a:lnTo>
                <a:lnTo>
                  <a:pt x="68" y="48"/>
                </a:lnTo>
                <a:lnTo>
                  <a:pt x="72" y="46"/>
                </a:lnTo>
                <a:lnTo>
                  <a:pt x="76" y="48"/>
                </a:lnTo>
                <a:lnTo>
                  <a:pt x="84" y="48"/>
                </a:lnTo>
                <a:lnTo>
                  <a:pt x="84" y="44"/>
                </a:lnTo>
                <a:lnTo>
                  <a:pt x="86" y="44"/>
                </a:lnTo>
                <a:lnTo>
                  <a:pt x="86" y="46"/>
                </a:lnTo>
                <a:lnTo>
                  <a:pt x="90" y="46"/>
                </a:lnTo>
                <a:lnTo>
                  <a:pt x="90" y="52"/>
                </a:lnTo>
                <a:lnTo>
                  <a:pt x="96" y="48"/>
                </a:lnTo>
                <a:lnTo>
                  <a:pt x="100" y="58"/>
                </a:lnTo>
                <a:lnTo>
                  <a:pt x="104" y="56"/>
                </a:lnTo>
                <a:lnTo>
                  <a:pt x="102" y="60"/>
                </a:lnTo>
                <a:lnTo>
                  <a:pt x="106" y="64"/>
                </a:lnTo>
                <a:lnTo>
                  <a:pt x="108" y="62"/>
                </a:lnTo>
                <a:lnTo>
                  <a:pt x="110" y="58"/>
                </a:lnTo>
                <a:lnTo>
                  <a:pt x="112" y="58"/>
                </a:lnTo>
                <a:lnTo>
                  <a:pt x="114" y="56"/>
                </a:lnTo>
                <a:lnTo>
                  <a:pt x="116" y="58"/>
                </a:lnTo>
                <a:lnTo>
                  <a:pt x="122" y="58"/>
                </a:lnTo>
                <a:lnTo>
                  <a:pt x="122" y="62"/>
                </a:lnTo>
                <a:lnTo>
                  <a:pt x="126" y="62"/>
                </a:lnTo>
                <a:lnTo>
                  <a:pt x="126" y="58"/>
                </a:lnTo>
                <a:lnTo>
                  <a:pt x="128" y="58"/>
                </a:lnTo>
                <a:lnTo>
                  <a:pt x="132" y="62"/>
                </a:lnTo>
                <a:lnTo>
                  <a:pt x="136" y="60"/>
                </a:lnTo>
                <a:lnTo>
                  <a:pt x="136" y="58"/>
                </a:lnTo>
                <a:lnTo>
                  <a:pt x="140" y="58"/>
                </a:lnTo>
                <a:lnTo>
                  <a:pt x="144" y="62"/>
                </a:lnTo>
                <a:lnTo>
                  <a:pt x="146" y="62"/>
                </a:lnTo>
                <a:lnTo>
                  <a:pt x="148" y="60"/>
                </a:lnTo>
                <a:lnTo>
                  <a:pt x="154" y="62"/>
                </a:lnTo>
                <a:lnTo>
                  <a:pt x="160" y="64"/>
                </a:lnTo>
                <a:lnTo>
                  <a:pt x="168" y="62"/>
                </a:lnTo>
                <a:lnTo>
                  <a:pt x="172" y="68"/>
                </a:lnTo>
                <a:lnTo>
                  <a:pt x="174" y="68"/>
                </a:lnTo>
                <a:lnTo>
                  <a:pt x="180" y="72"/>
                </a:lnTo>
                <a:lnTo>
                  <a:pt x="188" y="68"/>
                </a:lnTo>
                <a:lnTo>
                  <a:pt x="188" y="66"/>
                </a:lnTo>
                <a:lnTo>
                  <a:pt x="194" y="68"/>
                </a:lnTo>
                <a:lnTo>
                  <a:pt x="196" y="76"/>
                </a:lnTo>
                <a:lnTo>
                  <a:pt x="204" y="74"/>
                </a:lnTo>
                <a:lnTo>
                  <a:pt x="220" y="12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6" name="Freeform 90"/>
          <p:cNvSpPr>
            <a:spLocks/>
          </p:cNvSpPr>
          <p:nvPr/>
        </p:nvSpPr>
        <p:spPr bwMode="auto">
          <a:xfrm>
            <a:off x="3408680" y="1745848"/>
            <a:ext cx="311150" cy="244475"/>
          </a:xfrm>
          <a:custGeom>
            <a:avLst/>
            <a:gdLst>
              <a:gd name="T0" fmla="*/ 285750 w 196"/>
              <a:gd name="T1" fmla="*/ 53975 h 154"/>
              <a:gd name="T2" fmla="*/ 273050 w 196"/>
              <a:gd name="T3" fmla="*/ 82550 h 154"/>
              <a:gd name="T4" fmla="*/ 285750 w 196"/>
              <a:gd name="T5" fmla="*/ 98425 h 154"/>
              <a:gd name="T6" fmla="*/ 269875 w 196"/>
              <a:gd name="T7" fmla="*/ 111125 h 154"/>
              <a:gd name="T8" fmla="*/ 273050 w 196"/>
              <a:gd name="T9" fmla="*/ 123825 h 154"/>
              <a:gd name="T10" fmla="*/ 273050 w 196"/>
              <a:gd name="T11" fmla="*/ 244475 h 154"/>
              <a:gd name="T12" fmla="*/ 244475 w 196"/>
              <a:gd name="T13" fmla="*/ 241300 h 154"/>
              <a:gd name="T14" fmla="*/ 222250 w 196"/>
              <a:gd name="T15" fmla="*/ 234950 h 154"/>
              <a:gd name="T16" fmla="*/ 225425 w 196"/>
              <a:gd name="T17" fmla="*/ 222250 h 154"/>
              <a:gd name="T18" fmla="*/ 203200 w 196"/>
              <a:gd name="T19" fmla="*/ 209550 h 154"/>
              <a:gd name="T20" fmla="*/ 193675 w 196"/>
              <a:gd name="T21" fmla="*/ 206375 h 154"/>
              <a:gd name="T22" fmla="*/ 184150 w 196"/>
              <a:gd name="T23" fmla="*/ 209550 h 154"/>
              <a:gd name="T24" fmla="*/ 171450 w 196"/>
              <a:gd name="T25" fmla="*/ 193675 h 154"/>
              <a:gd name="T26" fmla="*/ 161925 w 196"/>
              <a:gd name="T27" fmla="*/ 184150 h 154"/>
              <a:gd name="T28" fmla="*/ 152400 w 196"/>
              <a:gd name="T29" fmla="*/ 177800 h 154"/>
              <a:gd name="T30" fmla="*/ 139700 w 196"/>
              <a:gd name="T31" fmla="*/ 161925 h 154"/>
              <a:gd name="T32" fmla="*/ 130175 w 196"/>
              <a:gd name="T33" fmla="*/ 155575 h 154"/>
              <a:gd name="T34" fmla="*/ 111125 w 196"/>
              <a:gd name="T35" fmla="*/ 146050 h 154"/>
              <a:gd name="T36" fmla="*/ 88900 w 196"/>
              <a:gd name="T37" fmla="*/ 146050 h 154"/>
              <a:gd name="T38" fmla="*/ 73025 w 196"/>
              <a:gd name="T39" fmla="*/ 139700 h 154"/>
              <a:gd name="T40" fmla="*/ 47625 w 196"/>
              <a:gd name="T41" fmla="*/ 139700 h 154"/>
              <a:gd name="T42" fmla="*/ 25400 w 196"/>
              <a:gd name="T43" fmla="*/ 139700 h 154"/>
              <a:gd name="T44" fmla="*/ 41275 w 196"/>
              <a:gd name="T45" fmla="*/ 66675 h 154"/>
              <a:gd name="T46" fmla="*/ 34925 w 196"/>
              <a:gd name="T47" fmla="*/ 53975 h 154"/>
              <a:gd name="T48" fmla="*/ 44450 w 196"/>
              <a:gd name="T49" fmla="*/ 57150 h 154"/>
              <a:gd name="T50" fmla="*/ 161925 w 196"/>
              <a:gd name="T51" fmla="*/ 15875 h 154"/>
              <a:gd name="T52" fmla="*/ 152400 w 196"/>
              <a:gd name="T53" fmla="*/ 9525 h 154"/>
              <a:gd name="T54" fmla="*/ 161925 w 196"/>
              <a:gd name="T55" fmla="*/ 12700 h 154"/>
              <a:gd name="T56" fmla="*/ 168275 w 196"/>
              <a:gd name="T57" fmla="*/ 12700 h 154"/>
              <a:gd name="T58" fmla="*/ 225425 w 196"/>
              <a:gd name="T59" fmla="*/ 19050 h 154"/>
              <a:gd name="T60" fmla="*/ 263525 w 196"/>
              <a:gd name="T61" fmla="*/ 44450 h 154"/>
              <a:gd name="T62" fmla="*/ 276225 w 196"/>
              <a:gd name="T63" fmla="*/ 44450 h 154"/>
              <a:gd name="T64" fmla="*/ 288925 w 196"/>
              <a:gd name="T65" fmla="*/ 44450 h 154"/>
              <a:gd name="T66" fmla="*/ 292100 w 196"/>
              <a:gd name="T67" fmla="*/ 53975 h 154"/>
              <a:gd name="T68" fmla="*/ 292100 w 196"/>
              <a:gd name="T69" fmla="*/ 53975 h 1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96" h="154">
                <a:moveTo>
                  <a:pt x="184" y="34"/>
                </a:moveTo>
                <a:lnTo>
                  <a:pt x="180" y="34"/>
                </a:lnTo>
                <a:lnTo>
                  <a:pt x="176" y="48"/>
                </a:lnTo>
                <a:lnTo>
                  <a:pt x="172" y="52"/>
                </a:lnTo>
                <a:lnTo>
                  <a:pt x="180" y="56"/>
                </a:lnTo>
                <a:lnTo>
                  <a:pt x="180" y="62"/>
                </a:lnTo>
                <a:lnTo>
                  <a:pt x="176" y="68"/>
                </a:lnTo>
                <a:lnTo>
                  <a:pt x="170" y="70"/>
                </a:lnTo>
                <a:lnTo>
                  <a:pt x="170" y="72"/>
                </a:lnTo>
                <a:lnTo>
                  <a:pt x="172" y="78"/>
                </a:lnTo>
                <a:lnTo>
                  <a:pt x="196" y="110"/>
                </a:lnTo>
                <a:lnTo>
                  <a:pt x="172" y="154"/>
                </a:lnTo>
                <a:lnTo>
                  <a:pt x="164" y="150"/>
                </a:lnTo>
                <a:lnTo>
                  <a:pt x="154" y="152"/>
                </a:lnTo>
                <a:lnTo>
                  <a:pt x="148" y="148"/>
                </a:lnTo>
                <a:lnTo>
                  <a:pt x="140" y="148"/>
                </a:lnTo>
                <a:lnTo>
                  <a:pt x="140" y="142"/>
                </a:lnTo>
                <a:lnTo>
                  <a:pt x="142" y="140"/>
                </a:lnTo>
                <a:lnTo>
                  <a:pt x="136" y="136"/>
                </a:lnTo>
                <a:lnTo>
                  <a:pt x="128" y="132"/>
                </a:lnTo>
                <a:lnTo>
                  <a:pt x="126" y="130"/>
                </a:lnTo>
                <a:lnTo>
                  <a:pt x="122" y="130"/>
                </a:lnTo>
                <a:lnTo>
                  <a:pt x="122" y="132"/>
                </a:lnTo>
                <a:lnTo>
                  <a:pt x="116" y="132"/>
                </a:lnTo>
                <a:lnTo>
                  <a:pt x="112" y="120"/>
                </a:lnTo>
                <a:lnTo>
                  <a:pt x="108" y="122"/>
                </a:lnTo>
                <a:lnTo>
                  <a:pt x="106" y="118"/>
                </a:lnTo>
                <a:lnTo>
                  <a:pt x="102" y="116"/>
                </a:lnTo>
                <a:lnTo>
                  <a:pt x="102" y="114"/>
                </a:lnTo>
                <a:lnTo>
                  <a:pt x="96" y="112"/>
                </a:lnTo>
                <a:lnTo>
                  <a:pt x="94" y="106"/>
                </a:lnTo>
                <a:lnTo>
                  <a:pt x="88" y="102"/>
                </a:lnTo>
                <a:lnTo>
                  <a:pt x="86" y="100"/>
                </a:lnTo>
                <a:lnTo>
                  <a:pt x="82" y="98"/>
                </a:lnTo>
                <a:lnTo>
                  <a:pt x="76" y="92"/>
                </a:lnTo>
                <a:lnTo>
                  <a:pt x="70" y="92"/>
                </a:lnTo>
                <a:lnTo>
                  <a:pt x="66" y="94"/>
                </a:lnTo>
                <a:lnTo>
                  <a:pt x="56" y="92"/>
                </a:lnTo>
                <a:lnTo>
                  <a:pt x="46" y="92"/>
                </a:lnTo>
                <a:lnTo>
                  <a:pt x="46" y="88"/>
                </a:lnTo>
                <a:lnTo>
                  <a:pt x="42" y="90"/>
                </a:lnTo>
                <a:lnTo>
                  <a:pt x="30" y="88"/>
                </a:lnTo>
                <a:lnTo>
                  <a:pt x="28" y="88"/>
                </a:lnTo>
                <a:lnTo>
                  <a:pt x="16" y="88"/>
                </a:lnTo>
                <a:lnTo>
                  <a:pt x="0" y="60"/>
                </a:lnTo>
                <a:lnTo>
                  <a:pt x="26" y="42"/>
                </a:lnTo>
                <a:lnTo>
                  <a:pt x="24" y="38"/>
                </a:lnTo>
                <a:lnTo>
                  <a:pt x="22" y="34"/>
                </a:lnTo>
                <a:lnTo>
                  <a:pt x="24" y="36"/>
                </a:lnTo>
                <a:lnTo>
                  <a:pt x="28" y="36"/>
                </a:lnTo>
                <a:lnTo>
                  <a:pt x="34" y="38"/>
                </a:lnTo>
                <a:lnTo>
                  <a:pt x="102" y="10"/>
                </a:lnTo>
                <a:lnTo>
                  <a:pt x="94" y="8"/>
                </a:lnTo>
                <a:lnTo>
                  <a:pt x="96" y="6"/>
                </a:lnTo>
                <a:lnTo>
                  <a:pt x="102" y="2"/>
                </a:lnTo>
                <a:lnTo>
                  <a:pt x="102" y="8"/>
                </a:lnTo>
                <a:lnTo>
                  <a:pt x="104" y="6"/>
                </a:lnTo>
                <a:lnTo>
                  <a:pt x="106" y="8"/>
                </a:lnTo>
                <a:lnTo>
                  <a:pt x="116" y="0"/>
                </a:lnTo>
                <a:lnTo>
                  <a:pt x="142" y="12"/>
                </a:lnTo>
                <a:lnTo>
                  <a:pt x="162" y="28"/>
                </a:lnTo>
                <a:lnTo>
                  <a:pt x="166" y="28"/>
                </a:lnTo>
                <a:lnTo>
                  <a:pt x="170" y="30"/>
                </a:lnTo>
                <a:lnTo>
                  <a:pt x="174" y="28"/>
                </a:lnTo>
                <a:lnTo>
                  <a:pt x="180" y="30"/>
                </a:lnTo>
                <a:lnTo>
                  <a:pt x="182" y="28"/>
                </a:lnTo>
                <a:lnTo>
                  <a:pt x="184" y="3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7" name="Freeform 91"/>
          <p:cNvSpPr>
            <a:spLocks/>
          </p:cNvSpPr>
          <p:nvPr/>
        </p:nvSpPr>
        <p:spPr bwMode="auto">
          <a:xfrm>
            <a:off x="3294380" y="1841098"/>
            <a:ext cx="387350" cy="336550"/>
          </a:xfrm>
          <a:custGeom>
            <a:avLst/>
            <a:gdLst>
              <a:gd name="T0" fmla="*/ 114300 w 244"/>
              <a:gd name="T1" fmla="*/ 0 h 212"/>
              <a:gd name="T2" fmla="*/ 158750 w 244"/>
              <a:gd name="T3" fmla="*/ 44450 h 212"/>
              <a:gd name="T4" fmla="*/ 180975 w 244"/>
              <a:gd name="T5" fmla="*/ 47625 h 212"/>
              <a:gd name="T6" fmla="*/ 187325 w 244"/>
              <a:gd name="T7" fmla="*/ 50800 h 212"/>
              <a:gd name="T8" fmla="*/ 219075 w 244"/>
              <a:gd name="T9" fmla="*/ 53975 h 212"/>
              <a:gd name="T10" fmla="*/ 234950 w 244"/>
              <a:gd name="T11" fmla="*/ 50800 h 212"/>
              <a:gd name="T12" fmla="*/ 250825 w 244"/>
              <a:gd name="T13" fmla="*/ 63500 h 212"/>
              <a:gd name="T14" fmla="*/ 263525 w 244"/>
              <a:gd name="T15" fmla="*/ 73025 h 212"/>
              <a:gd name="T16" fmla="*/ 276225 w 244"/>
              <a:gd name="T17" fmla="*/ 85725 h 212"/>
              <a:gd name="T18" fmla="*/ 282575 w 244"/>
              <a:gd name="T19" fmla="*/ 92075 h 212"/>
              <a:gd name="T20" fmla="*/ 292100 w 244"/>
              <a:gd name="T21" fmla="*/ 95250 h 212"/>
              <a:gd name="T22" fmla="*/ 307975 w 244"/>
              <a:gd name="T23" fmla="*/ 114300 h 212"/>
              <a:gd name="T24" fmla="*/ 314325 w 244"/>
              <a:gd name="T25" fmla="*/ 111125 h 212"/>
              <a:gd name="T26" fmla="*/ 330200 w 244"/>
              <a:gd name="T27" fmla="*/ 120650 h 212"/>
              <a:gd name="T28" fmla="*/ 336550 w 244"/>
              <a:gd name="T29" fmla="*/ 130175 h 212"/>
              <a:gd name="T30" fmla="*/ 349250 w 244"/>
              <a:gd name="T31" fmla="*/ 139700 h 212"/>
              <a:gd name="T32" fmla="*/ 374650 w 244"/>
              <a:gd name="T33" fmla="*/ 142875 h 212"/>
              <a:gd name="T34" fmla="*/ 355600 w 244"/>
              <a:gd name="T35" fmla="*/ 193675 h 212"/>
              <a:gd name="T36" fmla="*/ 371475 w 244"/>
              <a:gd name="T37" fmla="*/ 193675 h 212"/>
              <a:gd name="T38" fmla="*/ 374650 w 244"/>
              <a:gd name="T39" fmla="*/ 219075 h 212"/>
              <a:gd name="T40" fmla="*/ 384175 w 244"/>
              <a:gd name="T41" fmla="*/ 228600 h 212"/>
              <a:gd name="T42" fmla="*/ 384175 w 244"/>
              <a:gd name="T43" fmla="*/ 254000 h 212"/>
              <a:gd name="T44" fmla="*/ 374650 w 244"/>
              <a:gd name="T45" fmla="*/ 266700 h 212"/>
              <a:gd name="T46" fmla="*/ 368300 w 244"/>
              <a:gd name="T47" fmla="*/ 279400 h 212"/>
              <a:gd name="T48" fmla="*/ 374650 w 244"/>
              <a:gd name="T49" fmla="*/ 288925 h 212"/>
              <a:gd name="T50" fmla="*/ 247650 w 244"/>
              <a:gd name="T51" fmla="*/ 330200 h 212"/>
              <a:gd name="T52" fmla="*/ 231775 w 244"/>
              <a:gd name="T53" fmla="*/ 314325 h 212"/>
              <a:gd name="T54" fmla="*/ 222250 w 244"/>
              <a:gd name="T55" fmla="*/ 307975 h 212"/>
              <a:gd name="T56" fmla="*/ 212725 w 244"/>
              <a:gd name="T57" fmla="*/ 304800 h 212"/>
              <a:gd name="T58" fmla="*/ 203200 w 244"/>
              <a:gd name="T59" fmla="*/ 282575 h 212"/>
              <a:gd name="T60" fmla="*/ 200025 w 244"/>
              <a:gd name="T61" fmla="*/ 273050 h 212"/>
              <a:gd name="T62" fmla="*/ 196850 w 244"/>
              <a:gd name="T63" fmla="*/ 250825 h 212"/>
              <a:gd name="T64" fmla="*/ 193675 w 244"/>
              <a:gd name="T65" fmla="*/ 241300 h 212"/>
              <a:gd name="T66" fmla="*/ 180975 w 244"/>
              <a:gd name="T67" fmla="*/ 219075 h 212"/>
              <a:gd name="T68" fmla="*/ 180975 w 244"/>
              <a:gd name="T69" fmla="*/ 209550 h 212"/>
              <a:gd name="T70" fmla="*/ 168275 w 244"/>
              <a:gd name="T71" fmla="*/ 209550 h 212"/>
              <a:gd name="T72" fmla="*/ 168275 w 244"/>
              <a:gd name="T73" fmla="*/ 206375 h 212"/>
              <a:gd name="T74" fmla="*/ 161925 w 244"/>
              <a:gd name="T75" fmla="*/ 203200 h 212"/>
              <a:gd name="T76" fmla="*/ 152400 w 244"/>
              <a:gd name="T77" fmla="*/ 190500 h 212"/>
              <a:gd name="T78" fmla="*/ 149225 w 244"/>
              <a:gd name="T79" fmla="*/ 184150 h 212"/>
              <a:gd name="T80" fmla="*/ 139700 w 244"/>
              <a:gd name="T81" fmla="*/ 187325 h 212"/>
              <a:gd name="T82" fmla="*/ 133350 w 244"/>
              <a:gd name="T83" fmla="*/ 187325 h 212"/>
              <a:gd name="T84" fmla="*/ 130175 w 244"/>
              <a:gd name="T85" fmla="*/ 184150 h 212"/>
              <a:gd name="T86" fmla="*/ 120650 w 244"/>
              <a:gd name="T87" fmla="*/ 177800 h 212"/>
              <a:gd name="T88" fmla="*/ 85725 w 244"/>
              <a:gd name="T89" fmla="*/ 149225 h 212"/>
              <a:gd name="T90" fmla="*/ 73025 w 244"/>
              <a:gd name="T91" fmla="*/ 139700 h 212"/>
              <a:gd name="T92" fmla="*/ 63500 w 244"/>
              <a:gd name="T93" fmla="*/ 127000 h 212"/>
              <a:gd name="T94" fmla="*/ 60325 w 244"/>
              <a:gd name="T95" fmla="*/ 130175 h 212"/>
              <a:gd name="T96" fmla="*/ 66675 w 244"/>
              <a:gd name="T97" fmla="*/ 104775 h 212"/>
              <a:gd name="T98" fmla="*/ 57150 w 244"/>
              <a:gd name="T99" fmla="*/ 107950 h 212"/>
              <a:gd name="T100" fmla="*/ 44450 w 244"/>
              <a:gd name="T101" fmla="*/ 104775 h 212"/>
              <a:gd name="T102" fmla="*/ 34925 w 244"/>
              <a:gd name="T103" fmla="*/ 107950 h 212"/>
              <a:gd name="T104" fmla="*/ 19050 w 244"/>
              <a:gd name="T105" fmla="*/ 98425 h 212"/>
              <a:gd name="T106" fmla="*/ 6350 w 244"/>
              <a:gd name="T107" fmla="*/ 73025 h 212"/>
              <a:gd name="T108" fmla="*/ 3175 w 244"/>
              <a:gd name="T109" fmla="*/ 76200 h 212"/>
              <a:gd name="T110" fmla="*/ 0 w 244"/>
              <a:gd name="T111" fmla="*/ 76200 h 212"/>
              <a:gd name="T112" fmla="*/ 0 w 244"/>
              <a:gd name="T113" fmla="*/ 76200 h 2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44" h="212">
                <a:moveTo>
                  <a:pt x="0" y="48"/>
                </a:moveTo>
                <a:lnTo>
                  <a:pt x="72" y="0"/>
                </a:lnTo>
                <a:lnTo>
                  <a:pt x="88" y="28"/>
                </a:lnTo>
                <a:lnTo>
                  <a:pt x="100" y="28"/>
                </a:lnTo>
                <a:lnTo>
                  <a:pt x="102" y="28"/>
                </a:lnTo>
                <a:lnTo>
                  <a:pt x="114" y="30"/>
                </a:lnTo>
                <a:lnTo>
                  <a:pt x="118" y="28"/>
                </a:lnTo>
                <a:lnTo>
                  <a:pt x="118" y="32"/>
                </a:lnTo>
                <a:lnTo>
                  <a:pt x="128" y="32"/>
                </a:lnTo>
                <a:lnTo>
                  <a:pt x="138" y="34"/>
                </a:lnTo>
                <a:lnTo>
                  <a:pt x="142" y="32"/>
                </a:lnTo>
                <a:lnTo>
                  <a:pt x="148" y="32"/>
                </a:lnTo>
                <a:lnTo>
                  <a:pt x="154" y="38"/>
                </a:lnTo>
                <a:lnTo>
                  <a:pt x="158" y="40"/>
                </a:lnTo>
                <a:lnTo>
                  <a:pt x="160" y="42"/>
                </a:lnTo>
                <a:lnTo>
                  <a:pt x="166" y="46"/>
                </a:lnTo>
                <a:lnTo>
                  <a:pt x="168" y="52"/>
                </a:lnTo>
                <a:lnTo>
                  <a:pt x="174" y="54"/>
                </a:lnTo>
                <a:lnTo>
                  <a:pt x="174" y="56"/>
                </a:lnTo>
                <a:lnTo>
                  <a:pt x="178" y="58"/>
                </a:lnTo>
                <a:lnTo>
                  <a:pt x="180" y="62"/>
                </a:lnTo>
                <a:lnTo>
                  <a:pt x="184" y="60"/>
                </a:lnTo>
                <a:lnTo>
                  <a:pt x="188" y="72"/>
                </a:lnTo>
                <a:lnTo>
                  <a:pt x="194" y="72"/>
                </a:lnTo>
                <a:lnTo>
                  <a:pt x="194" y="70"/>
                </a:lnTo>
                <a:lnTo>
                  <a:pt x="198" y="70"/>
                </a:lnTo>
                <a:lnTo>
                  <a:pt x="200" y="72"/>
                </a:lnTo>
                <a:lnTo>
                  <a:pt x="208" y="76"/>
                </a:lnTo>
                <a:lnTo>
                  <a:pt x="214" y="80"/>
                </a:lnTo>
                <a:lnTo>
                  <a:pt x="212" y="82"/>
                </a:lnTo>
                <a:lnTo>
                  <a:pt x="212" y="88"/>
                </a:lnTo>
                <a:lnTo>
                  <a:pt x="220" y="88"/>
                </a:lnTo>
                <a:lnTo>
                  <a:pt x="226" y="92"/>
                </a:lnTo>
                <a:lnTo>
                  <a:pt x="236" y="90"/>
                </a:lnTo>
                <a:lnTo>
                  <a:pt x="244" y="94"/>
                </a:lnTo>
                <a:lnTo>
                  <a:pt x="224" y="122"/>
                </a:lnTo>
                <a:lnTo>
                  <a:pt x="232" y="120"/>
                </a:lnTo>
                <a:lnTo>
                  <a:pt x="234" y="122"/>
                </a:lnTo>
                <a:lnTo>
                  <a:pt x="234" y="132"/>
                </a:lnTo>
                <a:lnTo>
                  <a:pt x="236" y="138"/>
                </a:lnTo>
                <a:lnTo>
                  <a:pt x="240" y="140"/>
                </a:lnTo>
                <a:lnTo>
                  <a:pt x="242" y="144"/>
                </a:lnTo>
                <a:lnTo>
                  <a:pt x="238" y="154"/>
                </a:lnTo>
                <a:lnTo>
                  <a:pt x="242" y="160"/>
                </a:lnTo>
                <a:lnTo>
                  <a:pt x="240" y="168"/>
                </a:lnTo>
                <a:lnTo>
                  <a:pt x="236" y="168"/>
                </a:lnTo>
                <a:lnTo>
                  <a:pt x="234" y="174"/>
                </a:lnTo>
                <a:lnTo>
                  <a:pt x="232" y="176"/>
                </a:lnTo>
                <a:lnTo>
                  <a:pt x="232" y="178"/>
                </a:lnTo>
                <a:lnTo>
                  <a:pt x="236" y="182"/>
                </a:lnTo>
                <a:lnTo>
                  <a:pt x="158" y="212"/>
                </a:lnTo>
                <a:lnTo>
                  <a:pt x="156" y="208"/>
                </a:lnTo>
                <a:lnTo>
                  <a:pt x="152" y="204"/>
                </a:lnTo>
                <a:lnTo>
                  <a:pt x="146" y="198"/>
                </a:lnTo>
                <a:lnTo>
                  <a:pt x="142" y="196"/>
                </a:lnTo>
                <a:lnTo>
                  <a:pt x="140" y="194"/>
                </a:lnTo>
                <a:lnTo>
                  <a:pt x="136" y="194"/>
                </a:lnTo>
                <a:lnTo>
                  <a:pt x="134" y="192"/>
                </a:lnTo>
                <a:lnTo>
                  <a:pt x="132" y="182"/>
                </a:lnTo>
                <a:lnTo>
                  <a:pt x="128" y="178"/>
                </a:lnTo>
                <a:lnTo>
                  <a:pt x="128" y="172"/>
                </a:lnTo>
                <a:lnTo>
                  <a:pt x="126" y="172"/>
                </a:lnTo>
                <a:lnTo>
                  <a:pt x="126" y="162"/>
                </a:lnTo>
                <a:lnTo>
                  <a:pt x="124" y="158"/>
                </a:lnTo>
                <a:lnTo>
                  <a:pt x="124" y="156"/>
                </a:lnTo>
                <a:lnTo>
                  <a:pt x="122" y="152"/>
                </a:lnTo>
                <a:lnTo>
                  <a:pt x="116" y="148"/>
                </a:lnTo>
                <a:lnTo>
                  <a:pt x="114" y="138"/>
                </a:lnTo>
                <a:lnTo>
                  <a:pt x="112" y="136"/>
                </a:lnTo>
                <a:lnTo>
                  <a:pt x="114" y="132"/>
                </a:lnTo>
                <a:lnTo>
                  <a:pt x="108" y="134"/>
                </a:lnTo>
                <a:lnTo>
                  <a:pt x="106" y="132"/>
                </a:lnTo>
                <a:lnTo>
                  <a:pt x="108" y="130"/>
                </a:lnTo>
                <a:lnTo>
                  <a:pt x="106" y="130"/>
                </a:lnTo>
                <a:lnTo>
                  <a:pt x="106" y="128"/>
                </a:lnTo>
                <a:lnTo>
                  <a:pt x="102" y="128"/>
                </a:lnTo>
                <a:lnTo>
                  <a:pt x="100" y="120"/>
                </a:lnTo>
                <a:lnTo>
                  <a:pt x="96" y="120"/>
                </a:lnTo>
                <a:lnTo>
                  <a:pt x="96" y="118"/>
                </a:lnTo>
                <a:lnTo>
                  <a:pt x="94" y="116"/>
                </a:lnTo>
                <a:lnTo>
                  <a:pt x="92" y="116"/>
                </a:lnTo>
                <a:lnTo>
                  <a:pt x="88" y="118"/>
                </a:lnTo>
                <a:lnTo>
                  <a:pt x="86" y="116"/>
                </a:lnTo>
                <a:lnTo>
                  <a:pt x="84" y="118"/>
                </a:lnTo>
                <a:lnTo>
                  <a:pt x="82" y="116"/>
                </a:lnTo>
                <a:lnTo>
                  <a:pt x="74" y="114"/>
                </a:lnTo>
                <a:lnTo>
                  <a:pt x="76" y="112"/>
                </a:lnTo>
                <a:lnTo>
                  <a:pt x="54" y="94"/>
                </a:lnTo>
                <a:lnTo>
                  <a:pt x="48" y="94"/>
                </a:lnTo>
                <a:lnTo>
                  <a:pt x="46" y="88"/>
                </a:lnTo>
                <a:lnTo>
                  <a:pt x="42" y="80"/>
                </a:lnTo>
                <a:lnTo>
                  <a:pt x="40" y="80"/>
                </a:lnTo>
                <a:lnTo>
                  <a:pt x="38" y="80"/>
                </a:lnTo>
                <a:lnTo>
                  <a:pt x="38" y="82"/>
                </a:lnTo>
                <a:lnTo>
                  <a:pt x="36" y="80"/>
                </a:lnTo>
                <a:lnTo>
                  <a:pt x="42" y="66"/>
                </a:lnTo>
                <a:lnTo>
                  <a:pt x="40" y="66"/>
                </a:lnTo>
                <a:lnTo>
                  <a:pt x="36" y="68"/>
                </a:lnTo>
                <a:lnTo>
                  <a:pt x="28" y="68"/>
                </a:lnTo>
                <a:lnTo>
                  <a:pt x="28" y="66"/>
                </a:lnTo>
                <a:lnTo>
                  <a:pt x="26" y="68"/>
                </a:lnTo>
                <a:lnTo>
                  <a:pt x="22" y="68"/>
                </a:lnTo>
                <a:lnTo>
                  <a:pt x="18" y="62"/>
                </a:lnTo>
                <a:lnTo>
                  <a:pt x="12" y="62"/>
                </a:lnTo>
                <a:lnTo>
                  <a:pt x="8" y="54"/>
                </a:lnTo>
                <a:lnTo>
                  <a:pt x="4" y="46"/>
                </a:lnTo>
                <a:lnTo>
                  <a:pt x="0" y="48"/>
                </a:lnTo>
                <a:lnTo>
                  <a:pt x="2" y="48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8" name="Freeform 92"/>
          <p:cNvSpPr>
            <a:spLocks/>
          </p:cNvSpPr>
          <p:nvPr/>
        </p:nvSpPr>
        <p:spPr bwMode="auto">
          <a:xfrm>
            <a:off x="3249930" y="2025248"/>
            <a:ext cx="438150" cy="479425"/>
          </a:xfrm>
          <a:custGeom>
            <a:avLst/>
            <a:gdLst>
              <a:gd name="T0" fmla="*/ 301625 w 276"/>
              <a:gd name="T1" fmla="*/ 152400 h 302"/>
              <a:gd name="T2" fmla="*/ 307975 w 276"/>
              <a:gd name="T3" fmla="*/ 158750 h 302"/>
              <a:gd name="T4" fmla="*/ 317500 w 276"/>
              <a:gd name="T5" fmla="*/ 177800 h 302"/>
              <a:gd name="T6" fmla="*/ 333375 w 276"/>
              <a:gd name="T7" fmla="*/ 203200 h 302"/>
              <a:gd name="T8" fmla="*/ 336550 w 276"/>
              <a:gd name="T9" fmla="*/ 212725 h 302"/>
              <a:gd name="T10" fmla="*/ 339725 w 276"/>
              <a:gd name="T11" fmla="*/ 219075 h 302"/>
              <a:gd name="T12" fmla="*/ 339725 w 276"/>
              <a:gd name="T13" fmla="*/ 222250 h 302"/>
              <a:gd name="T14" fmla="*/ 342900 w 276"/>
              <a:gd name="T15" fmla="*/ 241300 h 302"/>
              <a:gd name="T16" fmla="*/ 352425 w 276"/>
              <a:gd name="T17" fmla="*/ 247650 h 302"/>
              <a:gd name="T18" fmla="*/ 358775 w 276"/>
              <a:gd name="T19" fmla="*/ 273050 h 302"/>
              <a:gd name="T20" fmla="*/ 361950 w 276"/>
              <a:gd name="T21" fmla="*/ 279400 h 302"/>
              <a:gd name="T22" fmla="*/ 365125 w 276"/>
              <a:gd name="T23" fmla="*/ 279400 h 302"/>
              <a:gd name="T24" fmla="*/ 374650 w 276"/>
              <a:gd name="T25" fmla="*/ 292100 h 302"/>
              <a:gd name="T26" fmla="*/ 381000 w 276"/>
              <a:gd name="T27" fmla="*/ 298450 h 302"/>
              <a:gd name="T28" fmla="*/ 387350 w 276"/>
              <a:gd name="T29" fmla="*/ 301625 h 302"/>
              <a:gd name="T30" fmla="*/ 390525 w 276"/>
              <a:gd name="T31" fmla="*/ 311150 h 302"/>
              <a:gd name="T32" fmla="*/ 403225 w 276"/>
              <a:gd name="T33" fmla="*/ 317500 h 302"/>
              <a:gd name="T34" fmla="*/ 412750 w 276"/>
              <a:gd name="T35" fmla="*/ 330200 h 302"/>
              <a:gd name="T36" fmla="*/ 431800 w 276"/>
              <a:gd name="T37" fmla="*/ 342900 h 302"/>
              <a:gd name="T38" fmla="*/ 438150 w 276"/>
              <a:gd name="T39" fmla="*/ 358775 h 302"/>
              <a:gd name="T40" fmla="*/ 428625 w 276"/>
              <a:gd name="T41" fmla="*/ 371475 h 302"/>
              <a:gd name="T42" fmla="*/ 431800 w 276"/>
              <a:gd name="T43" fmla="*/ 406400 h 302"/>
              <a:gd name="T44" fmla="*/ 161925 w 276"/>
              <a:gd name="T45" fmla="*/ 479425 h 302"/>
              <a:gd name="T46" fmla="*/ 6350 w 276"/>
              <a:gd name="T47" fmla="*/ 365125 h 302"/>
              <a:gd name="T48" fmla="*/ 3175 w 276"/>
              <a:gd name="T49" fmla="*/ 295275 h 302"/>
              <a:gd name="T50" fmla="*/ 6350 w 276"/>
              <a:gd name="T51" fmla="*/ 279400 h 302"/>
              <a:gd name="T52" fmla="*/ 171450 w 276"/>
              <a:gd name="T53" fmla="*/ 28575 h 302"/>
              <a:gd name="T54" fmla="*/ 193675 w 276"/>
              <a:gd name="T55" fmla="*/ 0 h 302"/>
              <a:gd name="T56" fmla="*/ 196850 w 276"/>
              <a:gd name="T57" fmla="*/ 6350 h 302"/>
              <a:gd name="T58" fmla="*/ 206375 w 276"/>
              <a:gd name="T59" fmla="*/ 19050 h 302"/>
              <a:gd name="T60" fmla="*/ 212725 w 276"/>
              <a:gd name="T61" fmla="*/ 22225 h 302"/>
              <a:gd name="T62" fmla="*/ 212725 w 276"/>
              <a:gd name="T63" fmla="*/ 25400 h 302"/>
              <a:gd name="T64" fmla="*/ 225425 w 276"/>
              <a:gd name="T65" fmla="*/ 25400 h 302"/>
              <a:gd name="T66" fmla="*/ 225425 w 276"/>
              <a:gd name="T67" fmla="*/ 34925 h 302"/>
              <a:gd name="T68" fmla="*/ 238125 w 276"/>
              <a:gd name="T69" fmla="*/ 57150 h 302"/>
              <a:gd name="T70" fmla="*/ 241300 w 276"/>
              <a:gd name="T71" fmla="*/ 66675 h 302"/>
              <a:gd name="T72" fmla="*/ 244475 w 276"/>
              <a:gd name="T73" fmla="*/ 88900 h 302"/>
              <a:gd name="T74" fmla="*/ 247650 w 276"/>
              <a:gd name="T75" fmla="*/ 98425 h 302"/>
              <a:gd name="T76" fmla="*/ 257175 w 276"/>
              <a:gd name="T77" fmla="*/ 120650 h 302"/>
              <a:gd name="T78" fmla="*/ 266700 w 276"/>
              <a:gd name="T79" fmla="*/ 123825 h 302"/>
              <a:gd name="T80" fmla="*/ 276225 w 276"/>
              <a:gd name="T81" fmla="*/ 130175 h 302"/>
              <a:gd name="T82" fmla="*/ 292100 w 276"/>
              <a:gd name="T83" fmla="*/ 146050 h 302"/>
              <a:gd name="T84" fmla="*/ 295275 w 276"/>
              <a:gd name="T85" fmla="*/ 152400 h 302"/>
              <a:gd name="T86" fmla="*/ 295275 w 276"/>
              <a:gd name="T87" fmla="*/ 152400 h 3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76" h="302">
                <a:moveTo>
                  <a:pt x="186" y="96"/>
                </a:moveTo>
                <a:lnTo>
                  <a:pt x="190" y="96"/>
                </a:lnTo>
                <a:lnTo>
                  <a:pt x="190" y="100"/>
                </a:lnTo>
                <a:lnTo>
                  <a:pt x="194" y="100"/>
                </a:lnTo>
                <a:lnTo>
                  <a:pt x="192" y="104"/>
                </a:lnTo>
                <a:lnTo>
                  <a:pt x="200" y="112"/>
                </a:lnTo>
                <a:lnTo>
                  <a:pt x="204" y="124"/>
                </a:lnTo>
                <a:lnTo>
                  <a:pt x="210" y="128"/>
                </a:lnTo>
                <a:lnTo>
                  <a:pt x="210" y="132"/>
                </a:lnTo>
                <a:lnTo>
                  <a:pt x="212" y="134"/>
                </a:lnTo>
                <a:lnTo>
                  <a:pt x="210" y="134"/>
                </a:lnTo>
                <a:lnTo>
                  <a:pt x="214" y="138"/>
                </a:lnTo>
                <a:lnTo>
                  <a:pt x="212" y="140"/>
                </a:lnTo>
                <a:lnTo>
                  <a:pt x="214" y="140"/>
                </a:lnTo>
                <a:lnTo>
                  <a:pt x="214" y="144"/>
                </a:lnTo>
                <a:lnTo>
                  <a:pt x="216" y="152"/>
                </a:lnTo>
                <a:lnTo>
                  <a:pt x="216" y="156"/>
                </a:lnTo>
                <a:lnTo>
                  <a:pt x="222" y="156"/>
                </a:lnTo>
                <a:lnTo>
                  <a:pt x="226" y="164"/>
                </a:lnTo>
                <a:lnTo>
                  <a:pt x="226" y="172"/>
                </a:lnTo>
                <a:lnTo>
                  <a:pt x="224" y="174"/>
                </a:lnTo>
                <a:lnTo>
                  <a:pt x="228" y="176"/>
                </a:lnTo>
                <a:lnTo>
                  <a:pt x="232" y="174"/>
                </a:lnTo>
                <a:lnTo>
                  <a:pt x="230" y="176"/>
                </a:lnTo>
                <a:lnTo>
                  <a:pt x="232" y="182"/>
                </a:lnTo>
                <a:lnTo>
                  <a:pt x="236" y="184"/>
                </a:lnTo>
                <a:lnTo>
                  <a:pt x="240" y="184"/>
                </a:lnTo>
                <a:lnTo>
                  <a:pt x="240" y="188"/>
                </a:lnTo>
                <a:lnTo>
                  <a:pt x="242" y="186"/>
                </a:lnTo>
                <a:lnTo>
                  <a:pt x="244" y="190"/>
                </a:lnTo>
                <a:lnTo>
                  <a:pt x="246" y="194"/>
                </a:lnTo>
                <a:lnTo>
                  <a:pt x="246" y="196"/>
                </a:lnTo>
                <a:lnTo>
                  <a:pt x="248" y="200"/>
                </a:lnTo>
                <a:lnTo>
                  <a:pt x="254" y="200"/>
                </a:lnTo>
                <a:lnTo>
                  <a:pt x="254" y="206"/>
                </a:lnTo>
                <a:lnTo>
                  <a:pt x="260" y="208"/>
                </a:lnTo>
                <a:lnTo>
                  <a:pt x="266" y="218"/>
                </a:lnTo>
                <a:lnTo>
                  <a:pt x="272" y="216"/>
                </a:lnTo>
                <a:lnTo>
                  <a:pt x="276" y="222"/>
                </a:lnTo>
                <a:lnTo>
                  <a:pt x="276" y="226"/>
                </a:lnTo>
                <a:lnTo>
                  <a:pt x="272" y="228"/>
                </a:lnTo>
                <a:lnTo>
                  <a:pt x="270" y="234"/>
                </a:lnTo>
                <a:lnTo>
                  <a:pt x="268" y="244"/>
                </a:lnTo>
                <a:lnTo>
                  <a:pt x="272" y="256"/>
                </a:lnTo>
                <a:lnTo>
                  <a:pt x="270" y="264"/>
                </a:lnTo>
                <a:lnTo>
                  <a:pt x="102" y="302"/>
                </a:lnTo>
                <a:lnTo>
                  <a:pt x="60" y="270"/>
                </a:lnTo>
                <a:lnTo>
                  <a:pt x="4" y="230"/>
                </a:lnTo>
                <a:lnTo>
                  <a:pt x="6" y="194"/>
                </a:lnTo>
                <a:lnTo>
                  <a:pt x="2" y="186"/>
                </a:lnTo>
                <a:lnTo>
                  <a:pt x="0" y="180"/>
                </a:lnTo>
                <a:lnTo>
                  <a:pt x="4" y="176"/>
                </a:lnTo>
                <a:lnTo>
                  <a:pt x="100" y="32"/>
                </a:lnTo>
                <a:lnTo>
                  <a:pt x="108" y="18"/>
                </a:lnTo>
                <a:lnTo>
                  <a:pt x="114" y="8"/>
                </a:lnTo>
                <a:lnTo>
                  <a:pt x="122" y="0"/>
                </a:lnTo>
                <a:lnTo>
                  <a:pt x="124" y="2"/>
                </a:lnTo>
                <a:lnTo>
                  <a:pt x="124" y="4"/>
                </a:lnTo>
                <a:lnTo>
                  <a:pt x="128" y="4"/>
                </a:lnTo>
                <a:lnTo>
                  <a:pt x="130" y="12"/>
                </a:lnTo>
                <a:lnTo>
                  <a:pt x="134" y="12"/>
                </a:lnTo>
                <a:lnTo>
                  <a:pt x="134" y="14"/>
                </a:lnTo>
                <a:lnTo>
                  <a:pt x="136" y="14"/>
                </a:lnTo>
                <a:lnTo>
                  <a:pt x="134" y="16"/>
                </a:lnTo>
                <a:lnTo>
                  <a:pt x="136" y="18"/>
                </a:lnTo>
                <a:lnTo>
                  <a:pt x="142" y="16"/>
                </a:lnTo>
                <a:lnTo>
                  <a:pt x="140" y="20"/>
                </a:lnTo>
                <a:lnTo>
                  <a:pt x="142" y="22"/>
                </a:lnTo>
                <a:lnTo>
                  <a:pt x="144" y="32"/>
                </a:lnTo>
                <a:lnTo>
                  <a:pt x="150" y="36"/>
                </a:lnTo>
                <a:lnTo>
                  <a:pt x="152" y="40"/>
                </a:lnTo>
                <a:lnTo>
                  <a:pt x="152" y="42"/>
                </a:lnTo>
                <a:lnTo>
                  <a:pt x="154" y="46"/>
                </a:lnTo>
                <a:lnTo>
                  <a:pt x="154" y="56"/>
                </a:lnTo>
                <a:lnTo>
                  <a:pt x="156" y="56"/>
                </a:lnTo>
                <a:lnTo>
                  <a:pt x="156" y="62"/>
                </a:lnTo>
                <a:lnTo>
                  <a:pt x="160" y="66"/>
                </a:lnTo>
                <a:lnTo>
                  <a:pt x="162" y="76"/>
                </a:lnTo>
                <a:lnTo>
                  <a:pt x="164" y="78"/>
                </a:lnTo>
                <a:lnTo>
                  <a:pt x="168" y="78"/>
                </a:lnTo>
                <a:lnTo>
                  <a:pt x="170" y="80"/>
                </a:lnTo>
                <a:lnTo>
                  <a:pt x="174" y="82"/>
                </a:lnTo>
                <a:lnTo>
                  <a:pt x="180" y="88"/>
                </a:lnTo>
                <a:lnTo>
                  <a:pt x="184" y="92"/>
                </a:lnTo>
                <a:lnTo>
                  <a:pt x="186" y="9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9" name="Freeform 93"/>
          <p:cNvSpPr>
            <a:spLocks/>
          </p:cNvSpPr>
          <p:nvPr/>
        </p:nvSpPr>
        <p:spPr bwMode="auto">
          <a:xfrm>
            <a:off x="2862580" y="2117323"/>
            <a:ext cx="400050" cy="473075"/>
          </a:xfrm>
          <a:custGeom>
            <a:avLst/>
            <a:gdLst>
              <a:gd name="T0" fmla="*/ 387350 w 252"/>
              <a:gd name="T1" fmla="*/ 193675 h 298"/>
              <a:gd name="T2" fmla="*/ 396875 w 252"/>
              <a:gd name="T3" fmla="*/ 215900 h 298"/>
              <a:gd name="T4" fmla="*/ 387350 w 252"/>
              <a:gd name="T5" fmla="*/ 292100 h 298"/>
              <a:gd name="T6" fmla="*/ 393700 w 252"/>
              <a:gd name="T7" fmla="*/ 314325 h 298"/>
              <a:gd name="T8" fmla="*/ 396875 w 252"/>
              <a:gd name="T9" fmla="*/ 327025 h 298"/>
              <a:gd name="T10" fmla="*/ 368300 w 252"/>
              <a:gd name="T11" fmla="*/ 304800 h 298"/>
              <a:gd name="T12" fmla="*/ 368300 w 252"/>
              <a:gd name="T13" fmla="*/ 320675 h 298"/>
              <a:gd name="T14" fmla="*/ 301625 w 252"/>
              <a:gd name="T15" fmla="*/ 365125 h 298"/>
              <a:gd name="T16" fmla="*/ 260350 w 252"/>
              <a:gd name="T17" fmla="*/ 384175 h 298"/>
              <a:gd name="T18" fmla="*/ 244475 w 252"/>
              <a:gd name="T19" fmla="*/ 384175 h 298"/>
              <a:gd name="T20" fmla="*/ 238125 w 252"/>
              <a:gd name="T21" fmla="*/ 406400 h 298"/>
              <a:gd name="T22" fmla="*/ 219075 w 252"/>
              <a:gd name="T23" fmla="*/ 412750 h 298"/>
              <a:gd name="T24" fmla="*/ 231775 w 252"/>
              <a:gd name="T25" fmla="*/ 419100 h 298"/>
              <a:gd name="T26" fmla="*/ 222250 w 252"/>
              <a:gd name="T27" fmla="*/ 425450 h 298"/>
              <a:gd name="T28" fmla="*/ 234950 w 252"/>
              <a:gd name="T29" fmla="*/ 441325 h 298"/>
              <a:gd name="T30" fmla="*/ 219075 w 252"/>
              <a:gd name="T31" fmla="*/ 457200 h 298"/>
              <a:gd name="T32" fmla="*/ 209550 w 252"/>
              <a:gd name="T33" fmla="*/ 463550 h 298"/>
              <a:gd name="T34" fmla="*/ 203200 w 252"/>
              <a:gd name="T35" fmla="*/ 469900 h 298"/>
              <a:gd name="T36" fmla="*/ 203200 w 252"/>
              <a:gd name="T37" fmla="*/ 457200 h 298"/>
              <a:gd name="T38" fmla="*/ 187325 w 252"/>
              <a:gd name="T39" fmla="*/ 444500 h 298"/>
              <a:gd name="T40" fmla="*/ 168275 w 252"/>
              <a:gd name="T41" fmla="*/ 419100 h 298"/>
              <a:gd name="T42" fmla="*/ 155575 w 252"/>
              <a:gd name="T43" fmla="*/ 409575 h 298"/>
              <a:gd name="T44" fmla="*/ 152400 w 252"/>
              <a:gd name="T45" fmla="*/ 396875 h 298"/>
              <a:gd name="T46" fmla="*/ 146050 w 252"/>
              <a:gd name="T47" fmla="*/ 384175 h 298"/>
              <a:gd name="T48" fmla="*/ 142875 w 252"/>
              <a:gd name="T49" fmla="*/ 381000 h 298"/>
              <a:gd name="T50" fmla="*/ 139700 w 252"/>
              <a:gd name="T51" fmla="*/ 365125 h 298"/>
              <a:gd name="T52" fmla="*/ 123825 w 252"/>
              <a:gd name="T53" fmla="*/ 346075 h 298"/>
              <a:gd name="T54" fmla="*/ 114300 w 252"/>
              <a:gd name="T55" fmla="*/ 333375 h 298"/>
              <a:gd name="T56" fmla="*/ 111125 w 252"/>
              <a:gd name="T57" fmla="*/ 323850 h 298"/>
              <a:gd name="T58" fmla="*/ 88900 w 252"/>
              <a:gd name="T59" fmla="*/ 323850 h 298"/>
              <a:gd name="T60" fmla="*/ 82550 w 252"/>
              <a:gd name="T61" fmla="*/ 320675 h 298"/>
              <a:gd name="T62" fmla="*/ 69850 w 252"/>
              <a:gd name="T63" fmla="*/ 314325 h 298"/>
              <a:gd name="T64" fmla="*/ 47625 w 252"/>
              <a:gd name="T65" fmla="*/ 317500 h 298"/>
              <a:gd name="T66" fmla="*/ 31750 w 252"/>
              <a:gd name="T67" fmla="*/ 311150 h 298"/>
              <a:gd name="T68" fmla="*/ 19050 w 252"/>
              <a:gd name="T69" fmla="*/ 311150 h 298"/>
              <a:gd name="T70" fmla="*/ 22225 w 252"/>
              <a:gd name="T71" fmla="*/ 295275 h 298"/>
              <a:gd name="T72" fmla="*/ 15875 w 252"/>
              <a:gd name="T73" fmla="*/ 282575 h 298"/>
              <a:gd name="T74" fmla="*/ 6350 w 252"/>
              <a:gd name="T75" fmla="*/ 285750 h 298"/>
              <a:gd name="T76" fmla="*/ 6350 w 252"/>
              <a:gd name="T77" fmla="*/ 292100 h 298"/>
              <a:gd name="T78" fmla="*/ 12700 w 252"/>
              <a:gd name="T79" fmla="*/ 273050 h 298"/>
              <a:gd name="T80" fmla="*/ 47625 w 252"/>
              <a:gd name="T81" fmla="*/ 234950 h 298"/>
              <a:gd name="T82" fmla="*/ 53975 w 252"/>
              <a:gd name="T83" fmla="*/ 225425 h 298"/>
              <a:gd name="T84" fmla="*/ 133350 w 252"/>
              <a:gd name="T85" fmla="*/ 117475 h 298"/>
              <a:gd name="T86" fmla="*/ 139700 w 252"/>
              <a:gd name="T87" fmla="*/ 79375 h 298"/>
              <a:gd name="T88" fmla="*/ 139700 w 252"/>
              <a:gd name="T89" fmla="*/ 44450 h 298"/>
              <a:gd name="T90" fmla="*/ 146050 w 252"/>
              <a:gd name="T91" fmla="*/ 44450 h 298"/>
              <a:gd name="T92" fmla="*/ 146050 w 252"/>
              <a:gd name="T93" fmla="*/ 28575 h 298"/>
              <a:gd name="T94" fmla="*/ 311150 w 252"/>
              <a:gd name="T95" fmla="*/ 123825 h 298"/>
              <a:gd name="T96" fmla="*/ 381000 w 252"/>
              <a:gd name="T97" fmla="*/ 158750 h 298"/>
              <a:gd name="T98" fmla="*/ 393700 w 252"/>
              <a:gd name="T99" fmla="*/ 187325 h 298"/>
              <a:gd name="T100" fmla="*/ 393700 w 252"/>
              <a:gd name="T101" fmla="*/ 187325 h 29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52" h="298">
                <a:moveTo>
                  <a:pt x="248" y="118"/>
                </a:moveTo>
                <a:lnTo>
                  <a:pt x="244" y="122"/>
                </a:lnTo>
                <a:lnTo>
                  <a:pt x="246" y="128"/>
                </a:lnTo>
                <a:lnTo>
                  <a:pt x="250" y="136"/>
                </a:lnTo>
                <a:lnTo>
                  <a:pt x="248" y="172"/>
                </a:lnTo>
                <a:lnTo>
                  <a:pt x="244" y="184"/>
                </a:lnTo>
                <a:lnTo>
                  <a:pt x="246" y="186"/>
                </a:lnTo>
                <a:lnTo>
                  <a:pt x="248" y="198"/>
                </a:lnTo>
                <a:lnTo>
                  <a:pt x="252" y="202"/>
                </a:lnTo>
                <a:lnTo>
                  <a:pt x="250" y="206"/>
                </a:lnTo>
                <a:lnTo>
                  <a:pt x="244" y="206"/>
                </a:lnTo>
                <a:lnTo>
                  <a:pt x="232" y="192"/>
                </a:lnTo>
                <a:lnTo>
                  <a:pt x="228" y="198"/>
                </a:lnTo>
                <a:lnTo>
                  <a:pt x="232" y="202"/>
                </a:lnTo>
                <a:lnTo>
                  <a:pt x="212" y="208"/>
                </a:lnTo>
                <a:lnTo>
                  <a:pt x="190" y="230"/>
                </a:lnTo>
                <a:lnTo>
                  <a:pt x="166" y="240"/>
                </a:lnTo>
                <a:lnTo>
                  <a:pt x="164" y="242"/>
                </a:lnTo>
                <a:lnTo>
                  <a:pt x="160" y="244"/>
                </a:lnTo>
                <a:lnTo>
                  <a:pt x="154" y="242"/>
                </a:lnTo>
                <a:lnTo>
                  <a:pt x="154" y="244"/>
                </a:lnTo>
                <a:lnTo>
                  <a:pt x="150" y="256"/>
                </a:lnTo>
                <a:lnTo>
                  <a:pt x="150" y="260"/>
                </a:lnTo>
                <a:lnTo>
                  <a:pt x="138" y="260"/>
                </a:lnTo>
                <a:lnTo>
                  <a:pt x="138" y="266"/>
                </a:lnTo>
                <a:lnTo>
                  <a:pt x="146" y="264"/>
                </a:lnTo>
                <a:lnTo>
                  <a:pt x="146" y="266"/>
                </a:lnTo>
                <a:lnTo>
                  <a:pt x="140" y="268"/>
                </a:lnTo>
                <a:lnTo>
                  <a:pt x="144" y="270"/>
                </a:lnTo>
                <a:lnTo>
                  <a:pt x="148" y="278"/>
                </a:lnTo>
                <a:lnTo>
                  <a:pt x="146" y="280"/>
                </a:lnTo>
                <a:lnTo>
                  <a:pt x="138" y="288"/>
                </a:lnTo>
                <a:lnTo>
                  <a:pt x="138" y="290"/>
                </a:lnTo>
                <a:lnTo>
                  <a:pt x="132" y="292"/>
                </a:lnTo>
                <a:lnTo>
                  <a:pt x="134" y="298"/>
                </a:lnTo>
                <a:lnTo>
                  <a:pt x="128" y="296"/>
                </a:lnTo>
                <a:lnTo>
                  <a:pt x="126" y="292"/>
                </a:lnTo>
                <a:lnTo>
                  <a:pt x="128" y="288"/>
                </a:lnTo>
                <a:lnTo>
                  <a:pt x="120" y="288"/>
                </a:lnTo>
                <a:lnTo>
                  <a:pt x="118" y="280"/>
                </a:lnTo>
                <a:lnTo>
                  <a:pt x="108" y="276"/>
                </a:lnTo>
                <a:lnTo>
                  <a:pt x="106" y="264"/>
                </a:lnTo>
                <a:lnTo>
                  <a:pt x="98" y="262"/>
                </a:lnTo>
                <a:lnTo>
                  <a:pt x="98" y="258"/>
                </a:lnTo>
                <a:lnTo>
                  <a:pt x="94" y="258"/>
                </a:lnTo>
                <a:lnTo>
                  <a:pt x="96" y="250"/>
                </a:lnTo>
                <a:lnTo>
                  <a:pt x="94" y="250"/>
                </a:lnTo>
                <a:lnTo>
                  <a:pt x="92" y="242"/>
                </a:lnTo>
                <a:lnTo>
                  <a:pt x="90" y="244"/>
                </a:lnTo>
                <a:lnTo>
                  <a:pt x="90" y="240"/>
                </a:lnTo>
                <a:lnTo>
                  <a:pt x="88" y="236"/>
                </a:lnTo>
                <a:lnTo>
                  <a:pt x="88" y="230"/>
                </a:lnTo>
                <a:lnTo>
                  <a:pt x="84" y="228"/>
                </a:lnTo>
                <a:lnTo>
                  <a:pt x="78" y="218"/>
                </a:lnTo>
                <a:lnTo>
                  <a:pt x="74" y="216"/>
                </a:lnTo>
                <a:lnTo>
                  <a:pt x="72" y="210"/>
                </a:lnTo>
                <a:lnTo>
                  <a:pt x="72" y="206"/>
                </a:lnTo>
                <a:lnTo>
                  <a:pt x="70" y="204"/>
                </a:lnTo>
                <a:lnTo>
                  <a:pt x="66" y="206"/>
                </a:lnTo>
                <a:lnTo>
                  <a:pt x="56" y="204"/>
                </a:lnTo>
                <a:lnTo>
                  <a:pt x="54" y="206"/>
                </a:lnTo>
                <a:lnTo>
                  <a:pt x="52" y="202"/>
                </a:lnTo>
                <a:lnTo>
                  <a:pt x="46" y="202"/>
                </a:lnTo>
                <a:lnTo>
                  <a:pt x="44" y="198"/>
                </a:lnTo>
                <a:lnTo>
                  <a:pt x="36" y="198"/>
                </a:lnTo>
                <a:lnTo>
                  <a:pt x="30" y="200"/>
                </a:lnTo>
                <a:lnTo>
                  <a:pt x="28" y="196"/>
                </a:lnTo>
                <a:lnTo>
                  <a:pt x="20" y="196"/>
                </a:lnTo>
                <a:lnTo>
                  <a:pt x="18" y="200"/>
                </a:lnTo>
                <a:lnTo>
                  <a:pt x="12" y="196"/>
                </a:lnTo>
                <a:lnTo>
                  <a:pt x="16" y="192"/>
                </a:lnTo>
                <a:lnTo>
                  <a:pt x="14" y="186"/>
                </a:lnTo>
                <a:lnTo>
                  <a:pt x="10" y="184"/>
                </a:lnTo>
                <a:lnTo>
                  <a:pt x="10" y="178"/>
                </a:lnTo>
                <a:lnTo>
                  <a:pt x="8" y="178"/>
                </a:lnTo>
                <a:lnTo>
                  <a:pt x="4" y="180"/>
                </a:lnTo>
                <a:lnTo>
                  <a:pt x="6" y="184"/>
                </a:lnTo>
                <a:lnTo>
                  <a:pt x="4" y="184"/>
                </a:lnTo>
                <a:lnTo>
                  <a:pt x="0" y="178"/>
                </a:lnTo>
                <a:lnTo>
                  <a:pt x="8" y="172"/>
                </a:lnTo>
                <a:lnTo>
                  <a:pt x="30" y="142"/>
                </a:lnTo>
                <a:lnTo>
                  <a:pt x="30" y="148"/>
                </a:lnTo>
                <a:lnTo>
                  <a:pt x="34" y="148"/>
                </a:lnTo>
                <a:lnTo>
                  <a:pt x="34" y="142"/>
                </a:lnTo>
                <a:lnTo>
                  <a:pt x="30" y="142"/>
                </a:lnTo>
                <a:lnTo>
                  <a:pt x="84" y="74"/>
                </a:lnTo>
                <a:lnTo>
                  <a:pt x="88" y="56"/>
                </a:lnTo>
                <a:lnTo>
                  <a:pt x="88" y="50"/>
                </a:lnTo>
                <a:lnTo>
                  <a:pt x="92" y="44"/>
                </a:lnTo>
                <a:lnTo>
                  <a:pt x="88" y="28"/>
                </a:lnTo>
                <a:lnTo>
                  <a:pt x="88" y="26"/>
                </a:lnTo>
                <a:lnTo>
                  <a:pt x="92" y="28"/>
                </a:lnTo>
                <a:lnTo>
                  <a:pt x="94" y="26"/>
                </a:lnTo>
                <a:lnTo>
                  <a:pt x="92" y="18"/>
                </a:lnTo>
                <a:lnTo>
                  <a:pt x="94" y="0"/>
                </a:lnTo>
                <a:lnTo>
                  <a:pt x="196" y="78"/>
                </a:lnTo>
                <a:lnTo>
                  <a:pt x="214" y="78"/>
                </a:lnTo>
                <a:lnTo>
                  <a:pt x="240" y="100"/>
                </a:lnTo>
                <a:lnTo>
                  <a:pt x="236" y="106"/>
                </a:lnTo>
                <a:lnTo>
                  <a:pt x="248" y="11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0" name="Freeform 94"/>
          <p:cNvSpPr>
            <a:spLocks/>
          </p:cNvSpPr>
          <p:nvPr/>
        </p:nvSpPr>
        <p:spPr bwMode="auto">
          <a:xfrm>
            <a:off x="3065780" y="2390373"/>
            <a:ext cx="346075" cy="492125"/>
          </a:xfrm>
          <a:custGeom>
            <a:avLst/>
            <a:gdLst>
              <a:gd name="T0" fmla="*/ 342900 w 218"/>
              <a:gd name="T1" fmla="*/ 168275 h 310"/>
              <a:gd name="T2" fmla="*/ 342900 w 218"/>
              <a:gd name="T3" fmla="*/ 215900 h 310"/>
              <a:gd name="T4" fmla="*/ 47625 w 218"/>
              <a:gd name="T5" fmla="*/ 492125 h 310"/>
              <a:gd name="T6" fmla="*/ 50800 w 218"/>
              <a:gd name="T7" fmla="*/ 469900 h 310"/>
              <a:gd name="T8" fmla="*/ 41275 w 218"/>
              <a:gd name="T9" fmla="*/ 454025 h 310"/>
              <a:gd name="T10" fmla="*/ 41275 w 218"/>
              <a:gd name="T11" fmla="*/ 431800 h 310"/>
              <a:gd name="T12" fmla="*/ 60325 w 218"/>
              <a:gd name="T13" fmla="*/ 415925 h 310"/>
              <a:gd name="T14" fmla="*/ 47625 w 218"/>
              <a:gd name="T15" fmla="*/ 412750 h 310"/>
              <a:gd name="T16" fmla="*/ 41275 w 218"/>
              <a:gd name="T17" fmla="*/ 403225 h 310"/>
              <a:gd name="T18" fmla="*/ 31750 w 218"/>
              <a:gd name="T19" fmla="*/ 396875 h 310"/>
              <a:gd name="T20" fmla="*/ 41275 w 218"/>
              <a:gd name="T21" fmla="*/ 377825 h 310"/>
              <a:gd name="T22" fmla="*/ 41275 w 218"/>
              <a:gd name="T23" fmla="*/ 336550 h 310"/>
              <a:gd name="T24" fmla="*/ 34925 w 218"/>
              <a:gd name="T25" fmla="*/ 327025 h 310"/>
              <a:gd name="T26" fmla="*/ 31750 w 218"/>
              <a:gd name="T27" fmla="*/ 304800 h 310"/>
              <a:gd name="T28" fmla="*/ 38100 w 218"/>
              <a:gd name="T29" fmla="*/ 288925 h 310"/>
              <a:gd name="T30" fmla="*/ 28575 w 218"/>
              <a:gd name="T31" fmla="*/ 273050 h 310"/>
              <a:gd name="T32" fmla="*/ 19050 w 218"/>
              <a:gd name="T33" fmla="*/ 257175 h 310"/>
              <a:gd name="T34" fmla="*/ 0 w 218"/>
              <a:gd name="T35" fmla="*/ 231775 h 310"/>
              <a:gd name="T36" fmla="*/ 0 w 218"/>
              <a:gd name="T37" fmla="*/ 209550 h 310"/>
              <a:gd name="T38" fmla="*/ 9525 w 218"/>
              <a:gd name="T39" fmla="*/ 200025 h 310"/>
              <a:gd name="T40" fmla="*/ 15875 w 218"/>
              <a:gd name="T41" fmla="*/ 187325 h 310"/>
              <a:gd name="T42" fmla="*/ 28575 w 218"/>
              <a:gd name="T43" fmla="*/ 171450 h 310"/>
              <a:gd name="T44" fmla="*/ 25400 w 218"/>
              <a:gd name="T45" fmla="*/ 155575 h 310"/>
              <a:gd name="T46" fmla="*/ 28575 w 218"/>
              <a:gd name="T47" fmla="*/ 149225 h 310"/>
              <a:gd name="T48" fmla="*/ 15875 w 218"/>
              <a:gd name="T49" fmla="*/ 149225 h 310"/>
              <a:gd name="T50" fmla="*/ 34925 w 218"/>
              <a:gd name="T51" fmla="*/ 139700 h 310"/>
              <a:gd name="T52" fmla="*/ 41275 w 218"/>
              <a:gd name="T53" fmla="*/ 114300 h 310"/>
              <a:gd name="T54" fmla="*/ 50800 w 218"/>
              <a:gd name="T55" fmla="*/ 114300 h 310"/>
              <a:gd name="T56" fmla="*/ 60325 w 218"/>
              <a:gd name="T57" fmla="*/ 107950 h 310"/>
              <a:gd name="T58" fmla="*/ 133350 w 218"/>
              <a:gd name="T59" fmla="*/ 57150 h 310"/>
              <a:gd name="T60" fmla="*/ 158750 w 218"/>
              <a:gd name="T61" fmla="*/ 41275 h 310"/>
              <a:gd name="T62" fmla="*/ 184150 w 218"/>
              <a:gd name="T63" fmla="*/ 53975 h 310"/>
              <a:gd name="T64" fmla="*/ 196850 w 218"/>
              <a:gd name="T65" fmla="*/ 47625 h 310"/>
              <a:gd name="T66" fmla="*/ 187325 w 218"/>
              <a:gd name="T67" fmla="*/ 22225 h 310"/>
              <a:gd name="T68" fmla="*/ 190500 w 218"/>
              <a:gd name="T69" fmla="*/ 0 h 310"/>
              <a:gd name="T70" fmla="*/ 346075 w 218"/>
              <a:gd name="T71" fmla="*/ 114300 h 310"/>
              <a:gd name="T72" fmla="*/ 346075 w 218"/>
              <a:gd name="T73" fmla="*/ 114300 h 31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8" h="310">
                <a:moveTo>
                  <a:pt x="218" y="72"/>
                </a:moveTo>
                <a:lnTo>
                  <a:pt x="216" y="106"/>
                </a:lnTo>
                <a:lnTo>
                  <a:pt x="216" y="118"/>
                </a:lnTo>
                <a:lnTo>
                  <a:pt x="216" y="136"/>
                </a:lnTo>
                <a:lnTo>
                  <a:pt x="210" y="278"/>
                </a:lnTo>
                <a:lnTo>
                  <a:pt x="30" y="310"/>
                </a:lnTo>
                <a:lnTo>
                  <a:pt x="30" y="302"/>
                </a:lnTo>
                <a:lnTo>
                  <a:pt x="32" y="296"/>
                </a:lnTo>
                <a:lnTo>
                  <a:pt x="26" y="290"/>
                </a:lnTo>
                <a:lnTo>
                  <a:pt x="26" y="286"/>
                </a:lnTo>
                <a:lnTo>
                  <a:pt x="26" y="274"/>
                </a:lnTo>
                <a:lnTo>
                  <a:pt x="26" y="272"/>
                </a:lnTo>
                <a:lnTo>
                  <a:pt x="30" y="268"/>
                </a:lnTo>
                <a:lnTo>
                  <a:pt x="38" y="262"/>
                </a:lnTo>
                <a:lnTo>
                  <a:pt x="30" y="260"/>
                </a:lnTo>
                <a:lnTo>
                  <a:pt x="32" y="258"/>
                </a:lnTo>
                <a:lnTo>
                  <a:pt x="26" y="254"/>
                </a:lnTo>
                <a:lnTo>
                  <a:pt x="24" y="250"/>
                </a:lnTo>
                <a:lnTo>
                  <a:pt x="20" y="250"/>
                </a:lnTo>
                <a:lnTo>
                  <a:pt x="20" y="248"/>
                </a:lnTo>
                <a:lnTo>
                  <a:pt x="26" y="238"/>
                </a:lnTo>
                <a:lnTo>
                  <a:pt x="32" y="218"/>
                </a:lnTo>
                <a:lnTo>
                  <a:pt x="26" y="212"/>
                </a:lnTo>
                <a:lnTo>
                  <a:pt x="26" y="206"/>
                </a:lnTo>
                <a:lnTo>
                  <a:pt x="22" y="206"/>
                </a:lnTo>
                <a:lnTo>
                  <a:pt x="20" y="198"/>
                </a:lnTo>
                <a:lnTo>
                  <a:pt x="20" y="192"/>
                </a:lnTo>
                <a:lnTo>
                  <a:pt x="22" y="190"/>
                </a:lnTo>
                <a:lnTo>
                  <a:pt x="24" y="182"/>
                </a:lnTo>
                <a:lnTo>
                  <a:pt x="22" y="176"/>
                </a:lnTo>
                <a:lnTo>
                  <a:pt x="18" y="172"/>
                </a:lnTo>
                <a:lnTo>
                  <a:pt x="18" y="168"/>
                </a:lnTo>
                <a:lnTo>
                  <a:pt x="12" y="162"/>
                </a:lnTo>
                <a:lnTo>
                  <a:pt x="16" y="156"/>
                </a:lnTo>
                <a:lnTo>
                  <a:pt x="0" y="146"/>
                </a:lnTo>
                <a:lnTo>
                  <a:pt x="4" y="134"/>
                </a:lnTo>
                <a:lnTo>
                  <a:pt x="0" y="132"/>
                </a:lnTo>
                <a:lnTo>
                  <a:pt x="0" y="124"/>
                </a:lnTo>
                <a:lnTo>
                  <a:pt x="6" y="126"/>
                </a:lnTo>
                <a:lnTo>
                  <a:pt x="4" y="120"/>
                </a:lnTo>
                <a:lnTo>
                  <a:pt x="10" y="118"/>
                </a:lnTo>
                <a:lnTo>
                  <a:pt x="10" y="116"/>
                </a:lnTo>
                <a:lnTo>
                  <a:pt x="18" y="108"/>
                </a:lnTo>
                <a:lnTo>
                  <a:pt x="20" y="106"/>
                </a:lnTo>
                <a:lnTo>
                  <a:pt x="16" y="98"/>
                </a:lnTo>
                <a:lnTo>
                  <a:pt x="12" y="96"/>
                </a:lnTo>
                <a:lnTo>
                  <a:pt x="18" y="94"/>
                </a:lnTo>
                <a:lnTo>
                  <a:pt x="18" y="92"/>
                </a:lnTo>
                <a:lnTo>
                  <a:pt x="10" y="94"/>
                </a:lnTo>
                <a:lnTo>
                  <a:pt x="10" y="88"/>
                </a:lnTo>
                <a:lnTo>
                  <a:pt x="22" y="88"/>
                </a:lnTo>
                <a:lnTo>
                  <a:pt x="22" y="84"/>
                </a:lnTo>
                <a:lnTo>
                  <a:pt x="26" y="72"/>
                </a:lnTo>
                <a:lnTo>
                  <a:pt x="26" y="70"/>
                </a:lnTo>
                <a:lnTo>
                  <a:pt x="32" y="72"/>
                </a:lnTo>
                <a:lnTo>
                  <a:pt x="36" y="70"/>
                </a:lnTo>
                <a:lnTo>
                  <a:pt x="38" y="68"/>
                </a:lnTo>
                <a:lnTo>
                  <a:pt x="62" y="58"/>
                </a:lnTo>
                <a:lnTo>
                  <a:pt x="84" y="36"/>
                </a:lnTo>
                <a:lnTo>
                  <a:pt x="104" y="30"/>
                </a:lnTo>
                <a:lnTo>
                  <a:pt x="100" y="26"/>
                </a:lnTo>
                <a:lnTo>
                  <a:pt x="104" y="20"/>
                </a:lnTo>
                <a:lnTo>
                  <a:pt x="116" y="34"/>
                </a:lnTo>
                <a:lnTo>
                  <a:pt x="122" y="34"/>
                </a:lnTo>
                <a:lnTo>
                  <a:pt x="124" y="30"/>
                </a:lnTo>
                <a:lnTo>
                  <a:pt x="120" y="26"/>
                </a:lnTo>
                <a:lnTo>
                  <a:pt x="118" y="14"/>
                </a:lnTo>
                <a:lnTo>
                  <a:pt x="116" y="12"/>
                </a:lnTo>
                <a:lnTo>
                  <a:pt x="120" y="0"/>
                </a:lnTo>
                <a:lnTo>
                  <a:pt x="176" y="40"/>
                </a:lnTo>
                <a:lnTo>
                  <a:pt x="218" y="7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1" name="Freeform 95"/>
          <p:cNvSpPr>
            <a:spLocks/>
          </p:cNvSpPr>
          <p:nvPr/>
        </p:nvSpPr>
        <p:spPr bwMode="auto">
          <a:xfrm>
            <a:off x="3399155" y="2444348"/>
            <a:ext cx="425450" cy="393700"/>
          </a:xfrm>
          <a:custGeom>
            <a:avLst/>
            <a:gdLst>
              <a:gd name="T0" fmla="*/ 282575 w 268"/>
              <a:gd name="T1" fmla="*/ 22225 h 248"/>
              <a:gd name="T2" fmla="*/ 304800 w 268"/>
              <a:gd name="T3" fmla="*/ 38100 h 248"/>
              <a:gd name="T4" fmla="*/ 298450 w 268"/>
              <a:gd name="T5" fmla="*/ 50800 h 248"/>
              <a:gd name="T6" fmla="*/ 314325 w 268"/>
              <a:gd name="T7" fmla="*/ 73025 h 248"/>
              <a:gd name="T8" fmla="*/ 317500 w 268"/>
              <a:gd name="T9" fmla="*/ 104775 h 248"/>
              <a:gd name="T10" fmla="*/ 349250 w 268"/>
              <a:gd name="T11" fmla="*/ 101600 h 248"/>
              <a:gd name="T12" fmla="*/ 342900 w 268"/>
              <a:gd name="T13" fmla="*/ 111125 h 248"/>
              <a:gd name="T14" fmla="*/ 336550 w 268"/>
              <a:gd name="T15" fmla="*/ 123825 h 248"/>
              <a:gd name="T16" fmla="*/ 349250 w 268"/>
              <a:gd name="T17" fmla="*/ 127000 h 248"/>
              <a:gd name="T18" fmla="*/ 361950 w 268"/>
              <a:gd name="T19" fmla="*/ 117475 h 248"/>
              <a:gd name="T20" fmla="*/ 374650 w 268"/>
              <a:gd name="T21" fmla="*/ 114300 h 248"/>
              <a:gd name="T22" fmla="*/ 377825 w 268"/>
              <a:gd name="T23" fmla="*/ 123825 h 248"/>
              <a:gd name="T24" fmla="*/ 384175 w 268"/>
              <a:gd name="T25" fmla="*/ 130175 h 248"/>
              <a:gd name="T26" fmla="*/ 396875 w 268"/>
              <a:gd name="T27" fmla="*/ 149225 h 248"/>
              <a:gd name="T28" fmla="*/ 422275 w 268"/>
              <a:gd name="T29" fmla="*/ 180975 h 248"/>
              <a:gd name="T30" fmla="*/ 415925 w 268"/>
              <a:gd name="T31" fmla="*/ 200025 h 248"/>
              <a:gd name="T32" fmla="*/ 396875 w 268"/>
              <a:gd name="T33" fmla="*/ 225425 h 248"/>
              <a:gd name="T34" fmla="*/ 384175 w 268"/>
              <a:gd name="T35" fmla="*/ 241300 h 248"/>
              <a:gd name="T36" fmla="*/ 361950 w 268"/>
              <a:gd name="T37" fmla="*/ 254000 h 248"/>
              <a:gd name="T38" fmla="*/ 349250 w 268"/>
              <a:gd name="T39" fmla="*/ 250825 h 248"/>
              <a:gd name="T40" fmla="*/ 333375 w 268"/>
              <a:gd name="T41" fmla="*/ 257175 h 248"/>
              <a:gd name="T42" fmla="*/ 333375 w 268"/>
              <a:gd name="T43" fmla="*/ 282575 h 248"/>
              <a:gd name="T44" fmla="*/ 307975 w 268"/>
              <a:gd name="T45" fmla="*/ 279400 h 248"/>
              <a:gd name="T46" fmla="*/ 307975 w 268"/>
              <a:gd name="T47" fmla="*/ 311150 h 248"/>
              <a:gd name="T48" fmla="*/ 298450 w 268"/>
              <a:gd name="T49" fmla="*/ 342900 h 248"/>
              <a:gd name="T50" fmla="*/ 285750 w 268"/>
              <a:gd name="T51" fmla="*/ 371475 h 248"/>
              <a:gd name="T52" fmla="*/ 263525 w 268"/>
              <a:gd name="T53" fmla="*/ 368300 h 248"/>
              <a:gd name="T54" fmla="*/ 241300 w 268"/>
              <a:gd name="T55" fmla="*/ 377825 h 248"/>
              <a:gd name="T56" fmla="*/ 238125 w 268"/>
              <a:gd name="T57" fmla="*/ 377825 h 248"/>
              <a:gd name="T58" fmla="*/ 241300 w 268"/>
              <a:gd name="T59" fmla="*/ 390525 h 248"/>
              <a:gd name="T60" fmla="*/ 225425 w 268"/>
              <a:gd name="T61" fmla="*/ 387350 h 248"/>
              <a:gd name="T62" fmla="*/ 225425 w 268"/>
              <a:gd name="T63" fmla="*/ 393700 h 248"/>
              <a:gd name="T64" fmla="*/ 212725 w 268"/>
              <a:gd name="T65" fmla="*/ 387350 h 248"/>
              <a:gd name="T66" fmla="*/ 209550 w 268"/>
              <a:gd name="T67" fmla="*/ 387350 h 248"/>
              <a:gd name="T68" fmla="*/ 200025 w 268"/>
              <a:gd name="T69" fmla="*/ 381000 h 248"/>
              <a:gd name="T70" fmla="*/ 193675 w 268"/>
              <a:gd name="T71" fmla="*/ 387350 h 248"/>
              <a:gd name="T72" fmla="*/ 187325 w 268"/>
              <a:gd name="T73" fmla="*/ 387350 h 248"/>
              <a:gd name="T74" fmla="*/ 180975 w 268"/>
              <a:gd name="T75" fmla="*/ 381000 h 248"/>
              <a:gd name="T76" fmla="*/ 168275 w 268"/>
              <a:gd name="T77" fmla="*/ 377825 h 248"/>
              <a:gd name="T78" fmla="*/ 152400 w 268"/>
              <a:gd name="T79" fmla="*/ 377825 h 248"/>
              <a:gd name="T80" fmla="*/ 142875 w 268"/>
              <a:gd name="T81" fmla="*/ 377825 h 248"/>
              <a:gd name="T82" fmla="*/ 123825 w 268"/>
              <a:gd name="T83" fmla="*/ 371475 h 248"/>
              <a:gd name="T84" fmla="*/ 114300 w 268"/>
              <a:gd name="T85" fmla="*/ 371475 h 248"/>
              <a:gd name="T86" fmla="*/ 9525 w 268"/>
              <a:gd name="T87" fmla="*/ 161925 h 248"/>
              <a:gd name="T88" fmla="*/ 9525 w 268"/>
              <a:gd name="T89" fmla="*/ 114300 h 248"/>
              <a:gd name="T90" fmla="*/ 279400 w 268"/>
              <a:gd name="T91" fmla="*/ 0 h 248"/>
              <a:gd name="T92" fmla="*/ 279400 w 268"/>
              <a:gd name="T93" fmla="*/ 0 h 2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68" h="248">
                <a:moveTo>
                  <a:pt x="176" y="0"/>
                </a:moveTo>
                <a:lnTo>
                  <a:pt x="178" y="14"/>
                </a:lnTo>
                <a:lnTo>
                  <a:pt x="192" y="20"/>
                </a:lnTo>
                <a:lnTo>
                  <a:pt x="192" y="24"/>
                </a:lnTo>
                <a:lnTo>
                  <a:pt x="188" y="26"/>
                </a:lnTo>
                <a:lnTo>
                  <a:pt x="188" y="32"/>
                </a:lnTo>
                <a:lnTo>
                  <a:pt x="194" y="38"/>
                </a:lnTo>
                <a:lnTo>
                  <a:pt x="198" y="46"/>
                </a:lnTo>
                <a:lnTo>
                  <a:pt x="202" y="50"/>
                </a:lnTo>
                <a:lnTo>
                  <a:pt x="200" y="66"/>
                </a:lnTo>
                <a:lnTo>
                  <a:pt x="212" y="62"/>
                </a:lnTo>
                <a:lnTo>
                  <a:pt x="220" y="64"/>
                </a:lnTo>
                <a:lnTo>
                  <a:pt x="218" y="70"/>
                </a:lnTo>
                <a:lnTo>
                  <a:pt x="216" y="70"/>
                </a:lnTo>
                <a:lnTo>
                  <a:pt x="216" y="72"/>
                </a:lnTo>
                <a:lnTo>
                  <a:pt x="212" y="78"/>
                </a:lnTo>
                <a:lnTo>
                  <a:pt x="214" y="82"/>
                </a:lnTo>
                <a:lnTo>
                  <a:pt x="220" y="80"/>
                </a:lnTo>
                <a:lnTo>
                  <a:pt x="220" y="76"/>
                </a:lnTo>
                <a:lnTo>
                  <a:pt x="228" y="74"/>
                </a:lnTo>
                <a:lnTo>
                  <a:pt x="232" y="70"/>
                </a:lnTo>
                <a:lnTo>
                  <a:pt x="236" y="72"/>
                </a:lnTo>
                <a:lnTo>
                  <a:pt x="236" y="76"/>
                </a:lnTo>
                <a:lnTo>
                  <a:pt x="238" y="78"/>
                </a:lnTo>
                <a:lnTo>
                  <a:pt x="242" y="80"/>
                </a:lnTo>
                <a:lnTo>
                  <a:pt x="242" y="82"/>
                </a:lnTo>
                <a:lnTo>
                  <a:pt x="250" y="90"/>
                </a:lnTo>
                <a:lnTo>
                  <a:pt x="250" y="94"/>
                </a:lnTo>
                <a:lnTo>
                  <a:pt x="252" y="100"/>
                </a:lnTo>
                <a:lnTo>
                  <a:pt x="266" y="114"/>
                </a:lnTo>
                <a:lnTo>
                  <a:pt x="268" y="116"/>
                </a:lnTo>
                <a:lnTo>
                  <a:pt x="262" y="126"/>
                </a:lnTo>
                <a:lnTo>
                  <a:pt x="266" y="136"/>
                </a:lnTo>
                <a:lnTo>
                  <a:pt x="250" y="142"/>
                </a:lnTo>
                <a:lnTo>
                  <a:pt x="246" y="144"/>
                </a:lnTo>
                <a:lnTo>
                  <a:pt x="242" y="152"/>
                </a:lnTo>
                <a:lnTo>
                  <a:pt x="230" y="156"/>
                </a:lnTo>
                <a:lnTo>
                  <a:pt x="228" y="160"/>
                </a:lnTo>
                <a:lnTo>
                  <a:pt x="222" y="160"/>
                </a:lnTo>
                <a:lnTo>
                  <a:pt x="220" y="158"/>
                </a:lnTo>
                <a:lnTo>
                  <a:pt x="216" y="162"/>
                </a:lnTo>
                <a:lnTo>
                  <a:pt x="210" y="162"/>
                </a:lnTo>
                <a:lnTo>
                  <a:pt x="214" y="168"/>
                </a:lnTo>
                <a:lnTo>
                  <a:pt x="210" y="178"/>
                </a:lnTo>
                <a:lnTo>
                  <a:pt x="202" y="174"/>
                </a:lnTo>
                <a:lnTo>
                  <a:pt x="194" y="176"/>
                </a:lnTo>
                <a:lnTo>
                  <a:pt x="192" y="186"/>
                </a:lnTo>
                <a:lnTo>
                  <a:pt x="194" y="196"/>
                </a:lnTo>
                <a:lnTo>
                  <a:pt x="190" y="204"/>
                </a:lnTo>
                <a:lnTo>
                  <a:pt x="188" y="216"/>
                </a:lnTo>
                <a:lnTo>
                  <a:pt x="180" y="222"/>
                </a:lnTo>
                <a:lnTo>
                  <a:pt x="180" y="234"/>
                </a:lnTo>
                <a:lnTo>
                  <a:pt x="170" y="232"/>
                </a:lnTo>
                <a:lnTo>
                  <a:pt x="166" y="232"/>
                </a:lnTo>
                <a:lnTo>
                  <a:pt x="160" y="238"/>
                </a:lnTo>
                <a:lnTo>
                  <a:pt x="152" y="238"/>
                </a:lnTo>
                <a:lnTo>
                  <a:pt x="150" y="236"/>
                </a:lnTo>
                <a:lnTo>
                  <a:pt x="150" y="238"/>
                </a:lnTo>
                <a:lnTo>
                  <a:pt x="152" y="242"/>
                </a:lnTo>
                <a:lnTo>
                  <a:pt x="152" y="246"/>
                </a:lnTo>
                <a:lnTo>
                  <a:pt x="146" y="242"/>
                </a:lnTo>
                <a:lnTo>
                  <a:pt x="142" y="244"/>
                </a:lnTo>
                <a:lnTo>
                  <a:pt x="146" y="246"/>
                </a:lnTo>
                <a:lnTo>
                  <a:pt x="142" y="248"/>
                </a:lnTo>
                <a:lnTo>
                  <a:pt x="136" y="244"/>
                </a:lnTo>
                <a:lnTo>
                  <a:pt x="134" y="244"/>
                </a:lnTo>
                <a:lnTo>
                  <a:pt x="136" y="246"/>
                </a:lnTo>
                <a:lnTo>
                  <a:pt x="132" y="244"/>
                </a:lnTo>
                <a:lnTo>
                  <a:pt x="128" y="238"/>
                </a:lnTo>
                <a:lnTo>
                  <a:pt x="126" y="240"/>
                </a:lnTo>
                <a:lnTo>
                  <a:pt x="120" y="238"/>
                </a:lnTo>
                <a:lnTo>
                  <a:pt x="122" y="244"/>
                </a:lnTo>
                <a:lnTo>
                  <a:pt x="120" y="246"/>
                </a:lnTo>
                <a:lnTo>
                  <a:pt x="118" y="244"/>
                </a:lnTo>
                <a:lnTo>
                  <a:pt x="114" y="244"/>
                </a:lnTo>
                <a:lnTo>
                  <a:pt x="114" y="240"/>
                </a:lnTo>
                <a:lnTo>
                  <a:pt x="110" y="242"/>
                </a:lnTo>
                <a:lnTo>
                  <a:pt x="106" y="238"/>
                </a:lnTo>
                <a:lnTo>
                  <a:pt x="106" y="234"/>
                </a:lnTo>
                <a:lnTo>
                  <a:pt x="96" y="238"/>
                </a:lnTo>
                <a:lnTo>
                  <a:pt x="92" y="234"/>
                </a:lnTo>
                <a:lnTo>
                  <a:pt x="90" y="238"/>
                </a:lnTo>
                <a:lnTo>
                  <a:pt x="86" y="240"/>
                </a:lnTo>
                <a:lnTo>
                  <a:pt x="78" y="234"/>
                </a:lnTo>
                <a:lnTo>
                  <a:pt x="74" y="236"/>
                </a:lnTo>
                <a:lnTo>
                  <a:pt x="72" y="234"/>
                </a:lnTo>
                <a:lnTo>
                  <a:pt x="0" y="244"/>
                </a:lnTo>
                <a:lnTo>
                  <a:pt x="6" y="102"/>
                </a:lnTo>
                <a:lnTo>
                  <a:pt x="6" y="84"/>
                </a:lnTo>
                <a:lnTo>
                  <a:pt x="6" y="72"/>
                </a:lnTo>
                <a:lnTo>
                  <a:pt x="8" y="38"/>
                </a:lnTo>
                <a:lnTo>
                  <a:pt x="176" y="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2" name="Freeform 96"/>
          <p:cNvSpPr>
            <a:spLocks/>
          </p:cNvSpPr>
          <p:nvPr/>
        </p:nvSpPr>
        <p:spPr bwMode="auto">
          <a:xfrm>
            <a:off x="3072130" y="3431773"/>
            <a:ext cx="393700" cy="511175"/>
          </a:xfrm>
          <a:custGeom>
            <a:avLst/>
            <a:gdLst>
              <a:gd name="T0" fmla="*/ 219075 w 248"/>
              <a:gd name="T1" fmla="*/ 22225 h 322"/>
              <a:gd name="T2" fmla="*/ 257175 w 248"/>
              <a:gd name="T3" fmla="*/ 31750 h 322"/>
              <a:gd name="T4" fmla="*/ 273050 w 248"/>
              <a:gd name="T5" fmla="*/ 34925 h 322"/>
              <a:gd name="T6" fmla="*/ 285750 w 248"/>
              <a:gd name="T7" fmla="*/ 41275 h 322"/>
              <a:gd name="T8" fmla="*/ 295275 w 248"/>
              <a:gd name="T9" fmla="*/ 41275 h 322"/>
              <a:gd name="T10" fmla="*/ 311150 w 248"/>
              <a:gd name="T11" fmla="*/ 41275 h 322"/>
              <a:gd name="T12" fmla="*/ 317500 w 248"/>
              <a:gd name="T13" fmla="*/ 57150 h 322"/>
              <a:gd name="T14" fmla="*/ 320675 w 248"/>
              <a:gd name="T15" fmla="*/ 63500 h 322"/>
              <a:gd name="T16" fmla="*/ 323850 w 248"/>
              <a:gd name="T17" fmla="*/ 76200 h 322"/>
              <a:gd name="T18" fmla="*/ 330200 w 248"/>
              <a:gd name="T19" fmla="*/ 85725 h 322"/>
              <a:gd name="T20" fmla="*/ 323850 w 248"/>
              <a:gd name="T21" fmla="*/ 95250 h 322"/>
              <a:gd name="T22" fmla="*/ 330200 w 248"/>
              <a:gd name="T23" fmla="*/ 104775 h 322"/>
              <a:gd name="T24" fmla="*/ 336550 w 248"/>
              <a:gd name="T25" fmla="*/ 111125 h 322"/>
              <a:gd name="T26" fmla="*/ 336550 w 248"/>
              <a:gd name="T27" fmla="*/ 130175 h 322"/>
              <a:gd name="T28" fmla="*/ 339725 w 248"/>
              <a:gd name="T29" fmla="*/ 133350 h 322"/>
              <a:gd name="T30" fmla="*/ 323850 w 248"/>
              <a:gd name="T31" fmla="*/ 152400 h 322"/>
              <a:gd name="T32" fmla="*/ 323850 w 248"/>
              <a:gd name="T33" fmla="*/ 165100 h 322"/>
              <a:gd name="T34" fmla="*/ 327025 w 248"/>
              <a:gd name="T35" fmla="*/ 168275 h 322"/>
              <a:gd name="T36" fmla="*/ 330200 w 248"/>
              <a:gd name="T37" fmla="*/ 174625 h 322"/>
              <a:gd name="T38" fmla="*/ 330200 w 248"/>
              <a:gd name="T39" fmla="*/ 187325 h 322"/>
              <a:gd name="T40" fmla="*/ 336550 w 248"/>
              <a:gd name="T41" fmla="*/ 206375 h 322"/>
              <a:gd name="T42" fmla="*/ 339725 w 248"/>
              <a:gd name="T43" fmla="*/ 219075 h 322"/>
              <a:gd name="T44" fmla="*/ 352425 w 248"/>
              <a:gd name="T45" fmla="*/ 225425 h 322"/>
              <a:gd name="T46" fmla="*/ 352425 w 248"/>
              <a:gd name="T47" fmla="*/ 234950 h 322"/>
              <a:gd name="T48" fmla="*/ 361950 w 248"/>
              <a:gd name="T49" fmla="*/ 241300 h 322"/>
              <a:gd name="T50" fmla="*/ 377825 w 248"/>
              <a:gd name="T51" fmla="*/ 254000 h 322"/>
              <a:gd name="T52" fmla="*/ 381000 w 248"/>
              <a:gd name="T53" fmla="*/ 263525 h 322"/>
              <a:gd name="T54" fmla="*/ 381000 w 248"/>
              <a:gd name="T55" fmla="*/ 263525 h 322"/>
              <a:gd name="T56" fmla="*/ 377825 w 248"/>
              <a:gd name="T57" fmla="*/ 273050 h 322"/>
              <a:gd name="T58" fmla="*/ 381000 w 248"/>
              <a:gd name="T59" fmla="*/ 282575 h 322"/>
              <a:gd name="T60" fmla="*/ 387350 w 248"/>
              <a:gd name="T61" fmla="*/ 292100 h 322"/>
              <a:gd name="T62" fmla="*/ 377825 w 248"/>
              <a:gd name="T63" fmla="*/ 304800 h 322"/>
              <a:gd name="T64" fmla="*/ 387350 w 248"/>
              <a:gd name="T65" fmla="*/ 327025 h 322"/>
              <a:gd name="T66" fmla="*/ 390525 w 248"/>
              <a:gd name="T67" fmla="*/ 336550 h 322"/>
              <a:gd name="T68" fmla="*/ 377825 w 248"/>
              <a:gd name="T69" fmla="*/ 361950 h 322"/>
              <a:gd name="T70" fmla="*/ 368300 w 248"/>
              <a:gd name="T71" fmla="*/ 377825 h 322"/>
              <a:gd name="T72" fmla="*/ 349250 w 248"/>
              <a:gd name="T73" fmla="*/ 361950 h 322"/>
              <a:gd name="T74" fmla="*/ 165100 w 248"/>
              <a:gd name="T75" fmla="*/ 501650 h 322"/>
              <a:gd name="T76" fmla="*/ 146050 w 248"/>
              <a:gd name="T77" fmla="*/ 501650 h 322"/>
              <a:gd name="T78" fmla="*/ 0 w 248"/>
              <a:gd name="T79" fmla="*/ 415925 h 322"/>
              <a:gd name="T80" fmla="*/ 22225 w 248"/>
              <a:gd name="T81" fmla="*/ 317500 h 322"/>
              <a:gd name="T82" fmla="*/ 19050 w 248"/>
              <a:gd name="T83" fmla="*/ 288925 h 322"/>
              <a:gd name="T84" fmla="*/ 31750 w 248"/>
              <a:gd name="T85" fmla="*/ 317500 h 322"/>
              <a:gd name="T86" fmla="*/ 63500 w 248"/>
              <a:gd name="T87" fmla="*/ 304800 h 322"/>
              <a:gd name="T88" fmla="*/ 73025 w 248"/>
              <a:gd name="T89" fmla="*/ 225425 h 322"/>
              <a:gd name="T90" fmla="*/ 114300 w 248"/>
              <a:gd name="T91" fmla="*/ 231775 h 322"/>
              <a:gd name="T92" fmla="*/ 130175 w 248"/>
              <a:gd name="T93" fmla="*/ 209550 h 322"/>
              <a:gd name="T94" fmla="*/ 146050 w 248"/>
              <a:gd name="T95" fmla="*/ 120650 h 322"/>
              <a:gd name="T96" fmla="*/ 146050 w 248"/>
              <a:gd name="T97" fmla="*/ 101600 h 322"/>
              <a:gd name="T98" fmla="*/ 133350 w 248"/>
              <a:gd name="T99" fmla="*/ 53975 h 322"/>
              <a:gd name="T100" fmla="*/ 161925 w 248"/>
              <a:gd name="T101" fmla="*/ 12700 h 322"/>
              <a:gd name="T102" fmla="*/ 161925 w 248"/>
              <a:gd name="T103" fmla="*/ 0 h 32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48" h="322">
                <a:moveTo>
                  <a:pt x="102" y="0"/>
                </a:moveTo>
                <a:lnTo>
                  <a:pt x="126" y="14"/>
                </a:lnTo>
                <a:lnTo>
                  <a:pt x="138" y="14"/>
                </a:lnTo>
                <a:lnTo>
                  <a:pt x="148" y="16"/>
                </a:lnTo>
                <a:lnTo>
                  <a:pt x="158" y="22"/>
                </a:lnTo>
                <a:lnTo>
                  <a:pt x="162" y="20"/>
                </a:lnTo>
                <a:lnTo>
                  <a:pt x="164" y="22"/>
                </a:lnTo>
                <a:lnTo>
                  <a:pt x="166" y="24"/>
                </a:lnTo>
                <a:lnTo>
                  <a:pt x="172" y="22"/>
                </a:lnTo>
                <a:lnTo>
                  <a:pt x="174" y="20"/>
                </a:lnTo>
                <a:lnTo>
                  <a:pt x="180" y="22"/>
                </a:lnTo>
                <a:lnTo>
                  <a:pt x="180" y="26"/>
                </a:lnTo>
                <a:lnTo>
                  <a:pt x="182" y="26"/>
                </a:lnTo>
                <a:lnTo>
                  <a:pt x="182" y="28"/>
                </a:lnTo>
                <a:lnTo>
                  <a:pt x="186" y="26"/>
                </a:lnTo>
                <a:lnTo>
                  <a:pt x="188" y="26"/>
                </a:lnTo>
                <a:lnTo>
                  <a:pt x="188" y="24"/>
                </a:lnTo>
                <a:lnTo>
                  <a:pt x="196" y="26"/>
                </a:lnTo>
                <a:lnTo>
                  <a:pt x="196" y="30"/>
                </a:lnTo>
                <a:lnTo>
                  <a:pt x="200" y="30"/>
                </a:lnTo>
                <a:lnTo>
                  <a:pt x="200" y="36"/>
                </a:lnTo>
                <a:lnTo>
                  <a:pt x="198" y="34"/>
                </a:lnTo>
                <a:lnTo>
                  <a:pt x="198" y="38"/>
                </a:lnTo>
                <a:lnTo>
                  <a:pt x="202" y="40"/>
                </a:lnTo>
                <a:lnTo>
                  <a:pt x="204" y="40"/>
                </a:lnTo>
                <a:lnTo>
                  <a:pt x="202" y="44"/>
                </a:lnTo>
                <a:lnTo>
                  <a:pt x="204" y="48"/>
                </a:lnTo>
                <a:lnTo>
                  <a:pt x="206" y="46"/>
                </a:lnTo>
                <a:lnTo>
                  <a:pt x="206" y="48"/>
                </a:lnTo>
                <a:lnTo>
                  <a:pt x="208" y="54"/>
                </a:lnTo>
                <a:lnTo>
                  <a:pt x="206" y="56"/>
                </a:lnTo>
                <a:lnTo>
                  <a:pt x="208" y="56"/>
                </a:lnTo>
                <a:lnTo>
                  <a:pt x="204" y="60"/>
                </a:lnTo>
                <a:lnTo>
                  <a:pt x="206" y="64"/>
                </a:lnTo>
                <a:lnTo>
                  <a:pt x="208" y="66"/>
                </a:lnTo>
                <a:lnTo>
                  <a:pt x="206" y="66"/>
                </a:lnTo>
                <a:lnTo>
                  <a:pt x="208" y="66"/>
                </a:lnTo>
                <a:lnTo>
                  <a:pt x="212" y="70"/>
                </a:lnTo>
                <a:lnTo>
                  <a:pt x="208" y="74"/>
                </a:lnTo>
                <a:lnTo>
                  <a:pt x="208" y="80"/>
                </a:lnTo>
                <a:lnTo>
                  <a:pt x="212" y="82"/>
                </a:lnTo>
                <a:lnTo>
                  <a:pt x="208" y="82"/>
                </a:lnTo>
                <a:lnTo>
                  <a:pt x="208" y="84"/>
                </a:lnTo>
                <a:lnTo>
                  <a:pt x="214" y="84"/>
                </a:lnTo>
                <a:lnTo>
                  <a:pt x="212" y="94"/>
                </a:lnTo>
                <a:lnTo>
                  <a:pt x="208" y="90"/>
                </a:lnTo>
                <a:lnTo>
                  <a:pt x="204" y="96"/>
                </a:lnTo>
                <a:lnTo>
                  <a:pt x="204" y="102"/>
                </a:lnTo>
                <a:lnTo>
                  <a:pt x="206" y="102"/>
                </a:lnTo>
                <a:lnTo>
                  <a:pt x="204" y="104"/>
                </a:lnTo>
                <a:lnTo>
                  <a:pt x="206" y="106"/>
                </a:lnTo>
                <a:lnTo>
                  <a:pt x="212" y="108"/>
                </a:lnTo>
                <a:lnTo>
                  <a:pt x="212" y="110"/>
                </a:lnTo>
                <a:lnTo>
                  <a:pt x="208" y="110"/>
                </a:lnTo>
                <a:lnTo>
                  <a:pt x="212" y="114"/>
                </a:lnTo>
                <a:lnTo>
                  <a:pt x="212" y="118"/>
                </a:lnTo>
                <a:lnTo>
                  <a:pt x="208" y="118"/>
                </a:lnTo>
                <a:lnTo>
                  <a:pt x="214" y="128"/>
                </a:lnTo>
                <a:lnTo>
                  <a:pt x="208" y="130"/>
                </a:lnTo>
                <a:lnTo>
                  <a:pt x="212" y="130"/>
                </a:lnTo>
                <a:lnTo>
                  <a:pt x="212" y="132"/>
                </a:lnTo>
                <a:lnTo>
                  <a:pt x="214" y="132"/>
                </a:lnTo>
                <a:lnTo>
                  <a:pt x="214" y="138"/>
                </a:lnTo>
                <a:lnTo>
                  <a:pt x="216" y="138"/>
                </a:lnTo>
                <a:lnTo>
                  <a:pt x="218" y="142"/>
                </a:lnTo>
                <a:lnTo>
                  <a:pt x="222" y="142"/>
                </a:lnTo>
                <a:lnTo>
                  <a:pt x="222" y="144"/>
                </a:lnTo>
                <a:lnTo>
                  <a:pt x="220" y="146"/>
                </a:lnTo>
                <a:lnTo>
                  <a:pt x="222" y="148"/>
                </a:lnTo>
                <a:lnTo>
                  <a:pt x="224" y="148"/>
                </a:lnTo>
                <a:lnTo>
                  <a:pt x="224" y="152"/>
                </a:lnTo>
                <a:lnTo>
                  <a:pt x="228" y="152"/>
                </a:lnTo>
                <a:lnTo>
                  <a:pt x="226" y="152"/>
                </a:lnTo>
                <a:lnTo>
                  <a:pt x="228" y="156"/>
                </a:lnTo>
                <a:lnTo>
                  <a:pt x="238" y="160"/>
                </a:lnTo>
                <a:lnTo>
                  <a:pt x="240" y="160"/>
                </a:lnTo>
                <a:lnTo>
                  <a:pt x="244" y="164"/>
                </a:lnTo>
                <a:lnTo>
                  <a:pt x="240" y="166"/>
                </a:lnTo>
                <a:lnTo>
                  <a:pt x="240" y="164"/>
                </a:lnTo>
                <a:lnTo>
                  <a:pt x="238" y="166"/>
                </a:lnTo>
                <a:lnTo>
                  <a:pt x="240" y="166"/>
                </a:lnTo>
                <a:lnTo>
                  <a:pt x="240" y="168"/>
                </a:lnTo>
                <a:lnTo>
                  <a:pt x="244" y="170"/>
                </a:lnTo>
                <a:lnTo>
                  <a:pt x="238" y="172"/>
                </a:lnTo>
                <a:lnTo>
                  <a:pt x="240" y="172"/>
                </a:lnTo>
                <a:lnTo>
                  <a:pt x="242" y="178"/>
                </a:lnTo>
                <a:lnTo>
                  <a:pt x="240" y="178"/>
                </a:lnTo>
                <a:lnTo>
                  <a:pt x="240" y="180"/>
                </a:lnTo>
                <a:lnTo>
                  <a:pt x="242" y="182"/>
                </a:lnTo>
                <a:lnTo>
                  <a:pt x="244" y="184"/>
                </a:lnTo>
                <a:lnTo>
                  <a:pt x="240" y="186"/>
                </a:lnTo>
                <a:lnTo>
                  <a:pt x="238" y="188"/>
                </a:lnTo>
                <a:lnTo>
                  <a:pt x="238" y="192"/>
                </a:lnTo>
                <a:lnTo>
                  <a:pt x="244" y="198"/>
                </a:lnTo>
                <a:lnTo>
                  <a:pt x="242" y="204"/>
                </a:lnTo>
                <a:lnTo>
                  <a:pt x="244" y="206"/>
                </a:lnTo>
                <a:lnTo>
                  <a:pt x="244" y="208"/>
                </a:lnTo>
                <a:lnTo>
                  <a:pt x="248" y="210"/>
                </a:lnTo>
                <a:lnTo>
                  <a:pt x="246" y="212"/>
                </a:lnTo>
                <a:lnTo>
                  <a:pt x="246" y="216"/>
                </a:lnTo>
                <a:lnTo>
                  <a:pt x="246" y="226"/>
                </a:lnTo>
                <a:lnTo>
                  <a:pt x="238" y="228"/>
                </a:lnTo>
                <a:lnTo>
                  <a:pt x="236" y="230"/>
                </a:lnTo>
                <a:lnTo>
                  <a:pt x="236" y="238"/>
                </a:lnTo>
                <a:lnTo>
                  <a:pt x="232" y="238"/>
                </a:lnTo>
                <a:lnTo>
                  <a:pt x="226" y="236"/>
                </a:lnTo>
                <a:lnTo>
                  <a:pt x="220" y="228"/>
                </a:lnTo>
                <a:lnTo>
                  <a:pt x="184" y="280"/>
                </a:lnTo>
                <a:lnTo>
                  <a:pt x="160" y="318"/>
                </a:lnTo>
                <a:lnTo>
                  <a:pt x="104" y="316"/>
                </a:lnTo>
                <a:lnTo>
                  <a:pt x="104" y="322"/>
                </a:lnTo>
                <a:lnTo>
                  <a:pt x="92" y="322"/>
                </a:lnTo>
                <a:lnTo>
                  <a:pt x="92" y="316"/>
                </a:lnTo>
                <a:lnTo>
                  <a:pt x="4" y="316"/>
                </a:lnTo>
                <a:lnTo>
                  <a:pt x="6" y="262"/>
                </a:lnTo>
                <a:lnTo>
                  <a:pt x="0" y="262"/>
                </a:lnTo>
                <a:lnTo>
                  <a:pt x="0" y="244"/>
                </a:lnTo>
                <a:lnTo>
                  <a:pt x="14" y="244"/>
                </a:lnTo>
                <a:lnTo>
                  <a:pt x="14" y="200"/>
                </a:lnTo>
                <a:lnTo>
                  <a:pt x="6" y="200"/>
                </a:lnTo>
                <a:lnTo>
                  <a:pt x="6" y="176"/>
                </a:lnTo>
                <a:lnTo>
                  <a:pt x="12" y="182"/>
                </a:lnTo>
                <a:lnTo>
                  <a:pt x="14" y="182"/>
                </a:lnTo>
                <a:lnTo>
                  <a:pt x="20" y="184"/>
                </a:lnTo>
                <a:lnTo>
                  <a:pt x="20" y="200"/>
                </a:lnTo>
                <a:lnTo>
                  <a:pt x="26" y="200"/>
                </a:lnTo>
                <a:lnTo>
                  <a:pt x="26" y="192"/>
                </a:lnTo>
                <a:lnTo>
                  <a:pt x="40" y="192"/>
                </a:lnTo>
                <a:lnTo>
                  <a:pt x="40" y="152"/>
                </a:lnTo>
                <a:lnTo>
                  <a:pt x="46" y="152"/>
                </a:lnTo>
                <a:lnTo>
                  <a:pt x="46" y="142"/>
                </a:lnTo>
                <a:lnTo>
                  <a:pt x="54" y="142"/>
                </a:lnTo>
                <a:lnTo>
                  <a:pt x="52" y="146"/>
                </a:lnTo>
                <a:lnTo>
                  <a:pt x="72" y="146"/>
                </a:lnTo>
                <a:lnTo>
                  <a:pt x="72" y="124"/>
                </a:lnTo>
                <a:lnTo>
                  <a:pt x="80" y="128"/>
                </a:lnTo>
                <a:lnTo>
                  <a:pt x="82" y="132"/>
                </a:lnTo>
                <a:lnTo>
                  <a:pt x="88" y="136"/>
                </a:lnTo>
                <a:lnTo>
                  <a:pt x="92" y="126"/>
                </a:lnTo>
                <a:lnTo>
                  <a:pt x="92" y="76"/>
                </a:lnTo>
                <a:lnTo>
                  <a:pt x="94" y="68"/>
                </a:lnTo>
                <a:lnTo>
                  <a:pt x="96" y="64"/>
                </a:lnTo>
                <a:lnTo>
                  <a:pt x="92" y="64"/>
                </a:lnTo>
                <a:lnTo>
                  <a:pt x="92" y="44"/>
                </a:lnTo>
                <a:lnTo>
                  <a:pt x="84" y="44"/>
                </a:lnTo>
                <a:lnTo>
                  <a:pt x="84" y="34"/>
                </a:lnTo>
                <a:lnTo>
                  <a:pt x="98" y="34"/>
                </a:lnTo>
                <a:lnTo>
                  <a:pt x="98" y="14"/>
                </a:lnTo>
                <a:lnTo>
                  <a:pt x="102" y="8"/>
                </a:lnTo>
                <a:lnTo>
                  <a:pt x="102" y="0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3" name="Freeform 97"/>
          <p:cNvSpPr>
            <a:spLocks/>
          </p:cNvSpPr>
          <p:nvPr/>
        </p:nvSpPr>
        <p:spPr bwMode="auto">
          <a:xfrm>
            <a:off x="3113405" y="2815823"/>
            <a:ext cx="485775" cy="428625"/>
          </a:xfrm>
          <a:custGeom>
            <a:avLst/>
            <a:gdLst>
              <a:gd name="T0" fmla="*/ 285750 w 306"/>
              <a:gd name="T1" fmla="*/ 15875 h 270"/>
              <a:gd name="T2" fmla="*/ 400050 w 306"/>
              <a:gd name="T3" fmla="*/ 0 h 270"/>
              <a:gd name="T4" fmla="*/ 403225 w 306"/>
              <a:gd name="T5" fmla="*/ 3175 h 270"/>
              <a:gd name="T6" fmla="*/ 409575 w 306"/>
              <a:gd name="T7" fmla="*/ 0 h 270"/>
              <a:gd name="T8" fmla="*/ 425450 w 306"/>
              <a:gd name="T9" fmla="*/ 92075 h 270"/>
              <a:gd name="T10" fmla="*/ 485775 w 306"/>
              <a:gd name="T11" fmla="*/ 323850 h 270"/>
              <a:gd name="T12" fmla="*/ 431800 w 306"/>
              <a:gd name="T13" fmla="*/ 358775 h 270"/>
              <a:gd name="T14" fmla="*/ 317500 w 306"/>
              <a:gd name="T15" fmla="*/ 425450 h 270"/>
              <a:gd name="T16" fmla="*/ 314325 w 306"/>
              <a:gd name="T17" fmla="*/ 422275 h 270"/>
              <a:gd name="T18" fmla="*/ 307975 w 306"/>
              <a:gd name="T19" fmla="*/ 428625 h 270"/>
              <a:gd name="T20" fmla="*/ 266700 w 306"/>
              <a:gd name="T21" fmla="*/ 384175 h 270"/>
              <a:gd name="T22" fmla="*/ 250825 w 306"/>
              <a:gd name="T23" fmla="*/ 400050 h 270"/>
              <a:gd name="T24" fmla="*/ 231775 w 306"/>
              <a:gd name="T25" fmla="*/ 371475 h 270"/>
              <a:gd name="T26" fmla="*/ 168275 w 306"/>
              <a:gd name="T27" fmla="*/ 371475 h 270"/>
              <a:gd name="T28" fmla="*/ 161925 w 306"/>
              <a:gd name="T29" fmla="*/ 358775 h 270"/>
              <a:gd name="T30" fmla="*/ 146050 w 306"/>
              <a:gd name="T31" fmla="*/ 352425 h 270"/>
              <a:gd name="T32" fmla="*/ 127000 w 306"/>
              <a:gd name="T33" fmla="*/ 336550 h 270"/>
              <a:gd name="T34" fmla="*/ 120650 w 306"/>
              <a:gd name="T35" fmla="*/ 307975 h 270"/>
              <a:gd name="T36" fmla="*/ 123825 w 306"/>
              <a:gd name="T37" fmla="*/ 301625 h 270"/>
              <a:gd name="T38" fmla="*/ 117475 w 306"/>
              <a:gd name="T39" fmla="*/ 295275 h 270"/>
              <a:gd name="T40" fmla="*/ 114300 w 306"/>
              <a:gd name="T41" fmla="*/ 292100 h 270"/>
              <a:gd name="T42" fmla="*/ 117475 w 306"/>
              <a:gd name="T43" fmla="*/ 279400 h 270"/>
              <a:gd name="T44" fmla="*/ 117475 w 306"/>
              <a:gd name="T45" fmla="*/ 273050 h 270"/>
              <a:gd name="T46" fmla="*/ 107950 w 306"/>
              <a:gd name="T47" fmla="*/ 269875 h 270"/>
              <a:gd name="T48" fmla="*/ 98425 w 306"/>
              <a:gd name="T49" fmla="*/ 260350 h 270"/>
              <a:gd name="T50" fmla="*/ 98425 w 306"/>
              <a:gd name="T51" fmla="*/ 244475 h 270"/>
              <a:gd name="T52" fmla="*/ 95250 w 306"/>
              <a:gd name="T53" fmla="*/ 238125 h 270"/>
              <a:gd name="T54" fmla="*/ 104775 w 306"/>
              <a:gd name="T55" fmla="*/ 231775 h 270"/>
              <a:gd name="T56" fmla="*/ 95250 w 306"/>
              <a:gd name="T57" fmla="*/ 222250 h 270"/>
              <a:gd name="T58" fmla="*/ 92075 w 306"/>
              <a:gd name="T59" fmla="*/ 212725 h 270"/>
              <a:gd name="T60" fmla="*/ 98425 w 306"/>
              <a:gd name="T61" fmla="*/ 203200 h 270"/>
              <a:gd name="T62" fmla="*/ 95250 w 306"/>
              <a:gd name="T63" fmla="*/ 190500 h 270"/>
              <a:gd name="T64" fmla="*/ 85725 w 306"/>
              <a:gd name="T65" fmla="*/ 174625 h 270"/>
              <a:gd name="T66" fmla="*/ 76200 w 306"/>
              <a:gd name="T67" fmla="*/ 155575 h 270"/>
              <a:gd name="T68" fmla="*/ 44450 w 306"/>
              <a:gd name="T69" fmla="*/ 133350 h 270"/>
              <a:gd name="T70" fmla="*/ 41275 w 306"/>
              <a:gd name="T71" fmla="*/ 114300 h 270"/>
              <a:gd name="T72" fmla="*/ 25400 w 306"/>
              <a:gd name="T73" fmla="*/ 101600 h 270"/>
              <a:gd name="T74" fmla="*/ 19050 w 306"/>
              <a:gd name="T75" fmla="*/ 85725 h 270"/>
              <a:gd name="T76" fmla="*/ 12700 w 306"/>
              <a:gd name="T77" fmla="*/ 79375 h 270"/>
              <a:gd name="T78" fmla="*/ 0 w 306"/>
              <a:gd name="T79" fmla="*/ 76200 h 270"/>
              <a:gd name="T80" fmla="*/ 0 w 306"/>
              <a:gd name="T81" fmla="*/ 66675 h 270"/>
              <a:gd name="T82" fmla="*/ 285750 w 306"/>
              <a:gd name="T83" fmla="*/ 15875 h 270"/>
              <a:gd name="T84" fmla="*/ 285750 w 306"/>
              <a:gd name="T85" fmla="*/ 15875 h 270"/>
              <a:gd name="T86" fmla="*/ 285750 w 306"/>
              <a:gd name="T87" fmla="*/ 15875 h 270"/>
              <a:gd name="T88" fmla="*/ 285750 w 306"/>
              <a:gd name="T89" fmla="*/ 15875 h 2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06" h="270">
                <a:moveTo>
                  <a:pt x="180" y="10"/>
                </a:moveTo>
                <a:lnTo>
                  <a:pt x="252" y="0"/>
                </a:lnTo>
                <a:lnTo>
                  <a:pt x="254" y="2"/>
                </a:lnTo>
                <a:lnTo>
                  <a:pt x="258" y="0"/>
                </a:lnTo>
                <a:lnTo>
                  <a:pt x="268" y="58"/>
                </a:lnTo>
                <a:lnTo>
                  <a:pt x="306" y="204"/>
                </a:lnTo>
                <a:lnTo>
                  <a:pt x="272" y="226"/>
                </a:lnTo>
                <a:lnTo>
                  <a:pt x="200" y="268"/>
                </a:lnTo>
                <a:lnTo>
                  <a:pt x="198" y="266"/>
                </a:lnTo>
                <a:lnTo>
                  <a:pt x="194" y="270"/>
                </a:lnTo>
                <a:lnTo>
                  <a:pt x="168" y="242"/>
                </a:lnTo>
                <a:lnTo>
                  <a:pt x="158" y="252"/>
                </a:lnTo>
                <a:lnTo>
                  <a:pt x="146" y="234"/>
                </a:lnTo>
                <a:lnTo>
                  <a:pt x="106" y="234"/>
                </a:lnTo>
                <a:lnTo>
                  <a:pt x="102" y="226"/>
                </a:lnTo>
                <a:lnTo>
                  <a:pt x="92" y="222"/>
                </a:lnTo>
                <a:lnTo>
                  <a:pt x="80" y="212"/>
                </a:lnTo>
                <a:lnTo>
                  <a:pt x="76" y="194"/>
                </a:lnTo>
                <a:lnTo>
                  <a:pt x="78" y="190"/>
                </a:lnTo>
                <a:lnTo>
                  <a:pt x="74" y="186"/>
                </a:lnTo>
                <a:lnTo>
                  <a:pt x="72" y="184"/>
                </a:lnTo>
                <a:lnTo>
                  <a:pt x="74" y="176"/>
                </a:lnTo>
                <a:lnTo>
                  <a:pt x="74" y="172"/>
                </a:lnTo>
                <a:lnTo>
                  <a:pt x="68" y="170"/>
                </a:lnTo>
                <a:lnTo>
                  <a:pt x="62" y="164"/>
                </a:lnTo>
                <a:lnTo>
                  <a:pt x="62" y="154"/>
                </a:lnTo>
                <a:lnTo>
                  <a:pt x="60" y="150"/>
                </a:lnTo>
                <a:lnTo>
                  <a:pt x="66" y="146"/>
                </a:lnTo>
                <a:lnTo>
                  <a:pt x="60" y="140"/>
                </a:lnTo>
                <a:lnTo>
                  <a:pt x="58" y="134"/>
                </a:lnTo>
                <a:lnTo>
                  <a:pt x="62" y="128"/>
                </a:lnTo>
                <a:lnTo>
                  <a:pt x="60" y="120"/>
                </a:lnTo>
                <a:lnTo>
                  <a:pt x="54" y="110"/>
                </a:lnTo>
                <a:lnTo>
                  <a:pt x="48" y="98"/>
                </a:lnTo>
                <a:lnTo>
                  <a:pt x="28" y="84"/>
                </a:lnTo>
                <a:lnTo>
                  <a:pt x="26" y="72"/>
                </a:lnTo>
                <a:lnTo>
                  <a:pt x="16" y="64"/>
                </a:lnTo>
                <a:lnTo>
                  <a:pt x="12" y="54"/>
                </a:lnTo>
                <a:lnTo>
                  <a:pt x="8" y="50"/>
                </a:lnTo>
                <a:lnTo>
                  <a:pt x="0" y="48"/>
                </a:lnTo>
                <a:lnTo>
                  <a:pt x="0" y="42"/>
                </a:lnTo>
                <a:lnTo>
                  <a:pt x="180" y="1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4" name="Freeform 98"/>
          <p:cNvSpPr>
            <a:spLocks/>
          </p:cNvSpPr>
          <p:nvPr/>
        </p:nvSpPr>
        <p:spPr bwMode="auto">
          <a:xfrm>
            <a:off x="3034030" y="3107923"/>
            <a:ext cx="422275" cy="361950"/>
          </a:xfrm>
          <a:custGeom>
            <a:avLst/>
            <a:gdLst>
              <a:gd name="T0" fmla="*/ 82550 w 266"/>
              <a:gd name="T1" fmla="*/ 66675 h 228"/>
              <a:gd name="T2" fmla="*/ 174625 w 266"/>
              <a:gd name="T3" fmla="*/ 9525 h 228"/>
              <a:gd name="T4" fmla="*/ 171450 w 266"/>
              <a:gd name="T5" fmla="*/ 3175 h 228"/>
              <a:gd name="T6" fmla="*/ 168275 w 266"/>
              <a:gd name="T7" fmla="*/ 0 h 228"/>
              <a:gd name="T8" fmla="*/ 196850 w 266"/>
              <a:gd name="T9" fmla="*/ 3175 h 228"/>
              <a:gd name="T10" fmla="*/ 200025 w 266"/>
              <a:gd name="T11" fmla="*/ 15875 h 228"/>
              <a:gd name="T12" fmla="*/ 225425 w 266"/>
              <a:gd name="T13" fmla="*/ 60325 h 228"/>
              <a:gd name="T14" fmla="*/ 247650 w 266"/>
              <a:gd name="T15" fmla="*/ 79375 h 228"/>
              <a:gd name="T16" fmla="*/ 330200 w 266"/>
              <a:gd name="T17" fmla="*/ 107950 h 228"/>
              <a:gd name="T18" fmla="*/ 387350 w 266"/>
              <a:gd name="T19" fmla="*/ 136525 h 228"/>
              <a:gd name="T20" fmla="*/ 396875 w 266"/>
              <a:gd name="T21" fmla="*/ 133350 h 228"/>
              <a:gd name="T22" fmla="*/ 415925 w 266"/>
              <a:gd name="T23" fmla="*/ 165100 h 228"/>
              <a:gd name="T24" fmla="*/ 415925 w 266"/>
              <a:gd name="T25" fmla="*/ 174625 h 228"/>
              <a:gd name="T26" fmla="*/ 415925 w 266"/>
              <a:gd name="T27" fmla="*/ 190500 h 228"/>
              <a:gd name="T28" fmla="*/ 330200 w 266"/>
              <a:gd name="T29" fmla="*/ 266700 h 228"/>
              <a:gd name="T30" fmla="*/ 317500 w 266"/>
              <a:gd name="T31" fmla="*/ 266700 h 228"/>
              <a:gd name="T32" fmla="*/ 304800 w 266"/>
              <a:gd name="T33" fmla="*/ 263525 h 228"/>
              <a:gd name="T34" fmla="*/ 304800 w 266"/>
              <a:gd name="T35" fmla="*/ 266700 h 228"/>
              <a:gd name="T36" fmla="*/ 311150 w 266"/>
              <a:gd name="T37" fmla="*/ 273050 h 228"/>
              <a:gd name="T38" fmla="*/ 311150 w 266"/>
              <a:gd name="T39" fmla="*/ 276225 h 228"/>
              <a:gd name="T40" fmla="*/ 304800 w 266"/>
              <a:gd name="T41" fmla="*/ 285750 h 228"/>
              <a:gd name="T42" fmla="*/ 304800 w 266"/>
              <a:gd name="T43" fmla="*/ 288925 h 228"/>
              <a:gd name="T44" fmla="*/ 304800 w 266"/>
              <a:gd name="T45" fmla="*/ 292100 h 228"/>
              <a:gd name="T46" fmla="*/ 311150 w 266"/>
              <a:gd name="T47" fmla="*/ 295275 h 228"/>
              <a:gd name="T48" fmla="*/ 304800 w 266"/>
              <a:gd name="T49" fmla="*/ 301625 h 228"/>
              <a:gd name="T50" fmla="*/ 301625 w 266"/>
              <a:gd name="T51" fmla="*/ 314325 h 228"/>
              <a:gd name="T52" fmla="*/ 301625 w 266"/>
              <a:gd name="T53" fmla="*/ 314325 h 228"/>
              <a:gd name="T54" fmla="*/ 298450 w 266"/>
              <a:gd name="T55" fmla="*/ 323850 h 228"/>
              <a:gd name="T56" fmla="*/ 301625 w 266"/>
              <a:gd name="T57" fmla="*/ 333375 h 228"/>
              <a:gd name="T58" fmla="*/ 311150 w 266"/>
              <a:gd name="T59" fmla="*/ 349250 h 228"/>
              <a:gd name="T60" fmla="*/ 311150 w 266"/>
              <a:gd name="T61" fmla="*/ 355600 h 228"/>
              <a:gd name="T62" fmla="*/ 301625 w 266"/>
              <a:gd name="T63" fmla="*/ 361950 h 228"/>
              <a:gd name="T64" fmla="*/ 295275 w 266"/>
              <a:gd name="T65" fmla="*/ 355600 h 228"/>
              <a:gd name="T66" fmla="*/ 273050 w 266"/>
              <a:gd name="T67" fmla="*/ 349250 h 228"/>
              <a:gd name="T68" fmla="*/ 238125 w 266"/>
              <a:gd name="T69" fmla="*/ 346075 h 228"/>
              <a:gd name="T70" fmla="*/ 184150 w 266"/>
              <a:gd name="T71" fmla="*/ 323850 h 228"/>
              <a:gd name="T72" fmla="*/ 161925 w 266"/>
              <a:gd name="T73" fmla="*/ 320675 h 228"/>
              <a:gd name="T74" fmla="*/ 152400 w 266"/>
              <a:gd name="T75" fmla="*/ 304800 h 228"/>
              <a:gd name="T76" fmla="*/ 136525 w 266"/>
              <a:gd name="T77" fmla="*/ 295275 h 228"/>
              <a:gd name="T78" fmla="*/ 120650 w 266"/>
              <a:gd name="T79" fmla="*/ 288925 h 228"/>
              <a:gd name="T80" fmla="*/ 104775 w 266"/>
              <a:gd name="T81" fmla="*/ 282575 h 228"/>
              <a:gd name="T82" fmla="*/ 92075 w 266"/>
              <a:gd name="T83" fmla="*/ 273050 h 228"/>
              <a:gd name="T84" fmla="*/ 76200 w 266"/>
              <a:gd name="T85" fmla="*/ 263525 h 228"/>
              <a:gd name="T86" fmla="*/ 69850 w 266"/>
              <a:gd name="T87" fmla="*/ 257175 h 228"/>
              <a:gd name="T88" fmla="*/ 66675 w 266"/>
              <a:gd name="T89" fmla="*/ 244475 h 228"/>
              <a:gd name="T90" fmla="*/ 47625 w 266"/>
              <a:gd name="T91" fmla="*/ 228600 h 228"/>
              <a:gd name="T92" fmla="*/ 44450 w 266"/>
              <a:gd name="T93" fmla="*/ 225425 h 228"/>
              <a:gd name="T94" fmla="*/ 47625 w 266"/>
              <a:gd name="T95" fmla="*/ 222250 h 228"/>
              <a:gd name="T96" fmla="*/ 44450 w 266"/>
              <a:gd name="T97" fmla="*/ 206375 h 228"/>
              <a:gd name="T98" fmla="*/ 38100 w 266"/>
              <a:gd name="T99" fmla="*/ 196850 h 228"/>
              <a:gd name="T100" fmla="*/ 34925 w 266"/>
              <a:gd name="T101" fmla="*/ 193675 h 228"/>
              <a:gd name="T102" fmla="*/ 15875 w 266"/>
              <a:gd name="T103" fmla="*/ 177800 h 228"/>
              <a:gd name="T104" fmla="*/ 0 w 266"/>
              <a:gd name="T105" fmla="*/ 165100 h 228"/>
              <a:gd name="T106" fmla="*/ 0 w 266"/>
              <a:gd name="T107" fmla="*/ 130175 h 228"/>
              <a:gd name="T108" fmla="*/ 0 w 266"/>
              <a:gd name="T109" fmla="*/ 130175 h 22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66" h="228">
                <a:moveTo>
                  <a:pt x="0" y="82"/>
                </a:moveTo>
                <a:lnTo>
                  <a:pt x="52" y="42"/>
                </a:lnTo>
                <a:lnTo>
                  <a:pt x="80" y="28"/>
                </a:lnTo>
                <a:lnTo>
                  <a:pt x="110" y="6"/>
                </a:lnTo>
                <a:lnTo>
                  <a:pt x="108" y="6"/>
                </a:lnTo>
                <a:lnTo>
                  <a:pt x="108" y="2"/>
                </a:lnTo>
                <a:lnTo>
                  <a:pt x="106" y="2"/>
                </a:lnTo>
                <a:lnTo>
                  <a:pt x="106" y="0"/>
                </a:lnTo>
                <a:lnTo>
                  <a:pt x="122" y="0"/>
                </a:lnTo>
                <a:lnTo>
                  <a:pt x="124" y="2"/>
                </a:lnTo>
                <a:lnTo>
                  <a:pt x="128" y="6"/>
                </a:lnTo>
                <a:lnTo>
                  <a:pt x="126" y="10"/>
                </a:lnTo>
                <a:lnTo>
                  <a:pt x="130" y="28"/>
                </a:lnTo>
                <a:lnTo>
                  <a:pt x="142" y="38"/>
                </a:lnTo>
                <a:lnTo>
                  <a:pt x="152" y="42"/>
                </a:lnTo>
                <a:lnTo>
                  <a:pt x="156" y="50"/>
                </a:lnTo>
                <a:lnTo>
                  <a:pt x="196" y="50"/>
                </a:lnTo>
                <a:lnTo>
                  <a:pt x="208" y="68"/>
                </a:lnTo>
                <a:lnTo>
                  <a:pt x="218" y="58"/>
                </a:lnTo>
                <a:lnTo>
                  <a:pt x="244" y="86"/>
                </a:lnTo>
                <a:lnTo>
                  <a:pt x="248" y="82"/>
                </a:lnTo>
                <a:lnTo>
                  <a:pt x="250" y="84"/>
                </a:lnTo>
                <a:lnTo>
                  <a:pt x="266" y="100"/>
                </a:lnTo>
                <a:lnTo>
                  <a:pt x="262" y="104"/>
                </a:lnTo>
                <a:lnTo>
                  <a:pt x="264" y="106"/>
                </a:lnTo>
                <a:lnTo>
                  <a:pt x="262" y="110"/>
                </a:lnTo>
                <a:lnTo>
                  <a:pt x="266" y="116"/>
                </a:lnTo>
                <a:lnTo>
                  <a:pt x="262" y="120"/>
                </a:lnTo>
                <a:lnTo>
                  <a:pt x="260" y="118"/>
                </a:lnTo>
                <a:lnTo>
                  <a:pt x="208" y="168"/>
                </a:lnTo>
                <a:lnTo>
                  <a:pt x="204" y="162"/>
                </a:lnTo>
                <a:lnTo>
                  <a:pt x="200" y="168"/>
                </a:lnTo>
                <a:lnTo>
                  <a:pt x="196" y="164"/>
                </a:lnTo>
                <a:lnTo>
                  <a:pt x="192" y="166"/>
                </a:lnTo>
                <a:lnTo>
                  <a:pt x="196" y="166"/>
                </a:lnTo>
                <a:lnTo>
                  <a:pt x="192" y="168"/>
                </a:lnTo>
                <a:lnTo>
                  <a:pt x="196" y="168"/>
                </a:lnTo>
                <a:lnTo>
                  <a:pt x="196" y="172"/>
                </a:lnTo>
                <a:lnTo>
                  <a:pt x="198" y="172"/>
                </a:lnTo>
                <a:lnTo>
                  <a:pt x="196" y="174"/>
                </a:lnTo>
                <a:lnTo>
                  <a:pt x="198" y="174"/>
                </a:lnTo>
                <a:lnTo>
                  <a:pt x="192" y="180"/>
                </a:lnTo>
                <a:lnTo>
                  <a:pt x="196" y="184"/>
                </a:lnTo>
                <a:lnTo>
                  <a:pt x="192" y="182"/>
                </a:lnTo>
                <a:lnTo>
                  <a:pt x="190" y="184"/>
                </a:lnTo>
                <a:lnTo>
                  <a:pt x="192" y="184"/>
                </a:lnTo>
                <a:lnTo>
                  <a:pt x="192" y="186"/>
                </a:lnTo>
                <a:lnTo>
                  <a:pt x="196" y="186"/>
                </a:lnTo>
                <a:lnTo>
                  <a:pt x="198" y="188"/>
                </a:lnTo>
                <a:lnTo>
                  <a:pt x="192" y="190"/>
                </a:lnTo>
                <a:lnTo>
                  <a:pt x="196" y="194"/>
                </a:lnTo>
                <a:lnTo>
                  <a:pt x="190" y="198"/>
                </a:lnTo>
                <a:lnTo>
                  <a:pt x="192" y="198"/>
                </a:lnTo>
                <a:lnTo>
                  <a:pt x="190" y="198"/>
                </a:lnTo>
                <a:lnTo>
                  <a:pt x="186" y="202"/>
                </a:lnTo>
                <a:lnTo>
                  <a:pt x="188" y="204"/>
                </a:lnTo>
                <a:lnTo>
                  <a:pt x="186" y="206"/>
                </a:lnTo>
                <a:lnTo>
                  <a:pt x="190" y="210"/>
                </a:lnTo>
                <a:lnTo>
                  <a:pt x="190" y="220"/>
                </a:lnTo>
                <a:lnTo>
                  <a:pt x="196" y="220"/>
                </a:lnTo>
                <a:lnTo>
                  <a:pt x="192" y="222"/>
                </a:lnTo>
                <a:lnTo>
                  <a:pt x="196" y="224"/>
                </a:lnTo>
                <a:lnTo>
                  <a:pt x="196" y="226"/>
                </a:lnTo>
                <a:lnTo>
                  <a:pt x="190" y="228"/>
                </a:lnTo>
                <a:lnTo>
                  <a:pt x="188" y="226"/>
                </a:lnTo>
                <a:lnTo>
                  <a:pt x="186" y="224"/>
                </a:lnTo>
                <a:lnTo>
                  <a:pt x="182" y="226"/>
                </a:lnTo>
                <a:lnTo>
                  <a:pt x="172" y="220"/>
                </a:lnTo>
                <a:lnTo>
                  <a:pt x="162" y="218"/>
                </a:lnTo>
                <a:lnTo>
                  <a:pt x="150" y="218"/>
                </a:lnTo>
                <a:lnTo>
                  <a:pt x="126" y="204"/>
                </a:lnTo>
                <a:lnTo>
                  <a:pt x="116" y="204"/>
                </a:lnTo>
                <a:lnTo>
                  <a:pt x="108" y="200"/>
                </a:lnTo>
                <a:lnTo>
                  <a:pt x="102" y="202"/>
                </a:lnTo>
                <a:lnTo>
                  <a:pt x="100" y="200"/>
                </a:lnTo>
                <a:lnTo>
                  <a:pt x="96" y="192"/>
                </a:lnTo>
                <a:lnTo>
                  <a:pt x="90" y="192"/>
                </a:lnTo>
                <a:lnTo>
                  <a:pt x="86" y="186"/>
                </a:lnTo>
                <a:lnTo>
                  <a:pt x="80" y="186"/>
                </a:lnTo>
                <a:lnTo>
                  <a:pt x="76" y="182"/>
                </a:lnTo>
                <a:lnTo>
                  <a:pt x="70" y="182"/>
                </a:lnTo>
                <a:lnTo>
                  <a:pt x="66" y="178"/>
                </a:lnTo>
                <a:lnTo>
                  <a:pt x="62" y="178"/>
                </a:lnTo>
                <a:lnTo>
                  <a:pt x="58" y="172"/>
                </a:lnTo>
                <a:lnTo>
                  <a:pt x="52" y="172"/>
                </a:lnTo>
                <a:lnTo>
                  <a:pt x="48" y="166"/>
                </a:lnTo>
                <a:lnTo>
                  <a:pt x="46" y="166"/>
                </a:lnTo>
                <a:lnTo>
                  <a:pt x="44" y="162"/>
                </a:lnTo>
                <a:lnTo>
                  <a:pt x="40" y="158"/>
                </a:lnTo>
                <a:lnTo>
                  <a:pt x="42" y="154"/>
                </a:lnTo>
                <a:lnTo>
                  <a:pt x="36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6" y="132"/>
                </a:lnTo>
                <a:lnTo>
                  <a:pt x="28" y="130"/>
                </a:lnTo>
                <a:lnTo>
                  <a:pt x="24" y="128"/>
                </a:lnTo>
                <a:lnTo>
                  <a:pt x="24" y="124"/>
                </a:lnTo>
                <a:lnTo>
                  <a:pt x="22" y="124"/>
                </a:lnTo>
                <a:lnTo>
                  <a:pt x="22" y="122"/>
                </a:lnTo>
                <a:lnTo>
                  <a:pt x="16" y="116"/>
                </a:lnTo>
                <a:lnTo>
                  <a:pt x="10" y="112"/>
                </a:lnTo>
                <a:lnTo>
                  <a:pt x="8" y="106"/>
                </a:lnTo>
                <a:lnTo>
                  <a:pt x="0" y="104"/>
                </a:lnTo>
                <a:lnTo>
                  <a:pt x="0" y="82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5" name="Freeform 99"/>
          <p:cNvSpPr>
            <a:spLocks/>
          </p:cNvSpPr>
          <p:nvPr/>
        </p:nvSpPr>
        <p:spPr bwMode="auto">
          <a:xfrm>
            <a:off x="3329305" y="3174598"/>
            <a:ext cx="406400" cy="555625"/>
          </a:xfrm>
          <a:custGeom>
            <a:avLst/>
            <a:gdLst>
              <a:gd name="T0" fmla="*/ 387350 w 256"/>
              <a:gd name="T1" fmla="*/ 361950 h 350"/>
              <a:gd name="T2" fmla="*/ 219075 w 256"/>
              <a:gd name="T3" fmla="*/ 488950 h 350"/>
              <a:gd name="T4" fmla="*/ 120650 w 256"/>
              <a:gd name="T5" fmla="*/ 555625 h 350"/>
              <a:gd name="T6" fmla="*/ 127000 w 256"/>
              <a:gd name="T7" fmla="*/ 546100 h 350"/>
              <a:gd name="T8" fmla="*/ 127000 w 256"/>
              <a:gd name="T9" fmla="*/ 539750 h 350"/>
              <a:gd name="T10" fmla="*/ 130175 w 256"/>
              <a:gd name="T11" fmla="*/ 527050 h 350"/>
              <a:gd name="T12" fmla="*/ 120650 w 256"/>
              <a:gd name="T13" fmla="*/ 520700 h 350"/>
              <a:gd name="T14" fmla="*/ 130175 w 256"/>
              <a:gd name="T15" fmla="*/ 517525 h 350"/>
              <a:gd name="T16" fmla="*/ 104775 w 256"/>
              <a:gd name="T17" fmla="*/ 504825 h 350"/>
              <a:gd name="T18" fmla="*/ 98425 w 256"/>
              <a:gd name="T19" fmla="*/ 498475 h 350"/>
              <a:gd name="T20" fmla="*/ 92075 w 256"/>
              <a:gd name="T21" fmla="*/ 488950 h 350"/>
              <a:gd name="T22" fmla="*/ 88900 w 256"/>
              <a:gd name="T23" fmla="*/ 482600 h 350"/>
              <a:gd name="T24" fmla="*/ 82550 w 256"/>
              <a:gd name="T25" fmla="*/ 466725 h 350"/>
              <a:gd name="T26" fmla="*/ 73025 w 256"/>
              <a:gd name="T27" fmla="*/ 463550 h 350"/>
              <a:gd name="T28" fmla="*/ 79375 w 256"/>
              <a:gd name="T29" fmla="*/ 444500 h 350"/>
              <a:gd name="T30" fmla="*/ 79375 w 256"/>
              <a:gd name="T31" fmla="*/ 431800 h 350"/>
              <a:gd name="T32" fmla="*/ 69850 w 256"/>
              <a:gd name="T33" fmla="*/ 425450 h 350"/>
              <a:gd name="T34" fmla="*/ 69850 w 256"/>
              <a:gd name="T35" fmla="*/ 419100 h 350"/>
              <a:gd name="T36" fmla="*/ 73025 w 256"/>
              <a:gd name="T37" fmla="*/ 400050 h 350"/>
              <a:gd name="T38" fmla="*/ 73025 w 256"/>
              <a:gd name="T39" fmla="*/ 390525 h 350"/>
              <a:gd name="T40" fmla="*/ 73025 w 256"/>
              <a:gd name="T41" fmla="*/ 384175 h 350"/>
              <a:gd name="T42" fmla="*/ 73025 w 256"/>
              <a:gd name="T43" fmla="*/ 361950 h 350"/>
              <a:gd name="T44" fmla="*/ 69850 w 256"/>
              <a:gd name="T45" fmla="*/ 358775 h 350"/>
              <a:gd name="T46" fmla="*/ 73025 w 256"/>
              <a:gd name="T47" fmla="*/ 346075 h 350"/>
              <a:gd name="T48" fmla="*/ 69850 w 256"/>
              <a:gd name="T49" fmla="*/ 333375 h 350"/>
              <a:gd name="T50" fmla="*/ 63500 w 256"/>
              <a:gd name="T51" fmla="*/ 327025 h 350"/>
              <a:gd name="T52" fmla="*/ 57150 w 256"/>
              <a:gd name="T53" fmla="*/ 317500 h 350"/>
              <a:gd name="T54" fmla="*/ 60325 w 256"/>
              <a:gd name="T55" fmla="*/ 304800 h 350"/>
              <a:gd name="T56" fmla="*/ 41275 w 256"/>
              <a:gd name="T57" fmla="*/ 295275 h 350"/>
              <a:gd name="T58" fmla="*/ 31750 w 256"/>
              <a:gd name="T59" fmla="*/ 301625 h 350"/>
              <a:gd name="T60" fmla="*/ 28575 w 256"/>
              <a:gd name="T61" fmla="*/ 292100 h 350"/>
              <a:gd name="T62" fmla="*/ 15875 w 256"/>
              <a:gd name="T63" fmla="*/ 288925 h 350"/>
              <a:gd name="T64" fmla="*/ 6350 w 256"/>
              <a:gd name="T65" fmla="*/ 282575 h 350"/>
              <a:gd name="T66" fmla="*/ 3175 w 256"/>
              <a:gd name="T67" fmla="*/ 257175 h 350"/>
              <a:gd name="T68" fmla="*/ 9525 w 256"/>
              <a:gd name="T69" fmla="*/ 247650 h 350"/>
              <a:gd name="T70" fmla="*/ 9525 w 256"/>
              <a:gd name="T71" fmla="*/ 234950 h 350"/>
              <a:gd name="T72" fmla="*/ 9525 w 256"/>
              <a:gd name="T73" fmla="*/ 228600 h 350"/>
              <a:gd name="T74" fmla="*/ 9525 w 256"/>
              <a:gd name="T75" fmla="*/ 222250 h 350"/>
              <a:gd name="T76" fmla="*/ 19050 w 256"/>
              <a:gd name="T77" fmla="*/ 209550 h 350"/>
              <a:gd name="T78" fmla="*/ 15875 w 256"/>
              <a:gd name="T79" fmla="*/ 206375 h 350"/>
              <a:gd name="T80" fmla="*/ 15875 w 256"/>
              <a:gd name="T81" fmla="*/ 196850 h 350"/>
              <a:gd name="T82" fmla="*/ 22225 w 256"/>
              <a:gd name="T83" fmla="*/ 200025 h 350"/>
              <a:gd name="T84" fmla="*/ 117475 w 256"/>
              <a:gd name="T85" fmla="*/ 120650 h 350"/>
              <a:gd name="T86" fmla="*/ 120650 w 256"/>
              <a:gd name="T87" fmla="*/ 107950 h 350"/>
              <a:gd name="T88" fmla="*/ 127000 w 256"/>
              <a:gd name="T89" fmla="*/ 92075 h 350"/>
              <a:gd name="T90" fmla="*/ 101600 w 256"/>
              <a:gd name="T91" fmla="*/ 66675 h 35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56" h="350">
                <a:moveTo>
                  <a:pt x="64" y="42"/>
                </a:moveTo>
                <a:lnTo>
                  <a:pt x="136" y="0"/>
                </a:lnTo>
                <a:lnTo>
                  <a:pt x="244" y="228"/>
                </a:lnTo>
                <a:lnTo>
                  <a:pt x="256" y="246"/>
                </a:lnTo>
                <a:lnTo>
                  <a:pt x="140" y="312"/>
                </a:lnTo>
                <a:lnTo>
                  <a:pt x="138" y="308"/>
                </a:lnTo>
                <a:lnTo>
                  <a:pt x="134" y="310"/>
                </a:lnTo>
                <a:lnTo>
                  <a:pt x="134" y="318"/>
                </a:lnTo>
                <a:lnTo>
                  <a:pt x="76" y="350"/>
                </a:lnTo>
                <a:lnTo>
                  <a:pt x="78" y="348"/>
                </a:lnTo>
                <a:lnTo>
                  <a:pt x="82" y="346"/>
                </a:lnTo>
                <a:lnTo>
                  <a:pt x="80" y="344"/>
                </a:lnTo>
                <a:lnTo>
                  <a:pt x="78" y="342"/>
                </a:lnTo>
                <a:lnTo>
                  <a:pt x="78" y="340"/>
                </a:lnTo>
                <a:lnTo>
                  <a:pt x="80" y="340"/>
                </a:lnTo>
                <a:lnTo>
                  <a:pt x="78" y="334"/>
                </a:lnTo>
                <a:lnTo>
                  <a:pt x="76" y="334"/>
                </a:lnTo>
                <a:lnTo>
                  <a:pt x="82" y="332"/>
                </a:lnTo>
                <a:lnTo>
                  <a:pt x="78" y="330"/>
                </a:lnTo>
                <a:lnTo>
                  <a:pt x="78" y="328"/>
                </a:lnTo>
                <a:lnTo>
                  <a:pt x="76" y="328"/>
                </a:lnTo>
                <a:lnTo>
                  <a:pt x="78" y="326"/>
                </a:lnTo>
                <a:lnTo>
                  <a:pt x="78" y="328"/>
                </a:lnTo>
                <a:lnTo>
                  <a:pt x="82" y="326"/>
                </a:lnTo>
                <a:lnTo>
                  <a:pt x="78" y="322"/>
                </a:lnTo>
                <a:lnTo>
                  <a:pt x="76" y="322"/>
                </a:lnTo>
                <a:lnTo>
                  <a:pt x="66" y="318"/>
                </a:lnTo>
                <a:lnTo>
                  <a:pt x="64" y="314"/>
                </a:lnTo>
                <a:lnTo>
                  <a:pt x="66" y="314"/>
                </a:lnTo>
                <a:lnTo>
                  <a:pt x="62" y="314"/>
                </a:lnTo>
                <a:lnTo>
                  <a:pt x="62" y="310"/>
                </a:lnTo>
                <a:lnTo>
                  <a:pt x="60" y="310"/>
                </a:lnTo>
                <a:lnTo>
                  <a:pt x="58" y="308"/>
                </a:lnTo>
                <a:lnTo>
                  <a:pt x="60" y="306"/>
                </a:lnTo>
                <a:lnTo>
                  <a:pt x="60" y="304"/>
                </a:lnTo>
                <a:lnTo>
                  <a:pt x="56" y="304"/>
                </a:lnTo>
                <a:lnTo>
                  <a:pt x="54" y="300"/>
                </a:lnTo>
                <a:lnTo>
                  <a:pt x="52" y="300"/>
                </a:lnTo>
                <a:lnTo>
                  <a:pt x="52" y="294"/>
                </a:lnTo>
                <a:lnTo>
                  <a:pt x="50" y="294"/>
                </a:lnTo>
                <a:lnTo>
                  <a:pt x="50" y="292"/>
                </a:lnTo>
                <a:lnTo>
                  <a:pt x="46" y="292"/>
                </a:lnTo>
                <a:lnTo>
                  <a:pt x="52" y="290"/>
                </a:lnTo>
                <a:lnTo>
                  <a:pt x="46" y="280"/>
                </a:lnTo>
                <a:lnTo>
                  <a:pt x="50" y="280"/>
                </a:lnTo>
                <a:lnTo>
                  <a:pt x="50" y="276"/>
                </a:lnTo>
                <a:lnTo>
                  <a:pt x="46" y="272"/>
                </a:lnTo>
                <a:lnTo>
                  <a:pt x="50" y="272"/>
                </a:lnTo>
                <a:lnTo>
                  <a:pt x="50" y="270"/>
                </a:lnTo>
                <a:lnTo>
                  <a:pt x="44" y="268"/>
                </a:lnTo>
                <a:lnTo>
                  <a:pt x="42" y="266"/>
                </a:lnTo>
                <a:lnTo>
                  <a:pt x="44" y="264"/>
                </a:lnTo>
                <a:lnTo>
                  <a:pt x="42" y="264"/>
                </a:lnTo>
                <a:lnTo>
                  <a:pt x="42" y="258"/>
                </a:lnTo>
                <a:lnTo>
                  <a:pt x="46" y="252"/>
                </a:lnTo>
                <a:lnTo>
                  <a:pt x="50" y="256"/>
                </a:lnTo>
                <a:lnTo>
                  <a:pt x="52" y="246"/>
                </a:lnTo>
                <a:lnTo>
                  <a:pt x="46" y="246"/>
                </a:lnTo>
                <a:lnTo>
                  <a:pt x="46" y="244"/>
                </a:lnTo>
                <a:lnTo>
                  <a:pt x="50" y="244"/>
                </a:lnTo>
                <a:lnTo>
                  <a:pt x="46" y="242"/>
                </a:lnTo>
                <a:lnTo>
                  <a:pt x="46" y="236"/>
                </a:lnTo>
                <a:lnTo>
                  <a:pt x="50" y="232"/>
                </a:lnTo>
                <a:lnTo>
                  <a:pt x="46" y="228"/>
                </a:lnTo>
                <a:lnTo>
                  <a:pt x="44" y="228"/>
                </a:lnTo>
                <a:lnTo>
                  <a:pt x="46" y="228"/>
                </a:lnTo>
                <a:lnTo>
                  <a:pt x="44" y="226"/>
                </a:lnTo>
                <a:lnTo>
                  <a:pt x="42" y="222"/>
                </a:lnTo>
                <a:lnTo>
                  <a:pt x="46" y="218"/>
                </a:lnTo>
                <a:lnTo>
                  <a:pt x="44" y="218"/>
                </a:lnTo>
                <a:lnTo>
                  <a:pt x="46" y="216"/>
                </a:lnTo>
                <a:lnTo>
                  <a:pt x="44" y="210"/>
                </a:lnTo>
                <a:lnTo>
                  <a:pt x="44" y="208"/>
                </a:lnTo>
                <a:lnTo>
                  <a:pt x="42" y="210"/>
                </a:lnTo>
                <a:lnTo>
                  <a:pt x="40" y="206"/>
                </a:lnTo>
                <a:lnTo>
                  <a:pt x="42" y="202"/>
                </a:lnTo>
                <a:lnTo>
                  <a:pt x="40" y="202"/>
                </a:lnTo>
                <a:lnTo>
                  <a:pt x="36" y="200"/>
                </a:lnTo>
                <a:lnTo>
                  <a:pt x="36" y="196"/>
                </a:lnTo>
                <a:lnTo>
                  <a:pt x="38" y="198"/>
                </a:lnTo>
                <a:lnTo>
                  <a:pt x="38" y="192"/>
                </a:lnTo>
                <a:lnTo>
                  <a:pt x="34" y="192"/>
                </a:lnTo>
                <a:lnTo>
                  <a:pt x="34" y="188"/>
                </a:lnTo>
                <a:lnTo>
                  <a:pt x="26" y="186"/>
                </a:lnTo>
                <a:lnTo>
                  <a:pt x="26" y="188"/>
                </a:lnTo>
                <a:lnTo>
                  <a:pt x="24" y="188"/>
                </a:lnTo>
                <a:lnTo>
                  <a:pt x="20" y="190"/>
                </a:lnTo>
                <a:lnTo>
                  <a:pt x="20" y="188"/>
                </a:lnTo>
                <a:lnTo>
                  <a:pt x="18" y="188"/>
                </a:lnTo>
                <a:lnTo>
                  <a:pt x="18" y="184"/>
                </a:lnTo>
                <a:lnTo>
                  <a:pt x="12" y="182"/>
                </a:lnTo>
                <a:lnTo>
                  <a:pt x="10" y="184"/>
                </a:lnTo>
                <a:lnTo>
                  <a:pt x="10" y="182"/>
                </a:lnTo>
                <a:lnTo>
                  <a:pt x="6" y="180"/>
                </a:lnTo>
                <a:lnTo>
                  <a:pt x="10" y="178"/>
                </a:lnTo>
                <a:lnTo>
                  <a:pt x="4" y="178"/>
                </a:lnTo>
                <a:lnTo>
                  <a:pt x="4" y="168"/>
                </a:lnTo>
                <a:lnTo>
                  <a:pt x="0" y="164"/>
                </a:lnTo>
                <a:lnTo>
                  <a:pt x="2" y="162"/>
                </a:lnTo>
                <a:lnTo>
                  <a:pt x="0" y="160"/>
                </a:lnTo>
                <a:lnTo>
                  <a:pt x="4" y="156"/>
                </a:lnTo>
                <a:lnTo>
                  <a:pt x="6" y="156"/>
                </a:lnTo>
                <a:lnTo>
                  <a:pt x="4" y="156"/>
                </a:lnTo>
                <a:lnTo>
                  <a:pt x="10" y="152"/>
                </a:lnTo>
                <a:lnTo>
                  <a:pt x="6" y="148"/>
                </a:lnTo>
                <a:lnTo>
                  <a:pt x="12" y="146"/>
                </a:lnTo>
                <a:lnTo>
                  <a:pt x="10" y="144"/>
                </a:lnTo>
                <a:lnTo>
                  <a:pt x="6" y="144"/>
                </a:lnTo>
                <a:lnTo>
                  <a:pt x="6" y="142"/>
                </a:lnTo>
                <a:lnTo>
                  <a:pt x="4" y="142"/>
                </a:lnTo>
                <a:lnTo>
                  <a:pt x="6" y="140"/>
                </a:lnTo>
                <a:lnTo>
                  <a:pt x="10" y="142"/>
                </a:lnTo>
                <a:lnTo>
                  <a:pt x="6" y="138"/>
                </a:lnTo>
                <a:lnTo>
                  <a:pt x="12" y="132"/>
                </a:lnTo>
                <a:lnTo>
                  <a:pt x="10" y="132"/>
                </a:lnTo>
                <a:lnTo>
                  <a:pt x="12" y="130"/>
                </a:lnTo>
                <a:lnTo>
                  <a:pt x="10" y="130"/>
                </a:lnTo>
                <a:lnTo>
                  <a:pt x="10" y="126"/>
                </a:lnTo>
                <a:lnTo>
                  <a:pt x="6" y="126"/>
                </a:lnTo>
                <a:lnTo>
                  <a:pt x="10" y="124"/>
                </a:lnTo>
                <a:lnTo>
                  <a:pt x="6" y="124"/>
                </a:lnTo>
                <a:lnTo>
                  <a:pt x="10" y="122"/>
                </a:lnTo>
                <a:lnTo>
                  <a:pt x="14" y="126"/>
                </a:lnTo>
                <a:lnTo>
                  <a:pt x="18" y="120"/>
                </a:lnTo>
                <a:lnTo>
                  <a:pt x="22" y="126"/>
                </a:lnTo>
                <a:lnTo>
                  <a:pt x="74" y="76"/>
                </a:lnTo>
                <a:lnTo>
                  <a:pt x="76" y="78"/>
                </a:lnTo>
                <a:lnTo>
                  <a:pt x="80" y="74"/>
                </a:lnTo>
                <a:lnTo>
                  <a:pt x="76" y="68"/>
                </a:lnTo>
                <a:lnTo>
                  <a:pt x="78" y="64"/>
                </a:lnTo>
                <a:lnTo>
                  <a:pt x="76" y="62"/>
                </a:lnTo>
                <a:lnTo>
                  <a:pt x="80" y="58"/>
                </a:lnTo>
                <a:lnTo>
                  <a:pt x="64" y="42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6" name="Freeform 100"/>
          <p:cNvSpPr>
            <a:spLocks/>
          </p:cNvSpPr>
          <p:nvPr/>
        </p:nvSpPr>
        <p:spPr bwMode="auto">
          <a:xfrm>
            <a:off x="3442017" y="3557185"/>
            <a:ext cx="377825" cy="390525"/>
          </a:xfrm>
          <a:custGeom>
            <a:avLst/>
            <a:gdLst>
              <a:gd name="T0" fmla="*/ 285750 w 238"/>
              <a:gd name="T1" fmla="*/ 0 h 246"/>
              <a:gd name="T2" fmla="*/ 377825 w 238"/>
              <a:gd name="T3" fmla="*/ 200025 h 246"/>
              <a:gd name="T4" fmla="*/ 342900 w 238"/>
              <a:gd name="T5" fmla="*/ 165100 h 246"/>
              <a:gd name="T6" fmla="*/ 203200 w 238"/>
              <a:gd name="T7" fmla="*/ 304800 h 246"/>
              <a:gd name="T8" fmla="*/ 225425 w 238"/>
              <a:gd name="T9" fmla="*/ 323850 h 246"/>
              <a:gd name="T10" fmla="*/ 171450 w 238"/>
              <a:gd name="T11" fmla="*/ 377825 h 246"/>
              <a:gd name="T12" fmla="*/ 165100 w 238"/>
              <a:gd name="T13" fmla="*/ 371475 h 246"/>
              <a:gd name="T14" fmla="*/ 158750 w 238"/>
              <a:gd name="T15" fmla="*/ 377825 h 246"/>
              <a:gd name="T16" fmla="*/ 165100 w 238"/>
              <a:gd name="T17" fmla="*/ 384175 h 246"/>
              <a:gd name="T18" fmla="*/ 158750 w 238"/>
              <a:gd name="T19" fmla="*/ 390525 h 246"/>
              <a:gd name="T20" fmla="*/ 0 w 238"/>
              <a:gd name="T21" fmla="*/ 228600 h 246"/>
              <a:gd name="T22" fmla="*/ 12700 w 238"/>
              <a:gd name="T23" fmla="*/ 225425 h 246"/>
              <a:gd name="T24" fmla="*/ 12700 w 238"/>
              <a:gd name="T25" fmla="*/ 209550 h 246"/>
              <a:gd name="T26" fmla="*/ 12700 w 238"/>
              <a:gd name="T27" fmla="*/ 203200 h 246"/>
              <a:gd name="T28" fmla="*/ 15875 w 238"/>
              <a:gd name="T29" fmla="*/ 200025 h 246"/>
              <a:gd name="T30" fmla="*/ 9525 w 238"/>
              <a:gd name="T31" fmla="*/ 196850 h 246"/>
              <a:gd name="T32" fmla="*/ 9525 w 238"/>
              <a:gd name="T33" fmla="*/ 193675 h 246"/>
              <a:gd name="T34" fmla="*/ 6350 w 238"/>
              <a:gd name="T35" fmla="*/ 190500 h 246"/>
              <a:gd name="T36" fmla="*/ 9525 w 238"/>
              <a:gd name="T37" fmla="*/ 180975 h 246"/>
              <a:gd name="T38" fmla="*/ 0 w 238"/>
              <a:gd name="T39" fmla="*/ 171450 h 246"/>
              <a:gd name="T40" fmla="*/ 0 w 238"/>
              <a:gd name="T41" fmla="*/ 165100 h 246"/>
              <a:gd name="T42" fmla="*/ 92075 w 238"/>
              <a:gd name="T43" fmla="*/ 114300 h 246"/>
              <a:gd name="T44" fmla="*/ 92075 w 238"/>
              <a:gd name="T45" fmla="*/ 101600 h 246"/>
              <a:gd name="T46" fmla="*/ 98425 w 238"/>
              <a:gd name="T47" fmla="*/ 98425 h 246"/>
              <a:gd name="T48" fmla="*/ 101600 w 238"/>
              <a:gd name="T49" fmla="*/ 104775 h 246"/>
              <a:gd name="T50" fmla="*/ 285750 w 238"/>
              <a:gd name="T51" fmla="*/ 0 h 246"/>
              <a:gd name="T52" fmla="*/ 285750 w 238"/>
              <a:gd name="T53" fmla="*/ 0 h 246"/>
              <a:gd name="T54" fmla="*/ 285750 w 238"/>
              <a:gd name="T55" fmla="*/ 0 h 246"/>
              <a:gd name="T56" fmla="*/ 285750 w 238"/>
              <a:gd name="T57" fmla="*/ 0 h 2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38" h="246">
                <a:moveTo>
                  <a:pt x="180" y="0"/>
                </a:moveTo>
                <a:lnTo>
                  <a:pt x="238" y="126"/>
                </a:lnTo>
                <a:lnTo>
                  <a:pt x="216" y="104"/>
                </a:lnTo>
                <a:lnTo>
                  <a:pt x="128" y="192"/>
                </a:lnTo>
                <a:lnTo>
                  <a:pt x="142" y="204"/>
                </a:lnTo>
                <a:lnTo>
                  <a:pt x="108" y="238"/>
                </a:lnTo>
                <a:lnTo>
                  <a:pt x="104" y="234"/>
                </a:lnTo>
                <a:lnTo>
                  <a:pt x="100" y="238"/>
                </a:lnTo>
                <a:lnTo>
                  <a:pt x="104" y="242"/>
                </a:lnTo>
                <a:lnTo>
                  <a:pt x="100" y="246"/>
                </a:lnTo>
                <a:lnTo>
                  <a:pt x="0" y="144"/>
                </a:lnTo>
                <a:lnTo>
                  <a:pt x="8" y="142"/>
                </a:lnTo>
                <a:lnTo>
                  <a:pt x="8" y="132"/>
                </a:lnTo>
                <a:lnTo>
                  <a:pt x="8" y="128"/>
                </a:lnTo>
                <a:lnTo>
                  <a:pt x="10" y="126"/>
                </a:lnTo>
                <a:lnTo>
                  <a:pt x="6" y="124"/>
                </a:lnTo>
                <a:lnTo>
                  <a:pt x="6" y="122"/>
                </a:lnTo>
                <a:lnTo>
                  <a:pt x="4" y="120"/>
                </a:lnTo>
                <a:lnTo>
                  <a:pt x="6" y="114"/>
                </a:lnTo>
                <a:lnTo>
                  <a:pt x="0" y="108"/>
                </a:lnTo>
                <a:lnTo>
                  <a:pt x="0" y="104"/>
                </a:lnTo>
                <a:lnTo>
                  <a:pt x="58" y="72"/>
                </a:lnTo>
                <a:lnTo>
                  <a:pt x="58" y="64"/>
                </a:lnTo>
                <a:lnTo>
                  <a:pt x="62" y="62"/>
                </a:lnTo>
                <a:lnTo>
                  <a:pt x="64" y="66"/>
                </a:lnTo>
                <a:lnTo>
                  <a:pt x="180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7" name="Freeform 101"/>
          <p:cNvSpPr>
            <a:spLocks/>
          </p:cNvSpPr>
          <p:nvPr/>
        </p:nvSpPr>
        <p:spPr bwMode="auto">
          <a:xfrm>
            <a:off x="3326130" y="3793723"/>
            <a:ext cx="342900" cy="374650"/>
          </a:xfrm>
          <a:custGeom>
            <a:avLst/>
            <a:gdLst>
              <a:gd name="T0" fmla="*/ 123825 w 216"/>
              <a:gd name="T1" fmla="*/ 0 h 236"/>
              <a:gd name="T2" fmla="*/ 282575 w 216"/>
              <a:gd name="T3" fmla="*/ 161925 h 236"/>
              <a:gd name="T4" fmla="*/ 254000 w 216"/>
              <a:gd name="T5" fmla="*/ 190500 h 236"/>
              <a:gd name="T6" fmla="*/ 342900 w 216"/>
              <a:gd name="T7" fmla="*/ 279400 h 236"/>
              <a:gd name="T8" fmla="*/ 307975 w 216"/>
              <a:gd name="T9" fmla="*/ 314325 h 236"/>
              <a:gd name="T10" fmla="*/ 327025 w 216"/>
              <a:gd name="T11" fmla="*/ 336550 h 236"/>
              <a:gd name="T12" fmla="*/ 320675 w 216"/>
              <a:gd name="T13" fmla="*/ 342900 h 236"/>
              <a:gd name="T14" fmla="*/ 320675 w 216"/>
              <a:gd name="T15" fmla="*/ 346075 h 236"/>
              <a:gd name="T16" fmla="*/ 311150 w 216"/>
              <a:gd name="T17" fmla="*/ 352425 h 236"/>
              <a:gd name="T18" fmla="*/ 292100 w 216"/>
              <a:gd name="T19" fmla="*/ 371475 h 236"/>
              <a:gd name="T20" fmla="*/ 285750 w 216"/>
              <a:gd name="T21" fmla="*/ 368300 h 236"/>
              <a:gd name="T22" fmla="*/ 282575 w 216"/>
              <a:gd name="T23" fmla="*/ 371475 h 236"/>
              <a:gd name="T24" fmla="*/ 282575 w 216"/>
              <a:gd name="T25" fmla="*/ 374650 h 236"/>
              <a:gd name="T26" fmla="*/ 266700 w 216"/>
              <a:gd name="T27" fmla="*/ 371475 h 236"/>
              <a:gd name="T28" fmla="*/ 273050 w 216"/>
              <a:gd name="T29" fmla="*/ 368300 h 236"/>
              <a:gd name="T30" fmla="*/ 276225 w 216"/>
              <a:gd name="T31" fmla="*/ 368300 h 236"/>
              <a:gd name="T32" fmla="*/ 276225 w 216"/>
              <a:gd name="T33" fmla="*/ 365125 h 236"/>
              <a:gd name="T34" fmla="*/ 279400 w 216"/>
              <a:gd name="T35" fmla="*/ 358775 h 236"/>
              <a:gd name="T36" fmla="*/ 266700 w 216"/>
              <a:gd name="T37" fmla="*/ 349250 h 236"/>
              <a:gd name="T38" fmla="*/ 263525 w 216"/>
              <a:gd name="T39" fmla="*/ 342900 h 236"/>
              <a:gd name="T40" fmla="*/ 266700 w 216"/>
              <a:gd name="T41" fmla="*/ 339725 h 236"/>
              <a:gd name="T42" fmla="*/ 263525 w 216"/>
              <a:gd name="T43" fmla="*/ 336550 h 236"/>
              <a:gd name="T44" fmla="*/ 260350 w 216"/>
              <a:gd name="T45" fmla="*/ 339725 h 236"/>
              <a:gd name="T46" fmla="*/ 257175 w 216"/>
              <a:gd name="T47" fmla="*/ 336550 h 236"/>
              <a:gd name="T48" fmla="*/ 209550 w 216"/>
              <a:gd name="T49" fmla="*/ 336550 h 236"/>
              <a:gd name="T50" fmla="*/ 209550 w 216"/>
              <a:gd name="T51" fmla="*/ 346075 h 236"/>
              <a:gd name="T52" fmla="*/ 190500 w 216"/>
              <a:gd name="T53" fmla="*/ 346075 h 236"/>
              <a:gd name="T54" fmla="*/ 190500 w 216"/>
              <a:gd name="T55" fmla="*/ 355600 h 236"/>
              <a:gd name="T56" fmla="*/ 76200 w 216"/>
              <a:gd name="T57" fmla="*/ 352425 h 236"/>
              <a:gd name="T58" fmla="*/ 76200 w 216"/>
              <a:gd name="T59" fmla="*/ 346075 h 236"/>
              <a:gd name="T60" fmla="*/ 66675 w 216"/>
              <a:gd name="T61" fmla="*/ 346075 h 236"/>
              <a:gd name="T62" fmla="*/ 66675 w 216"/>
              <a:gd name="T63" fmla="*/ 352425 h 236"/>
              <a:gd name="T64" fmla="*/ 6350 w 216"/>
              <a:gd name="T65" fmla="*/ 352425 h 236"/>
              <a:gd name="T66" fmla="*/ 9525 w 216"/>
              <a:gd name="T67" fmla="*/ 200025 h 236"/>
              <a:gd name="T68" fmla="*/ 0 w 216"/>
              <a:gd name="T69" fmla="*/ 200025 h 236"/>
              <a:gd name="T70" fmla="*/ 0 w 216"/>
              <a:gd name="T71" fmla="*/ 190500 h 236"/>
              <a:gd name="T72" fmla="*/ 9525 w 216"/>
              <a:gd name="T73" fmla="*/ 187325 h 236"/>
              <a:gd name="T74" fmla="*/ 9525 w 216"/>
              <a:gd name="T75" fmla="*/ 149225 h 236"/>
              <a:gd name="T76" fmla="*/ 9525 w 216"/>
              <a:gd name="T77" fmla="*/ 142875 h 236"/>
              <a:gd name="T78" fmla="*/ 0 w 216"/>
              <a:gd name="T79" fmla="*/ 142875 h 236"/>
              <a:gd name="T80" fmla="*/ 38100 w 216"/>
              <a:gd name="T81" fmla="*/ 82550 h 236"/>
              <a:gd name="T82" fmla="*/ 95250 w 216"/>
              <a:gd name="T83" fmla="*/ 0 h 236"/>
              <a:gd name="T84" fmla="*/ 104775 w 216"/>
              <a:gd name="T85" fmla="*/ 12700 h 236"/>
              <a:gd name="T86" fmla="*/ 114300 w 216"/>
              <a:gd name="T87" fmla="*/ 15875 h 236"/>
              <a:gd name="T88" fmla="*/ 114300 w 216"/>
              <a:gd name="T89" fmla="*/ 15875 h 236"/>
              <a:gd name="T90" fmla="*/ 120650 w 216"/>
              <a:gd name="T91" fmla="*/ 15875 h 236"/>
              <a:gd name="T92" fmla="*/ 120650 w 216"/>
              <a:gd name="T93" fmla="*/ 3175 h 236"/>
              <a:gd name="T94" fmla="*/ 123825 w 216"/>
              <a:gd name="T95" fmla="*/ 0 h 236"/>
              <a:gd name="T96" fmla="*/ 123825 w 216"/>
              <a:gd name="T97" fmla="*/ 0 h 236"/>
              <a:gd name="T98" fmla="*/ 123825 w 216"/>
              <a:gd name="T99" fmla="*/ 0 h 236"/>
              <a:gd name="T100" fmla="*/ 123825 w 216"/>
              <a:gd name="T101" fmla="*/ 0 h 2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6" h="236">
                <a:moveTo>
                  <a:pt x="78" y="0"/>
                </a:moveTo>
                <a:lnTo>
                  <a:pt x="178" y="102"/>
                </a:lnTo>
                <a:lnTo>
                  <a:pt x="160" y="120"/>
                </a:lnTo>
                <a:lnTo>
                  <a:pt x="216" y="176"/>
                </a:lnTo>
                <a:lnTo>
                  <a:pt x="194" y="198"/>
                </a:lnTo>
                <a:lnTo>
                  <a:pt x="206" y="212"/>
                </a:lnTo>
                <a:lnTo>
                  <a:pt x="202" y="216"/>
                </a:lnTo>
                <a:lnTo>
                  <a:pt x="202" y="218"/>
                </a:lnTo>
                <a:lnTo>
                  <a:pt x="196" y="222"/>
                </a:lnTo>
                <a:lnTo>
                  <a:pt x="184" y="234"/>
                </a:lnTo>
                <a:lnTo>
                  <a:pt x="180" y="232"/>
                </a:lnTo>
                <a:lnTo>
                  <a:pt x="178" y="234"/>
                </a:lnTo>
                <a:lnTo>
                  <a:pt x="178" y="236"/>
                </a:lnTo>
                <a:lnTo>
                  <a:pt x="168" y="234"/>
                </a:lnTo>
                <a:lnTo>
                  <a:pt x="172" y="232"/>
                </a:lnTo>
                <a:lnTo>
                  <a:pt x="174" y="232"/>
                </a:lnTo>
                <a:lnTo>
                  <a:pt x="174" y="230"/>
                </a:lnTo>
                <a:lnTo>
                  <a:pt x="176" y="226"/>
                </a:lnTo>
                <a:lnTo>
                  <a:pt x="168" y="220"/>
                </a:lnTo>
                <a:lnTo>
                  <a:pt x="166" y="216"/>
                </a:lnTo>
                <a:lnTo>
                  <a:pt x="168" y="214"/>
                </a:lnTo>
                <a:lnTo>
                  <a:pt x="166" y="212"/>
                </a:lnTo>
                <a:lnTo>
                  <a:pt x="164" y="214"/>
                </a:lnTo>
                <a:lnTo>
                  <a:pt x="162" y="212"/>
                </a:lnTo>
                <a:lnTo>
                  <a:pt x="132" y="212"/>
                </a:lnTo>
                <a:lnTo>
                  <a:pt x="132" y="218"/>
                </a:lnTo>
                <a:lnTo>
                  <a:pt x="120" y="218"/>
                </a:lnTo>
                <a:lnTo>
                  <a:pt x="120" y="224"/>
                </a:lnTo>
                <a:lnTo>
                  <a:pt x="48" y="222"/>
                </a:lnTo>
                <a:lnTo>
                  <a:pt x="48" y="218"/>
                </a:lnTo>
                <a:lnTo>
                  <a:pt x="42" y="218"/>
                </a:lnTo>
                <a:lnTo>
                  <a:pt x="42" y="222"/>
                </a:lnTo>
                <a:lnTo>
                  <a:pt x="4" y="222"/>
                </a:lnTo>
                <a:lnTo>
                  <a:pt x="6" y="126"/>
                </a:lnTo>
                <a:lnTo>
                  <a:pt x="0" y="126"/>
                </a:lnTo>
                <a:lnTo>
                  <a:pt x="0" y="120"/>
                </a:lnTo>
                <a:lnTo>
                  <a:pt x="6" y="118"/>
                </a:lnTo>
                <a:lnTo>
                  <a:pt x="6" y="94"/>
                </a:lnTo>
                <a:lnTo>
                  <a:pt x="6" y="90"/>
                </a:lnTo>
                <a:lnTo>
                  <a:pt x="0" y="90"/>
                </a:lnTo>
                <a:lnTo>
                  <a:pt x="24" y="52"/>
                </a:lnTo>
                <a:lnTo>
                  <a:pt x="60" y="0"/>
                </a:lnTo>
                <a:lnTo>
                  <a:pt x="66" y="8"/>
                </a:lnTo>
                <a:lnTo>
                  <a:pt x="72" y="10"/>
                </a:lnTo>
                <a:lnTo>
                  <a:pt x="76" y="10"/>
                </a:lnTo>
                <a:lnTo>
                  <a:pt x="76" y="2"/>
                </a:lnTo>
                <a:lnTo>
                  <a:pt x="78" y="0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8" name="Freeform 102"/>
          <p:cNvSpPr>
            <a:spLocks/>
          </p:cNvSpPr>
          <p:nvPr/>
        </p:nvSpPr>
        <p:spPr bwMode="auto">
          <a:xfrm>
            <a:off x="2884805" y="3933423"/>
            <a:ext cx="450850" cy="327025"/>
          </a:xfrm>
          <a:custGeom>
            <a:avLst/>
            <a:gdLst>
              <a:gd name="T0" fmla="*/ 450850 w 284"/>
              <a:gd name="T1" fmla="*/ 3175 h 206"/>
              <a:gd name="T2" fmla="*/ 450850 w 284"/>
              <a:gd name="T3" fmla="*/ 47625 h 206"/>
              <a:gd name="T4" fmla="*/ 441325 w 284"/>
              <a:gd name="T5" fmla="*/ 60325 h 206"/>
              <a:gd name="T6" fmla="*/ 447675 w 284"/>
              <a:gd name="T7" fmla="*/ 212725 h 206"/>
              <a:gd name="T8" fmla="*/ 79375 w 284"/>
              <a:gd name="T9" fmla="*/ 323850 h 206"/>
              <a:gd name="T10" fmla="*/ 66675 w 284"/>
              <a:gd name="T11" fmla="*/ 314325 h 206"/>
              <a:gd name="T12" fmla="*/ 69850 w 284"/>
              <a:gd name="T13" fmla="*/ 304800 h 206"/>
              <a:gd name="T14" fmla="*/ 57150 w 284"/>
              <a:gd name="T15" fmla="*/ 307975 h 206"/>
              <a:gd name="T16" fmla="*/ 50800 w 284"/>
              <a:gd name="T17" fmla="*/ 273050 h 206"/>
              <a:gd name="T18" fmla="*/ 60325 w 284"/>
              <a:gd name="T19" fmla="*/ 244475 h 206"/>
              <a:gd name="T20" fmla="*/ 50800 w 284"/>
              <a:gd name="T21" fmla="*/ 241300 h 206"/>
              <a:gd name="T22" fmla="*/ 50800 w 284"/>
              <a:gd name="T23" fmla="*/ 234950 h 206"/>
              <a:gd name="T24" fmla="*/ 34925 w 284"/>
              <a:gd name="T25" fmla="*/ 231775 h 206"/>
              <a:gd name="T26" fmla="*/ 34925 w 284"/>
              <a:gd name="T27" fmla="*/ 225425 h 206"/>
              <a:gd name="T28" fmla="*/ 25400 w 284"/>
              <a:gd name="T29" fmla="*/ 212725 h 206"/>
              <a:gd name="T30" fmla="*/ 28575 w 284"/>
              <a:gd name="T31" fmla="*/ 200025 h 206"/>
              <a:gd name="T32" fmla="*/ 15875 w 284"/>
              <a:gd name="T33" fmla="*/ 193675 h 206"/>
              <a:gd name="T34" fmla="*/ 0 w 284"/>
              <a:gd name="T35" fmla="*/ 171450 h 206"/>
              <a:gd name="T36" fmla="*/ 3175 w 284"/>
              <a:gd name="T37" fmla="*/ 161925 h 206"/>
              <a:gd name="T38" fmla="*/ 6350 w 284"/>
              <a:gd name="T39" fmla="*/ 152400 h 206"/>
              <a:gd name="T40" fmla="*/ 9525 w 284"/>
              <a:gd name="T41" fmla="*/ 146050 h 206"/>
              <a:gd name="T42" fmla="*/ 6350 w 284"/>
              <a:gd name="T43" fmla="*/ 133350 h 206"/>
              <a:gd name="T44" fmla="*/ 22225 w 284"/>
              <a:gd name="T45" fmla="*/ 111125 h 206"/>
              <a:gd name="T46" fmla="*/ 41275 w 284"/>
              <a:gd name="T47" fmla="*/ 92075 h 206"/>
              <a:gd name="T48" fmla="*/ 60325 w 284"/>
              <a:gd name="T49" fmla="*/ 76200 h 206"/>
              <a:gd name="T50" fmla="*/ 79375 w 284"/>
              <a:gd name="T51" fmla="*/ 47625 h 206"/>
              <a:gd name="T52" fmla="*/ 95250 w 284"/>
              <a:gd name="T53" fmla="*/ 38100 h 206"/>
              <a:gd name="T54" fmla="*/ 111125 w 284"/>
              <a:gd name="T55" fmla="*/ 28575 h 206"/>
              <a:gd name="T56" fmla="*/ 133350 w 284"/>
              <a:gd name="T57" fmla="*/ 15875 h 206"/>
              <a:gd name="T58" fmla="*/ 146050 w 284"/>
              <a:gd name="T59" fmla="*/ 3175 h 206"/>
              <a:gd name="T60" fmla="*/ 193675 w 284"/>
              <a:gd name="T61" fmla="*/ 0 h 206"/>
              <a:gd name="T62" fmla="*/ 333375 w 284"/>
              <a:gd name="T63" fmla="*/ 9525 h 206"/>
              <a:gd name="T64" fmla="*/ 352425 w 284"/>
              <a:gd name="T65" fmla="*/ 0 h 206"/>
              <a:gd name="T66" fmla="*/ 441325 w 284"/>
              <a:gd name="T67" fmla="*/ 3175 h 206"/>
              <a:gd name="T68" fmla="*/ 441325 w 284"/>
              <a:gd name="T69" fmla="*/ 3175 h 20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84" h="206">
                <a:moveTo>
                  <a:pt x="278" y="2"/>
                </a:moveTo>
                <a:lnTo>
                  <a:pt x="284" y="2"/>
                </a:lnTo>
                <a:lnTo>
                  <a:pt x="284" y="6"/>
                </a:lnTo>
                <a:lnTo>
                  <a:pt x="284" y="30"/>
                </a:lnTo>
                <a:lnTo>
                  <a:pt x="278" y="32"/>
                </a:lnTo>
                <a:lnTo>
                  <a:pt x="278" y="38"/>
                </a:lnTo>
                <a:lnTo>
                  <a:pt x="284" y="38"/>
                </a:lnTo>
                <a:lnTo>
                  <a:pt x="282" y="134"/>
                </a:lnTo>
                <a:lnTo>
                  <a:pt x="282" y="206"/>
                </a:lnTo>
                <a:lnTo>
                  <a:pt x="50" y="204"/>
                </a:lnTo>
                <a:lnTo>
                  <a:pt x="50" y="202"/>
                </a:lnTo>
                <a:lnTo>
                  <a:pt x="42" y="198"/>
                </a:lnTo>
                <a:lnTo>
                  <a:pt x="44" y="194"/>
                </a:lnTo>
                <a:lnTo>
                  <a:pt x="44" y="192"/>
                </a:lnTo>
                <a:lnTo>
                  <a:pt x="38" y="194"/>
                </a:lnTo>
                <a:lnTo>
                  <a:pt x="36" y="194"/>
                </a:lnTo>
                <a:lnTo>
                  <a:pt x="38" y="178"/>
                </a:lnTo>
                <a:lnTo>
                  <a:pt x="32" y="172"/>
                </a:lnTo>
                <a:lnTo>
                  <a:pt x="40" y="156"/>
                </a:lnTo>
                <a:lnTo>
                  <a:pt x="38" y="154"/>
                </a:lnTo>
                <a:lnTo>
                  <a:pt x="34" y="154"/>
                </a:lnTo>
                <a:lnTo>
                  <a:pt x="32" y="152"/>
                </a:lnTo>
                <a:lnTo>
                  <a:pt x="30" y="152"/>
                </a:lnTo>
                <a:lnTo>
                  <a:pt x="32" y="148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2" y="142"/>
                </a:lnTo>
                <a:lnTo>
                  <a:pt x="18" y="134"/>
                </a:lnTo>
                <a:lnTo>
                  <a:pt x="16" y="134"/>
                </a:lnTo>
                <a:lnTo>
                  <a:pt x="16" y="130"/>
                </a:lnTo>
                <a:lnTo>
                  <a:pt x="18" y="126"/>
                </a:lnTo>
                <a:lnTo>
                  <a:pt x="14" y="124"/>
                </a:lnTo>
                <a:lnTo>
                  <a:pt x="10" y="122"/>
                </a:lnTo>
                <a:lnTo>
                  <a:pt x="10" y="116"/>
                </a:lnTo>
                <a:lnTo>
                  <a:pt x="0" y="108"/>
                </a:lnTo>
                <a:lnTo>
                  <a:pt x="2" y="106"/>
                </a:lnTo>
                <a:lnTo>
                  <a:pt x="2" y="102"/>
                </a:lnTo>
                <a:lnTo>
                  <a:pt x="4" y="102"/>
                </a:lnTo>
                <a:lnTo>
                  <a:pt x="4" y="96"/>
                </a:lnTo>
                <a:lnTo>
                  <a:pt x="4" y="94"/>
                </a:lnTo>
                <a:lnTo>
                  <a:pt x="6" y="92"/>
                </a:lnTo>
                <a:lnTo>
                  <a:pt x="2" y="88"/>
                </a:lnTo>
                <a:lnTo>
                  <a:pt x="4" y="84"/>
                </a:lnTo>
                <a:lnTo>
                  <a:pt x="10" y="82"/>
                </a:lnTo>
                <a:lnTo>
                  <a:pt x="14" y="70"/>
                </a:lnTo>
                <a:lnTo>
                  <a:pt x="20" y="66"/>
                </a:lnTo>
                <a:lnTo>
                  <a:pt x="26" y="58"/>
                </a:lnTo>
                <a:lnTo>
                  <a:pt x="30" y="56"/>
                </a:lnTo>
                <a:lnTo>
                  <a:pt x="38" y="48"/>
                </a:lnTo>
                <a:lnTo>
                  <a:pt x="50" y="30"/>
                </a:lnTo>
                <a:lnTo>
                  <a:pt x="58" y="28"/>
                </a:lnTo>
                <a:lnTo>
                  <a:pt x="60" y="24"/>
                </a:lnTo>
                <a:lnTo>
                  <a:pt x="66" y="22"/>
                </a:lnTo>
                <a:lnTo>
                  <a:pt x="70" y="18"/>
                </a:lnTo>
                <a:lnTo>
                  <a:pt x="80" y="14"/>
                </a:lnTo>
                <a:lnTo>
                  <a:pt x="84" y="10"/>
                </a:lnTo>
                <a:lnTo>
                  <a:pt x="92" y="8"/>
                </a:lnTo>
                <a:lnTo>
                  <a:pt x="92" y="2"/>
                </a:lnTo>
                <a:lnTo>
                  <a:pt x="94" y="0"/>
                </a:lnTo>
                <a:lnTo>
                  <a:pt x="122" y="0"/>
                </a:lnTo>
                <a:lnTo>
                  <a:pt x="210" y="0"/>
                </a:lnTo>
                <a:lnTo>
                  <a:pt x="210" y="6"/>
                </a:lnTo>
                <a:lnTo>
                  <a:pt x="222" y="6"/>
                </a:lnTo>
                <a:lnTo>
                  <a:pt x="222" y="0"/>
                </a:lnTo>
                <a:lnTo>
                  <a:pt x="278" y="2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9" name="Freeform 103"/>
          <p:cNvSpPr>
            <a:spLocks/>
          </p:cNvSpPr>
          <p:nvPr/>
        </p:nvSpPr>
        <p:spPr bwMode="auto">
          <a:xfrm>
            <a:off x="3462655" y="5505048"/>
            <a:ext cx="492125" cy="508000"/>
          </a:xfrm>
          <a:custGeom>
            <a:avLst/>
            <a:gdLst>
              <a:gd name="T0" fmla="*/ 304800 w 310"/>
              <a:gd name="T1" fmla="*/ 6350 h 320"/>
              <a:gd name="T2" fmla="*/ 466725 w 310"/>
              <a:gd name="T3" fmla="*/ 104775 h 320"/>
              <a:gd name="T4" fmla="*/ 466725 w 310"/>
              <a:gd name="T5" fmla="*/ 130175 h 320"/>
              <a:gd name="T6" fmla="*/ 473075 w 310"/>
              <a:gd name="T7" fmla="*/ 142875 h 320"/>
              <a:gd name="T8" fmla="*/ 485775 w 310"/>
              <a:gd name="T9" fmla="*/ 152400 h 320"/>
              <a:gd name="T10" fmla="*/ 488950 w 310"/>
              <a:gd name="T11" fmla="*/ 161925 h 320"/>
              <a:gd name="T12" fmla="*/ 488950 w 310"/>
              <a:gd name="T13" fmla="*/ 174625 h 320"/>
              <a:gd name="T14" fmla="*/ 485775 w 310"/>
              <a:gd name="T15" fmla="*/ 184150 h 320"/>
              <a:gd name="T16" fmla="*/ 488950 w 310"/>
              <a:gd name="T17" fmla="*/ 200025 h 320"/>
              <a:gd name="T18" fmla="*/ 485775 w 310"/>
              <a:gd name="T19" fmla="*/ 225425 h 320"/>
              <a:gd name="T20" fmla="*/ 415925 w 310"/>
              <a:gd name="T21" fmla="*/ 247650 h 320"/>
              <a:gd name="T22" fmla="*/ 377825 w 310"/>
              <a:gd name="T23" fmla="*/ 282575 h 320"/>
              <a:gd name="T24" fmla="*/ 368300 w 310"/>
              <a:gd name="T25" fmla="*/ 320675 h 320"/>
              <a:gd name="T26" fmla="*/ 368300 w 310"/>
              <a:gd name="T27" fmla="*/ 384175 h 320"/>
              <a:gd name="T28" fmla="*/ 368300 w 310"/>
              <a:gd name="T29" fmla="*/ 508000 h 320"/>
              <a:gd name="T30" fmla="*/ 161925 w 310"/>
              <a:gd name="T31" fmla="*/ 488950 h 320"/>
              <a:gd name="T32" fmla="*/ 136525 w 310"/>
              <a:gd name="T33" fmla="*/ 492125 h 320"/>
              <a:gd name="T34" fmla="*/ 130175 w 310"/>
              <a:gd name="T35" fmla="*/ 473075 h 320"/>
              <a:gd name="T36" fmla="*/ 120650 w 310"/>
              <a:gd name="T37" fmla="*/ 466725 h 320"/>
              <a:gd name="T38" fmla="*/ 95250 w 310"/>
              <a:gd name="T39" fmla="*/ 454025 h 320"/>
              <a:gd name="T40" fmla="*/ 85725 w 310"/>
              <a:gd name="T41" fmla="*/ 444500 h 320"/>
              <a:gd name="T42" fmla="*/ 73025 w 310"/>
              <a:gd name="T43" fmla="*/ 438150 h 320"/>
              <a:gd name="T44" fmla="*/ 63500 w 310"/>
              <a:gd name="T45" fmla="*/ 431800 h 320"/>
              <a:gd name="T46" fmla="*/ 44450 w 310"/>
              <a:gd name="T47" fmla="*/ 422275 h 320"/>
              <a:gd name="T48" fmla="*/ 34925 w 310"/>
              <a:gd name="T49" fmla="*/ 406400 h 320"/>
              <a:gd name="T50" fmla="*/ 19050 w 310"/>
              <a:gd name="T51" fmla="*/ 371475 h 320"/>
              <a:gd name="T52" fmla="*/ 9525 w 310"/>
              <a:gd name="T53" fmla="*/ 339725 h 320"/>
              <a:gd name="T54" fmla="*/ 28575 w 310"/>
              <a:gd name="T55" fmla="*/ 330200 h 320"/>
              <a:gd name="T56" fmla="*/ 28575 w 310"/>
              <a:gd name="T57" fmla="*/ 311150 h 320"/>
              <a:gd name="T58" fmla="*/ 31750 w 310"/>
              <a:gd name="T59" fmla="*/ 298450 h 320"/>
              <a:gd name="T60" fmla="*/ 34925 w 310"/>
              <a:gd name="T61" fmla="*/ 273050 h 320"/>
              <a:gd name="T62" fmla="*/ 50800 w 310"/>
              <a:gd name="T63" fmla="*/ 269875 h 320"/>
              <a:gd name="T64" fmla="*/ 60325 w 310"/>
              <a:gd name="T65" fmla="*/ 269875 h 320"/>
              <a:gd name="T66" fmla="*/ 98425 w 310"/>
              <a:gd name="T67" fmla="*/ 250825 h 320"/>
              <a:gd name="T68" fmla="*/ 117475 w 310"/>
              <a:gd name="T69" fmla="*/ 238125 h 320"/>
              <a:gd name="T70" fmla="*/ 130175 w 310"/>
              <a:gd name="T71" fmla="*/ 241300 h 320"/>
              <a:gd name="T72" fmla="*/ 146050 w 310"/>
              <a:gd name="T73" fmla="*/ 231775 h 320"/>
              <a:gd name="T74" fmla="*/ 136525 w 310"/>
              <a:gd name="T75" fmla="*/ 200025 h 320"/>
              <a:gd name="T76" fmla="*/ 114300 w 310"/>
              <a:gd name="T77" fmla="*/ 187325 h 320"/>
              <a:gd name="T78" fmla="*/ 95250 w 310"/>
              <a:gd name="T79" fmla="*/ 184150 h 320"/>
              <a:gd name="T80" fmla="*/ 85725 w 310"/>
              <a:gd name="T81" fmla="*/ 177800 h 320"/>
              <a:gd name="T82" fmla="*/ 79375 w 310"/>
              <a:gd name="T83" fmla="*/ 171450 h 320"/>
              <a:gd name="T84" fmla="*/ 63500 w 310"/>
              <a:gd name="T85" fmla="*/ 174625 h 320"/>
              <a:gd name="T86" fmla="*/ 60325 w 310"/>
              <a:gd name="T87" fmla="*/ 165100 h 320"/>
              <a:gd name="T88" fmla="*/ 47625 w 310"/>
              <a:gd name="T89" fmla="*/ 155575 h 320"/>
              <a:gd name="T90" fmla="*/ 47625 w 310"/>
              <a:gd name="T91" fmla="*/ 146050 h 320"/>
              <a:gd name="T92" fmla="*/ 47625 w 310"/>
              <a:gd name="T93" fmla="*/ 142875 h 320"/>
              <a:gd name="T94" fmla="*/ 50800 w 310"/>
              <a:gd name="T95" fmla="*/ 130175 h 320"/>
              <a:gd name="T96" fmla="*/ 50800 w 310"/>
              <a:gd name="T97" fmla="*/ 123825 h 320"/>
              <a:gd name="T98" fmla="*/ 50800 w 310"/>
              <a:gd name="T99" fmla="*/ 114300 h 320"/>
              <a:gd name="T100" fmla="*/ 57150 w 310"/>
              <a:gd name="T101" fmla="*/ 98425 h 320"/>
              <a:gd name="T102" fmla="*/ 50800 w 310"/>
              <a:gd name="T103" fmla="*/ 95250 h 320"/>
              <a:gd name="T104" fmla="*/ 44450 w 310"/>
              <a:gd name="T105" fmla="*/ 53975 h 320"/>
              <a:gd name="T106" fmla="*/ 41275 w 310"/>
              <a:gd name="T107" fmla="*/ 50800 h 320"/>
              <a:gd name="T108" fmla="*/ 28575 w 310"/>
              <a:gd name="T109" fmla="*/ 44450 h 320"/>
              <a:gd name="T110" fmla="*/ 22225 w 310"/>
              <a:gd name="T111" fmla="*/ 25400 h 320"/>
              <a:gd name="T112" fmla="*/ 19050 w 310"/>
              <a:gd name="T113" fmla="*/ 15875 h 320"/>
              <a:gd name="T114" fmla="*/ 19050 w 310"/>
              <a:gd name="T115" fmla="*/ 3175 h 320"/>
              <a:gd name="T116" fmla="*/ 12700 w 310"/>
              <a:gd name="T117" fmla="*/ 0 h 3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10" h="320">
                <a:moveTo>
                  <a:pt x="8" y="0"/>
                </a:moveTo>
                <a:lnTo>
                  <a:pt x="128" y="4"/>
                </a:lnTo>
                <a:lnTo>
                  <a:pt x="192" y="4"/>
                </a:lnTo>
                <a:lnTo>
                  <a:pt x="202" y="4"/>
                </a:lnTo>
                <a:lnTo>
                  <a:pt x="202" y="64"/>
                </a:lnTo>
                <a:lnTo>
                  <a:pt x="294" y="66"/>
                </a:lnTo>
                <a:lnTo>
                  <a:pt x="294" y="74"/>
                </a:lnTo>
                <a:lnTo>
                  <a:pt x="298" y="78"/>
                </a:lnTo>
                <a:lnTo>
                  <a:pt x="294" y="82"/>
                </a:lnTo>
                <a:lnTo>
                  <a:pt x="300" y="86"/>
                </a:lnTo>
                <a:lnTo>
                  <a:pt x="298" y="86"/>
                </a:lnTo>
                <a:lnTo>
                  <a:pt x="298" y="90"/>
                </a:lnTo>
                <a:lnTo>
                  <a:pt x="302" y="92"/>
                </a:lnTo>
                <a:lnTo>
                  <a:pt x="302" y="94"/>
                </a:lnTo>
                <a:lnTo>
                  <a:pt x="306" y="96"/>
                </a:lnTo>
                <a:lnTo>
                  <a:pt x="302" y="98"/>
                </a:lnTo>
                <a:lnTo>
                  <a:pt x="306" y="98"/>
                </a:lnTo>
                <a:lnTo>
                  <a:pt x="308" y="102"/>
                </a:lnTo>
                <a:lnTo>
                  <a:pt x="308" y="98"/>
                </a:lnTo>
                <a:lnTo>
                  <a:pt x="308" y="106"/>
                </a:lnTo>
                <a:lnTo>
                  <a:pt x="308" y="110"/>
                </a:lnTo>
                <a:lnTo>
                  <a:pt x="306" y="112"/>
                </a:lnTo>
                <a:lnTo>
                  <a:pt x="308" y="114"/>
                </a:lnTo>
                <a:lnTo>
                  <a:pt x="306" y="116"/>
                </a:lnTo>
                <a:lnTo>
                  <a:pt x="308" y="118"/>
                </a:lnTo>
                <a:lnTo>
                  <a:pt x="306" y="124"/>
                </a:lnTo>
                <a:lnTo>
                  <a:pt x="308" y="126"/>
                </a:lnTo>
                <a:lnTo>
                  <a:pt x="306" y="132"/>
                </a:lnTo>
                <a:lnTo>
                  <a:pt x="306" y="136"/>
                </a:lnTo>
                <a:lnTo>
                  <a:pt x="306" y="142"/>
                </a:lnTo>
                <a:lnTo>
                  <a:pt x="310" y="144"/>
                </a:lnTo>
                <a:lnTo>
                  <a:pt x="262" y="144"/>
                </a:lnTo>
                <a:lnTo>
                  <a:pt x="262" y="156"/>
                </a:lnTo>
                <a:lnTo>
                  <a:pt x="254" y="156"/>
                </a:lnTo>
                <a:lnTo>
                  <a:pt x="252" y="178"/>
                </a:lnTo>
                <a:lnTo>
                  <a:pt x="238" y="178"/>
                </a:lnTo>
                <a:lnTo>
                  <a:pt x="234" y="186"/>
                </a:lnTo>
                <a:lnTo>
                  <a:pt x="234" y="196"/>
                </a:lnTo>
                <a:lnTo>
                  <a:pt x="232" y="202"/>
                </a:lnTo>
                <a:lnTo>
                  <a:pt x="232" y="210"/>
                </a:lnTo>
                <a:lnTo>
                  <a:pt x="234" y="214"/>
                </a:lnTo>
                <a:lnTo>
                  <a:pt x="232" y="242"/>
                </a:lnTo>
                <a:lnTo>
                  <a:pt x="236" y="244"/>
                </a:lnTo>
                <a:lnTo>
                  <a:pt x="232" y="244"/>
                </a:lnTo>
                <a:lnTo>
                  <a:pt x="232" y="320"/>
                </a:lnTo>
                <a:lnTo>
                  <a:pt x="116" y="312"/>
                </a:lnTo>
                <a:lnTo>
                  <a:pt x="106" y="306"/>
                </a:lnTo>
                <a:lnTo>
                  <a:pt x="102" y="308"/>
                </a:lnTo>
                <a:lnTo>
                  <a:pt x="98" y="308"/>
                </a:lnTo>
                <a:lnTo>
                  <a:pt x="96" y="310"/>
                </a:lnTo>
                <a:lnTo>
                  <a:pt x="86" y="310"/>
                </a:lnTo>
                <a:lnTo>
                  <a:pt x="78" y="306"/>
                </a:lnTo>
                <a:lnTo>
                  <a:pt x="82" y="306"/>
                </a:lnTo>
                <a:lnTo>
                  <a:pt x="82" y="298"/>
                </a:lnTo>
                <a:lnTo>
                  <a:pt x="80" y="296"/>
                </a:lnTo>
                <a:lnTo>
                  <a:pt x="80" y="292"/>
                </a:lnTo>
                <a:lnTo>
                  <a:pt x="76" y="294"/>
                </a:lnTo>
                <a:lnTo>
                  <a:pt x="72" y="290"/>
                </a:lnTo>
                <a:lnTo>
                  <a:pt x="66" y="286"/>
                </a:lnTo>
                <a:lnTo>
                  <a:pt x="60" y="286"/>
                </a:lnTo>
                <a:lnTo>
                  <a:pt x="62" y="284"/>
                </a:lnTo>
                <a:lnTo>
                  <a:pt x="58" y="278"/>
                </a:lnTo>
                <a:lnTo>
                  <a:pt x="54" y="280"/>
                </a:lnTo>
                <a:lnTo>
                  <a:pt x="48" y="280"/>
                </a:lnTo>
                <a:lnTo>
                  <a:pt x="46" y="276"/>
                </a:lnTo>
                <a:lnTo>
                  <a:pt x="42" y="270"/>
                </a:lnTo>
                <a:lnTo>
                  <a:pt x="40" y="272"/>
                </a:lnTo>
                <a:lnTo>
                  <a:pt x="36" y="270"/>
                </a:lnTo>
                <a:lnTo>
                  <a:pt x="30" y="270"/>
                </a:lnTo>
                <a:lnTo>
                  <a:pt x="28" y="266"/>
                </a:lnTo>
                <a:lnTo>
                  <a:pt x="26" y="264"/>
                </a:lnTo>
                <a:lnTo>
                  <a:pt x="20" y="258"/>
                </a:lnTo>
                <a:lnTo>
                  <a:pt x="22" y="256"/>
                </a:lnTo>
                <a:lnTo>
                  <a:pt x="20" y="252"/>
                </a:lnTo>
                <a:lnTo>
                  <a:pt x="12" y="246"/>
                </a:lnTo>
                <a:lnTo>
                  <a:pt x="12" y="234"/>
                </a:lnTo>
                <a:lnTo>
                  <a:pt x="2" y="226"/>
                </a:lnTo>
                <a:lnTo>
                  <a:pt x="0" y="216"/>
                </a:lnTo>
                <a:lnTo>
                  <a:pt x="6" y="214"/>
                </a:lnTo>
                <a:lnTo>
                  <a:pt x="10" y="214"/>
                </a:lnTo>
                <a:lnTo>
                  <a:pt x="12" y="210"/>
                </a:lnTo>
                <a:lnTo>
                  <a:pt x="18" y="208"/>
                </a:lnTo>
                <a:lnTo>
                  <a:pt x="20" y="206"/>
                </a:lnTo>
                <a:lnTo>
                  <a:pt x="18" y="198"/>
                </a:lnTo>
                <a:lnTo>
                  <a:pt x="18" y="196"/>
                </a:lnTo>
                <a:lnTo>
                  <a:pt x="18" y="194"/>
                </a:lnTo>
                <a:lnTo>
                  <a:pt x="22" y="190"/>
                </a:lnTo>
                <a:lnTo>
                  <a:pt x="20" y="188"/>
                </a:lnTo>
                <a:lnTo>
                  <a:pt x="26" y="184"/>
                </a:lnTo>
                <a:lnTo>
                  <a:pt x="26" y="178"/>
                </a:lnTo>
                <a:lnTo>
                  <a:pt x="22" y="172"/>
                </a:lnTo>
                <a:lnTo>
                  <a:pt x="22" y="168"/>
                </a:lnTo>
                <a:lnTo>
                  <a:pt x="28" y="168"/>
                </a:lnTo>
                <a:lnTo>
                  <a:pt x="32" y="170"/>
                </a:lnTo>
                <a:lnTo>
                  <a:pt x="34" y="170"/>
                </a:lnTo>
                <a:lnTo>
                  <a:pt x="36" y="168"/>
                </a:lnTo>
                <a:lnTo>
                  <a:pt x="38" y="170"/>
                </a:lnTo>
                <a:lnTo>
                  <a:pt x="48" y="158"/>
                </a:lnTo>
                <a:lnTo>
                  <a:pt x="60" y="162"/>
                </a:lnTo>
                <a:lnTo>
                  <a:pt x="62" y="158"/>
                </a:lnTo>
                <a:lnTo>
                  <a:pt x="68" y="158"/>
                </a:lnTo>
                <a:lnTo>
                  <a:pt x="72" y="156"/>
                </a:lnTo>
                <a:lnTo>
                  <a:pt x="74" y="150"/>
                </a:lnTo>
                <a:lnTo>
                  <a:pt x="80" y="152"/>
                </a:lnTo>
                <a:lnTo>
                  <a:pt x="80" y="150"/>
                </a:lnTo>
                <a:lnTo>
                  <a:pt x="82" y="152"/>
                </a:lnTo>
                <a:lnTo>
                  <a:pt x="90" y="150"/>
                </a:lnTo>
                <a:lnTo>
                  <a:pt x="88" y="146"/>
                </a:lnTo>
                <a:lnTo>
                  <a:pt x="92" y="146"/>
                </a:lnTo>
                <a:lnTo>
                  <a:pt x="92" y="142"/>
                </a:lnTo>
                <a:lnTo>
                  <a:pt x="86" y="130"/>
                </a:lnTo>
                <a:lnTo>
                  <a:pt x="86" y="126"/>
                </a:lnTo>
                <a:lnTo>
                  <a:pt x="82" y="126"/>
                </a:lnTo>
                <a:lnTo>
                  <a:pt x="76" y="114"/>
                </a:lnTo>
                <a:lnTo>
                  <a:pt x="72" y="118"/>
                </a:lnTo>
                <a:lnTo>
                  <a:pt x="68" y="114"/>
                </a:lnTo>
                <a:lnTo>
                  <a:pt x="60" y="114"/>
                </a:lnTo>
                <a:lnTo>
                  <a:pt x="60" y="116"/>
                </a:lnTo>
                <a:lnTo>
                  <a:pt x="58" y="114"/>
                </a:lnTo>
                <a:lnTo>
                  <a:pt x="54" y="114"/>
                </a:lnTo>
                <a:lnTo>
                  <a:pt x="54" y="112"/>
                </a:lnTo>
                <a:lnTo>
                  <a:pt x="52" y="114"/>
                </a:lnTo>
                <a:lnTo>
                  <a:pt x="52" y="112"/>
                </a:lnTo>
                <a:lnTo>
                  <a:pt x="50" y="108"/>
                </a:lnTo>
                <a:lnTo>
                  <a:pt x="46" y="112"/>
                </a:lnTo>
                <a:lnTo>
                  <a:pt x="42" y="110"/>
                </a:lnTo>
                <a:lnTo>
                  <a:pt x="40" y="110"/>
                </a:lnTo>
                <a:lnTo>
                  <a:pt x="40" y="108"/>
                </a:lnTo>
                <a:lnTo>
                  <a:pt x="38" y="106"/>
                </a:lnTo>
                <a:lnTo>
                  <a:pt x="38" y="104"/>
                </a:lnTo>
                <a:lnTo>
                  <a:pt x="34" y="104"/>
                </a:lnTo>
                <a:lnTo>
                  <a:pt x="34" y="98"/>
                </a:lnTo>
                <a:lnTo>
                  <a:pt x="30" y="98"/>
                </a:lnTo>
                <a:lnTo>
                  <a:pt x="32" y="96"/>
                </a:lnTo>
                <a:lnTo>
                  <a:pt x="30" y="96"/>
                </a:lnTo>
                <a:lnTo>
                  <a:pt x="30" y="92"/>
                </a:lnTo>
                <a:lnTo>
                  <a:pt x="30" y="90"/>
                </a:lnTo>
                <a:lnTo>
                  <a:pt x="32" y="88"/>
                </a:lnTo>
                <a:lnTo>
                  <a:pt x="32" y="86"/>
                </a:lnTo>
                <a:lnTo>
                  <a:pt x="32" y="82"/>
                </a:lnTo>
                <a:lnTo>
                  <a:pt x="32" y="78"/>
                </a:lnTo>
                <a:lnTo>
                  <a:pt x="34" y="76"/>
                </a:lnTo>
                <a:lnTo>
                  <a:pt x="30" y="72"/>
                </a:lnTo>
                <a:lnTo>
                  <a:pt x="32" y="72"/>
                </a:lnTo>
                <a:lnTo>
                  <a:pt x="36" y="66"/>
                </a:lnTo>
                <a:lnTo>
                  <a:pt x="36" y="64"/>
                </a:lnTo>
                <a:lnTo>
                  <a:pt x="36" y="62"/>
                </a:lnTo>
                <a:lnTo>
                  <a:pt x="34" y="62"/>
                </a:lnTo>
                <a:lnTo>
                  <a:pt x="34" y="60"/>
                </a:lnTo>
                <a:lnTo>
                  <a:pt x="32" y="60"/>
                </a:lnTo>
                <a:lnTo>
                  <a:pt x="34" y="54"/>
                </a:lnTo>
                <a:lnTo>
                  <a:pt x="28" y="46"/>
                </a:lnTo>
                <a:lnTo>
                  <a:pt x="28" y="34"/>
                </a:lnTo>
                <a:lnTo>
                  <a:pt x="26" y="34"/>
                </a:lnTo>
                <a:lnTo>
                  <a:pt x="26" y="32"/>
                </a:lnTo>
                <a:lnTo>
                  <a:pt x="22" y="32"/>
                </a:lnTo>
                <a:lnTo>
                  <a:pt x="20" y="30"/>
                </a:lnTo>
                <a:lnTo>
                  <a:pt x="18" y="28"/>
                </a:lnTo>
                <a:lnTo>
                  <a:pt x="20" y="26"/>
                </a:lnTo>
                <a:lnTo>
                  <a:pt x="14" y="20"/>
                </a:lnTo>
                <a:lnTo>
                  <a:pt x="14" y="16"/>
                </a:lnTo>
                <a:lnTo>
                  <a:pt x="12" y="12"/>
                </a:lnTo>
                <a:lnTo>
                  <a:pt x="12" y="10"/>
                </a:lnTo>
                <a:lnTo>
                  <a:pt x="10" y="6"/>
                </a:lnTo>
                <a:lnTo>
                  <a:pt x="10" y="4"/>
                </a:lnTo>
                <a:lnTo>
                  <a:pt x="12" y="2"/>
                </a:lnTo>
                <a:lnTo>
                  <a:pt x="8" y="2"/>
                </a:lnTo>
                <a:lnTo>
                  <a:pt x="8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0" name="Freeform 104"/>
          <p:cNvSpPr>
            <a:spLocks/>
          </p:cNvSpPr>
          <p:nvPr/>
        </p:nvSpPr>
        <p:spPr bwMode="auto">
          <a:xfrm>
            <a:off x="3513455" y="4949423"/>
            <a:ext cx="422275" cy="561975"/>
          </a:xfrm>
          <a:custGeom>
            <a:avLst/>
            <a:gdLst>
              <a:gd name="T0" fmla="*/ 298450 w 266"/>
              <a:gd name="T1" fmla="*/ 19050 h 354"/>
              <a:gd name="T2" fmla="*/ 314325 w 266"/>
              <a:gd name="T3" fmla="*/ 38100 h 354"/>
              <a:gd name="T4" fmla="*/ 314325 w 266"/>
              <a:gd name="T5" fmla="*/ 60325 h 354"/>
              <a:gd name="T6" fmla="*/ 314325 w 266"/>
              <a:gd name="T7" fmla="*/ 85725 h 354"/>
              <a:gd name="T8" fmla="*/ 330200 w 266"/>
              <a:gd name="T9" fmla="*/ 101600 h 354"/>
              <a:gd name="T10" fmla="*/ 342900 w 266"/>
              <a:gd name="T11" fmla="*/ 123825 h 354"/>
              <a:gd name="T12" fmla="*/ 358775 w 266"/>
              <a:gd name="T13" fmla="*/ 155575 h 354"/>
              <a:gd name="T14" fmla="*/ 371475 w 266"/>
              <a:gd name="T15" fmla="*/ 161925 h 354"/>
              <a:gd name="T16" fmla="*/ 381000 w 266"/>
              <a:gd name="T17" fmla="*/ 158750 h 354"/>
              <a:gd name="T18" fmla="*/ 390525 w 266"/>
              <a:gd name="T19" fmla="*/ 177800 h 354"/>
              <a:gd name="T20" fmla="*/ 396875 w 266"/>
              <a:gd name="T21" fmla="*/ 187325 h 354"/>
              <a:gd name="T22" fmla="*/ 396875 w 266"/>
              <a:gd name="T23" fmla="*/ 203200 h 354"/>
              <a:gd name="T24" fmla="*/ 403225 w 266"/>
              <a:gd name="T25" fmla="*/ 215900 h 354"/>
              <a:gd name="T26" fmla="*/ 412750 w 266"/>
              <a:gd name="T27" fmla="*/ 228600 h 354"/>
              <a:gd name="T28" fmla="*/ 409575 w 266"/>
              <a:gd name="T29" fmla="*/ 241300 h 354"/>
              <a:gd name="T30" fmla="*/ 422275 w 266"/>
              <a:gd name="T31" fmla="*/ 244475 h 354"/>
              <a:gd name="T32" fmla="*/ 422275 w 266"/>
              <a:gd name="T33" fmla="*/ 250825 h 354"/>
              <a:gd name="T34" fmla="*/ 419100 w 266"/>
              <a:gd name="T35" fmla="*/ 276225 h 354"/>
              <a:gd name="T36" fmla="*/ 415925 w 266"/>
              <a:gd name="T37" fmla="*/ 282575 h 354"/>
              <a:gd name="T38" fmla="*/ 412750 w 266"/>
              <a:gd name="T39" fmla="*/ 301625 h 354"/>
              <a:gd name="T40" fmla="*/ 409575 w 266"/>
              <a:gd name="T41" fmla="*/ 311150 h 354"/>
              <a:gd name="T42" fmla="*/ 406400 w 266"/>
              <a:gd name="T43" fmla="*/ 317500 h 354"/>
              <a:gd name="T44" fmla="*/ 409575 w 266"/>
              <a:gd name="T45" fmla="*/ 323850 h 354"/>
              <a:gd name="T46" fmla="*/ 406400 w 266"/>
              <a:gd name="T47" fmla="*/ 339725 h 354"/>
              <a:gd name="T48" fmla="*/ 412750 w 266"/>
              <a:gd name="T49" fmla="*/ 346075 h 354"/>
              <a:gd name="T50" fmla="*/ 409575 w 266"/>
              <a:gd name="T51" fmla="*/ 352425 h 354"/>
              <a:gd name="T52" fmla="*/ 412750 w 266"/>
              <a:gd name="T53" fmla="*/ 365125 h 354"/>
              <a:gd name="T54" fmla="*/ 409575 w 266"/>
              <a:gd name="T55" fmla="*/ 365125 h 354"/>
              <a:gd name="T56" fmla="*/ 409575 w 266"/>
              <a:gd name="T57" fmla="*/ 374650 h 354"/>
              <a:gd name="T58" fmla="*/ 415925 w 266"/>
              <a:gd name="T59" fmla="*/ 381000 h 354"/>
              <a:gd name="T60" fmla="*/ 415925 w 266"/>
              <a:gd name="T61" fmla="*/ 403225 h 354"/>
              <a:gd name="T62" fmla="*/ 419100 w 266"/>
              <a:gd name="T63" fmla="*/ 412750 h 354"/>
              <a:gd name="T64" fmla="*/ 250825 w 266"/>
              <a:gd name="T65" fmla="*/ 514350 h 354"/>
              <a:gd name="T66" fmla="*/ 155575 w 266"/>
              <a:gd name="T67" fmla="*/ 546100 h 354"/>
              <a:gd name="T68" fmla="*/ 165100 w 266"/>
              <a:gd name="T69" fmla="*/ 514350 h 354"/>
              <a:gd name="T70" fmla="*/ 149225 w 266"/>
              <a:gd name="T71" fmla="*/ 508000 h 354"/>
              <a:gd name="T72" fmla="*/ 142875 w 266"/>
              <a:gd name="T73" fmla="*/ 482600 h 354"/>
              <a:gd name="T74" fmla="*/ 139700 w 266"/>
              <a:gd name="T75" fmla="*/ 479425 h 354"/>
              <a:gd name="T76" fmla="*/ 120650 w 266"/>
              <a:gd name="T77" fmla="*/ 473075 h 354"/>
              <a:gd name="T78" fmla="*/ 123825 w 266"/>
              <a:gd name="T79" fmla="*/ 438150 h 354"/>
              <a:gd name="T80" fmla="*/ 139700 w 266"/>
              <a:gd name="T81" fmla="*/ 409575 h 354"/>
              <a:gd name="T82" fmla="*/ 107950 w 266"/>
              <a:gd name="T83" fmla="*/ 355600 h 354"/>
              <a:gd name="T84" fmla="*/ 107950 w 266"/>
              <a:gd name="T85" fmla="*/ 301625 h 354"/>
              <a:gd name="T86" fmla="*/ 73025 w 266"/>
              <a:gd name="T87" fmla="*/ 282575 h 354"/>
              <a:gd name="T88" fmla="*/ 53975 w 266"/>
              <a:gd name="T89" fmla="*/ 266700 h 354"/>
              <a:gd name="T90" fmla="*/ 25400 w 266"/>
              <a:gd name="T91" fmla="*/ 238125 h 354"/>
              <a:gd name="T92" fmla="*/ 3175 w 266"/>
              <a:gd name="T93" fmla="*/ 215900 h 354"/>
              <a:gd name="T94" fmla="*/ 3175 w 266"/>
              <a:gd name="T95" fmla="*/ 187325 h 354"/>
              <a:gd name="T96" fmla="*/ 3175 w 266"/>
              <a:gd name="T97" fmla="*/ 155575 h 354"/>
              <a:gd name="T98" fmla="*/ 25400 w 266"/>
              <a:gd name="T99" fmla="*/ 142875 h 354"/>
              <a:gd name="T100" fmla="*/ 38100 w 266"/>
              <a:gd name="T101" fmla="*/ 111125 h 354"/>
              <a:gd name="T102" fmla="*/ 69850 w 266"/>
              <a:gd name="T103" fmla="*/ 92075 h 354"/>
              <a:gd name="T104" fmla="*/ 104775 w 266"/>
              <a:gd name="T105" fmla="*/ 0 h 354"/>
              <a:gd name="T106" fmla="*/ 307975 w 266"/>
              <a:gd name="T107" fmla="*/ 3175 h 35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66" h="354">
                <a:moveTo>
                  <a:pt x="194" y="2"/>
                </a:moveTo>
                <a:lnTo>
                  <a:pt x="194" y="4"/>
                </a:lnTo>
                <a:lnTo>
                  <a:pt x="188" y="12"/>
                </a:lnTo>
                <a:lnTo>
                  <a:pt x="190" y="16"/>
                </a:lnTo>
                <a:lnTo>
                  <a:pt x="194" y="16"/>
                </a:lnTo>
                <a:lnTo>
                  <a:pt x="198" y="24"/>
                </a:lnTo>
                <a:lnTo>
                  <a:pt x="198" y="30"/>
                </a:lnTo>
                <a:lnTo>
                  <a:pt x="200" y="36"/>
                </a:lnTo>
                <a:lnTo>
                  <a:pt x="198" y="38"/>
                </a:lnTo>
                <a:lnTo>
                  <a:pt x="198" y="44"/>
                </a:lnTo>
                <a:lnTo>
                  <a:pt x="200" y="50"/>
                </a:lnTo>
                <a:lnTo>
                  <a:pt x="198" y="54"/>
                </a:lnTo>
                <a:lnTo>
                  <a:pt x="196" y="56"/>
                </a:lnTo>
                <a:lnTo>
                  <a:pt x="198" y="60"/>
                </a:lnTo>
                <a:lnTo>
                  <a:pt x="208" y="64"/>
                </a:lnTo>
                <a:lnTo>
                  <a:pt x="214" y="70"/>
                </a:lnTo>
                <a:lnTo>
                  <a:pt x="214" y="76"/>
                </a:lnTo>
                <a:lnTo>
                  <a:pt x="216" y="78"/>
                </a:lnTo>
                <a:lnTo>
                  <a:pt x="216" y="82"/>
                </a:lnTo>
                <a:lnTo>
                  <a:pt x="224" y="96"/>
                </a:lnTo>
                <a:lnTo>
                  <a:pt x="226" y="98"/>
                </a:lnTo>
                <a:lnTo>
                  <a:pt x="230" y="98"/>
                </a:lnTo>
                <a:lnTo>
                  <a:pt x="230" y="100"/>
                </a:lnTo>
                <a:lnTo>
                  <a:pt x="234" y="102"/>
                </a:lnTo>
                <a:lnTo>
                  <a:pt x="236" y="100"/>
                </a:lnTo>
                <a:lnTo>
                  <a:pt x="240" y="102"/>
                </a:lnTo>
                <a:lnTo>
                  <a:pt x="240" y="100"/>
                </a:lnTo>
                <a:lnTo>
                  <a:pt x="246" y="110"/>
                </a:lnTo>
                <a:lnTo>
                  <a:pt x="244" y="112"/>
                </a:lnTo>
                <a:lnTo>
                  <a:pt x="246" y="112"/>
                </a:lnTo>
                <a:lnTo>
                  <a:pt x="250" y="116"/>
                </a:lnTo>
                <a:lnTo>
                  <a:pt x="248" y="118"/>
                </a:lnTo>
                <a:lnTo>
                  <a:pt x="250" y="118"/>
                </a:lnTo>
                <a:lnTo>
                  <a:pt x="250" y="120"/>
                </a:lnTo>
                <a:lnTo>
                  <a:pt x="248" y="124"/>
                </a:lnTo>
                <a:lnTo>
                  <a:pt x="250" y="128"/>
                </a:lnTo>
                <a:lnTo>
                  <a:pt x="250" y="132"/>
                </a:lnTo>
                <a:lnTo>
                  <a:pt x="250" y="136"/>
                </a:lnTo>
                <a:lnTo>
                  <a:pt x="254" y="136"/>
                </a:lnTo>
                <a:lnTo>
                  <a:pt x="256" y="140"/>
                </a:lnTo>
                <a:lnTo>
                  <a:pt x="260" y="144"/>
                </a:lnTo>
                <a:lnTo>
                  <a:pt x="258" y="148"/>
                </a:lnTo>
                <a:lnTo>
                  <a:pt x="260" y="150"/>
                </a:lnTo>
                <a:lnTo>
                  <a:pt x="258" y="152"/>
                </a:lnTo>
                <a:lnTo>
                  <a:pt x="262" y="154"/>
                </a:lnTo>
                <a:lnTo>
                  <a:pt x="264" y="156"/>
                </a:lnTo>
                <a:lnTo>
                  <a:pt x="266" y="154"/>
                </a:lnTo>
                <a:lnTo>
                  <a:pt x="264" y="156"/>
                </a:lnTo>
                <a:lnTo>
                  <a:pt x="266" y="156"/>
                </a:lnTo>
                <a:lnTo>
                  <a:pt x="266" y="158"/>
                </a:lnTo>
                <a:lnTo>
                  <a:pt x="264" y="164"/>
                </a:lnTo>
                <a:lnTo>
                  <a:pt x="262" y="168"/>
                </a:lnTo>
                <a:lnTo>
                  <a:pt x="264" y="174"/>
                </a:lnTo>
                <a:lnTo>
                  <a:pt x="262" y="176"/>
                </a:lnTo>
                <a:lnTo>
                  <a:pt x="260" y="178"/>
                </a:lnTo>
                <a:lnTo>
                  <a:pt x="262" y="178"/>
                </a:lnTo>
                <a:lnTo>
                  <a:pt x="260" y="180"/>
                </a:lnTo>
                <a:lnTo>
                  <a:pt x="258" y="184"/>
                </a:lnTo>
                <a:lnTo>
                  <a:pt x="260" y="190"/>
                </a:lnTo>
                <a:lnTo>
                  <a:pt x="258" y="190"/>
                </a:lnTo>
                <a:lnTo>
                  <a:pt x="256" y="192"/>
                </a:lnTo>
                <a:lnTo>
                  <a:pt x="258" y="196"/>
                </a:lnTo>
                <a:lnTo>
                  <a:pt x="256" y="198"/>
                </a:lnTo>
                <a:lnTo>
                  <a:pt x="258" y="196"/>
                </a:lnTo>
                <a:lnTo>
                  <a:pt x="256" y="200"/>
                </a:lnTo>
                <a:lnTo>
                  <a:pt x="260" y="200"/>
                </a:lnTo>
                <a:lnTo>
                  <a:pt x="258" y="204"/>
                </a:lnTo>
                <a:lnTo>
                  <a:pt x="256" y="206"/>
                </a:lnTo>
                <a:lnTo>
                  <a:pt x="256" y="212"/>
                </a:lnTo>
                <a:lnTo>
                  <a:pt x="256" y="214"/>
                </a:lnTo>
                <a:lnTo>
                  <a:pt x="258" y="214"/>
                </a:lnTo>
                <a:lnTo>
                  <a:pt x="258" y="216"/>
                </a:lnTo>
                <a:lnTo>
                  <a:pt x="260" y="218"/>
                </a:lnTo>
                <a:lnTo>
                  <a:pt x="258" y="220"/>
                </a:lnTo>
                <a:lnTo>
                  <a:pt x="260" y="222"/>
                </a:lnTo>
                <a:lnTo>
                  <a:pt x="258" y="222"/>
                </a:lnTo>
                <a:lnTo>
                  <a:pt x="258" y="224"/>
                </a:lnTo>
                <a:lnTo>
                  <a:pt x="260" y="224"/>
                </a:lnTo>
                <a:lnTo>
                  <a:pt x="260" y="230"/>
                </a:lnTo>
                <a:lnTo>
                  <a:pt x="258" y="230"/>
                </a:lnTo>
                <a:lnTo>
                  <a:pt x="260" y="230"/>
                </a:lnTo>
                <a:lnTo>
                  <a:pt x="258" y="230"/>
                </a:lnTo>
                <a:lnTo>
                  <a:pt x="258" y="232"/>
                </a:lnTo>
                <a:lnTo>
                  <a:pt x="258" y="236"/>
                </a:lnTo>
                <a:lnTo>
                  <a:pt x="260" y="238"/>
                </a:lnTo>
                <a:lnTo>
                  <a:pt x="260" y="240"/>
                </a:lnTo>
                <a:lnTo>
                  <a:pt x="262" y="240"/>
                </a:lnTo>
                <a:lnTo>
                  <a:pt x="262" y="244"/>
                </a:lnTo>
                <a:lnTo>
                  <a:pt x="264" y="250"/>
                </a:lnTo>
                <a:lnTo>
                  <a:pt x="262" y="254"/>
                </a:lnTo>
                <a:lnTo>
                  <a:pt x="266" y="256"/>
                </a:lnTo>
                <a:lnTo>
                  <a:pt x="264" y="256"/>
                </a:lnTo>
                <a:lnTo>
                  <a:pt x="264" y="260"/>
                </a:lnTo>
                <a:lnTo>
                  <a:pt x="180" y="258"/>
                </a:lnTo>
                <a:lnTo>
                  <a:pt x="180" y="324"/>
                </a:lnTo>
                <a:lnTo>
                  <a:pt x="158" y="324"/>
                </a:lnTo>
                <a:lnTo>
                  <a:pt x="160" y="354"/>
                </a:lnTo>
                <a:lnTo>
                  <a:pt x="96" y="354"/>
                </a:lnTo>
                <a:lnTo>
                  <a:pt x="98" y="344"/>
                </a:lnTo>
                <a:lnTo>
                  <a:pt x="102" y="342"/>
                </a:lnTo>
                <a:lnTo>
                  <a:pt x="100" y="334"/>
                </a:lnTo>
                <a:lnTo>
                  <a:pt x="104" y="324"/>
                </a:lnTo>
                <a:lnTo>
                  <a:pt x="100" y="320"/>
                </a:lnTo>
                <a:lnTo>
                  <a:pt x="98" y="320"/>
                </a:lnTo>
                <a:lnTo>
                  <a:pt x="94" y="320"/>
                </a:lnTo>
                <a:lnTo>
                  <a:pt x="96" y="312"/>
                </a:lnTo>
                <a:lnTo>
                  <a:pt x="88" y="310"/>
                </a:lnTo>
                <a:lnTo>
                  <a:pt x="90" y="304"/>
                </a:lnTo>
                <a:lnTo>
                  <a:pt x="88" y="304"/>
                </a:lnTo>
                <a:lnTo>
                  <a:pt x="90" y="304"/>
                </a:lnTo>
                <a:lnTo>
                  <a:pt x="88" y="302"/>
                </a:lnTo>
                <a:lnTo>
                  <a:pt x="82" y="304"/>
                </a:lnTo>
                <a:lnTo>
                  <a:pt x="80" y="300"/>
                </a:lnTo>
                <a:lnTo>
                  <a:pt x="76" y="298"/>
                </a:lnTo>
                <a:lnTo>
                  <a:pt x="78" y="294"/>
                </a:lnTo>
                <a:lnTo>
                  <a:pt x="76" y="282"/>
                </a:lnTo>
                <a:lnTo>
                  <a:pt x="78" y="276"/>
                </a:lnTo>
                <a:lnTo>
                  <a:pt x="82" y="274"/>
                </a:lnTo>
                <a:lnTo>
                  <a:pt x="84" y="260"/>
                </a:lnTo>
                <a:lnTo>
                  <a:pt x="88" y="258"/>
                </a:lnTo>
                <a:lnTo>
                  <a:pt x="86" y="242"/>
                </a:lnTo>
                <a:lnTo>
                  <a:pt x="80" y="238"/>
                </a:lnTo>
                <a:lnTo>
                  <a:pt x="68" y="224"/>
                </a:lnTo>
                <a:lnTo>
                  <a:pt x="68" y="204"/>
                </a:lnTo>
                <a:lnTo>
                  <a:pt x="66" y="198"/>
                </a:lnTo>
                <a:lnTo>
                  <a:pt x="68" y="190"/>
                </a:lnTo>
                <a:lnTo>
                  <a:pt x="66" y="182"/>
                </a:lnTo>
                <a:lnTo>
                  <a:pt x="60" y="176"/>
                </a:lnTo>
                <a:lnTo>
                  <a:pt x="46" y="178"/>
                </a:lnTo>
                <a:lnTo>
                  <a:pt x="38" y="174"/>
                </a:lnTo>
                <a:lnTo>
                  <a:pt x="34" y="172"/>
                </a:lnTo>
                <a:lnTo>
                  <a:pt x="34" y="168"/>
                </a:lnTo>
                <a:lnTo>
                  <a:pt x="22" y="158"/>
                </a:lnTo>
                <a:lnTo>
                  <a:pt x="18" y="150"/>
                </a:lnTo>
                <a:lnTo>
                  <a:pt x="16" y="150"/>
                </a:lnTo>
                <a:lnTo>
                  <a:pt x="10" y="142"/>
                </a:lnTo>
                <a:lnTo>
                  <a:pt x="4" y="142"/>
                </a:lnTo>
                <a:lnTo>
                  <a:pt x="2" y="136"/>
                </a:lnTo>
                <a:lnTo>
                  <a:pt x="2" y="130"/>
                </a:lnTo>
                <a:lnTo>
                  <a:pt x="0" y="124"/>
                </a:lnTo>
                <a:lnTo>
                  <a:pt x="2" y="118"/>
                </a:lnTo>
                <a:lnTo>
                  <a:pt x="0" y="116"/>
                </a:lnTo>
                <a:lnTo>
                  <a:pt x="4" y="112"/>
                </a:lnTo>
                <a:lnTo>
                  <a:pt x="2" y="98"/>
                </a:lnTo>
                <a:lnTo>
                  <a:pt x="4" y="98"/>
                </a:lnTo>
                <a:lnTo>
                  <a:pt x="4" y="90"/>
                </a:lnTo>
                <a:lnTo>
                  <a:pt x="16" y="90"/>
                </a:lnTo>
                <a:lnTo>
                  <a:pt x="16" y="78"/>
                </a:lnTo>
                <a:lnTo>
                  <a:pt x="24" y="78"/>
                </a:lnTo>
                <a:lnTo>
                  <a:pt x="24" y="70"/>
                </a:lnTo>
                <a:lnTo>
                  <a:pt x="36" y="70"/>
                </a:lnTo>
                <a:lnTo>
                  <a:pt x="36" y="58"/>
                </a:lnTo>
                <a:lnTo>
                  <a:pt x="44" y="58"/>
                </a:lnTo>
                <a:lnTo>
                  <a:pt x="44" y="10"/>
                </a:lnTo>
                <a:lnTo>
                  <a:pt x="64" y="10"/>
                </a:lnTo>
                <a:lnTo>
                  <a:pt x="66" y="0"/>
                </a:lnTo>
                <a:lnTo>
                  <a:pt x="194" y="2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1" name="Freeform 105"/>
          <p:cNvSpPr>
            <a:spLocks/>
          </p:cNvSpPr>
          <p:nvPr/>
        </p:nvSpPr>
        <p:spPr bwMode="auto">
          <a:xfrm>
            <a:off x="3462655" y="4482698"/>
            <a:ext cx="517525" cy="247650"/>
          </a:xfrm>
          <a:custGeom>
            <a:avLst/>
            <a:gdLst>
              <a:gd name="T0" fmla="*/ 333375 w 326"/>
              <a:gd name="T1" fmla="*/ 12700 h 156"/>
              <a:gd name="T2" fmla="*/ 346075 w 326"/>
              <a:gd name="T3" fmla="*/ 22225 h 156"/>
              <a:gd name="T4" fmla="*/ 349250 w 326"/>
              <a:gd name="T5" fmla="*/ 31750 h 156"/>
              <a:gd name="T6" fmla="*/ 371475 w 326"/>
              <a:gd name="T7" fmla="*/ 44450 h 156"/>
              <a:gd name="T8" fmla="*/ 374650 w 326"/>
              <a:gd name="T9" fmla="*/ 47625 h 156"/>
              <a:gd name="T10" fmla="*/ 393700 w 326"/>
              <a:gd name="T11" fmla="*/ 50800 h 156"/>
              <a:gd name="T12" fmla="*/ 393700 w 326"/>
              <a:gd name="T13" fmla="*/ 47625 h 156"/>
              <a:gd name="T14" fmla="*/ 400050 w 326"/>
              <a:gd name="T15" fmla="*/ 38100 h 156"/>
              <a:gd name="T16" fmla="*/ 403225 w 326"/>
              <a:gd name="T17" fmla="*/ 44450 h 156"/>
              <a:gd name="T18" fmla="*/ 415925 w 326"/>
              <a:gd name="T19" fmla="*/ 50800 h 156"/>
              <a:gd name="T20" fmla="*/ 422275 w 326"/>
              <a:gd name="T21" fmla="*/ 47625 h 156"/>
              <a:gd name="T22" fmla="*/ 425450 w 326"/>
              <a:gd name="T23" fmla="*/ 63500 h 156"/>
              <a:gd name="T24" fmla="*/ 434975 w 326"/>
              <a:gd name="T25" fmla="*/ 63500 h 156"/>
              <a:gd name="T26" fmla="*/ 441325 w 326"/>
              <a:gd name="T27" fmla="*/ 66675 h 156"/>
              <a:gd name="T28" fmla="*/ 469900 w 326"/>
              <a:gd name="T29" fmla="*/ 73025 h 156"/>
              <a:gd name="T30" fmla="*/ 473075 w 326"/>
              <a:gd name="T31" fmla="*/ 79375 h 156"/>
              <a:gd name="T32" fmla="*/ 479425 w 326"/>
              <a:gd name="T33" fmla="*/ 92075 h 156"/>
              <a:gd name="T34" fmla="*/ 504825 w 326"/>
              <a:gd name="T35" fmla="*/ 95250 h 156"/>
              <a:gd name="T36" fmla="*/ 511175 w 326"/>
              <a:gd name="T37" fmla="*/ 85725 h 156"/>
              <a:gd name="T38" fmla="*/ 511175 w 326"/>
              <a:gd name="T39" fmla="*/ 222250 h 156"/>
              <a:gd name="T40" fmla="*/ 327025 w 326"/>
              <a:gd name="T41" fmla="*/ 247650 h 156"/>
              <a:gd name="T42" fmla="*/ 231775 w 326"/>
              <a:gd name="T43" fmla="*/ 212725 h 156"/>
              <a:gd name="T44" fmla="*/ 168275 w 326"/>
              <a:gd name="T45" fmla="*/ 114300 h 156"/>
              <a:gd name="T46" fmla="*/ 152400 w 326"/>
              <a:gd name="T47" fmla="*/ 101600 h 156"/>
              <a:gd name="T48" fmla="*/ 120650 w 326"/>
              <a:gd name="T49" fmla="*/ 114300 h 156"/>
              <a:gd name="T50" fmla="*/ 31750 w 326"/>
              <a:gd name="T51" fmla="*/ 95250 h 156"/>
              <a:gd name="T52" fmla="*/ 28575 w 326"/>
              <a:gd name="T53" fmla="*/ 76200 h 156"/>
              <a:gd name="T54" fmla="*/ 22225 w 326"/>
              <a:gd name="T55" fmla="*/ 66675 h 156"/>
              <a:gd name="T56" fmla="*/ 12700 w 326"/>
              <a:gd name="T57" fmla="*/ 50800 h 156"/>
              <a:gd name="T58" fmla="*/ 9525 w 326"/>
              <a:gd name="T59" fmla="*/ 34925 h 156"/>
              <a:gd name="T60" fmla="*/ 0 w 326"/>
              <a:gd name="T61" fmla="*/ 19050 h 156"/>
              <a:gd name="T62" fmla="*/ 285750 w 326"/>
              <a:gd name="T63" fmla="*/ 6350 h 156"/>
              <a:gd name="T64" fmla="*/ 295275 w 326"/>
              <a:gd name="T65" fmla="*/ 3175 h 156"/>
              <a:gd name="T66" fmla="*/ 317500 w 326"/>
              <a:gd name="T67" fmla="*/ 0 h 156"/>
              <a:gd name="T68" fmla="*/ 320675 w 326"/>
              <a:gd name="T69" fmla="*/ 3175 h 156"/>
              <a:gd name="T70" fmla="*/ 320675 w 326"/>
              <a:gd name="T71" fmla="*/ 3175 h 15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6" h="156">
                <a:moveTo>
                  <a:pt x="202" y="2"/>
                </a:moveTo>
                <a:lnTo>
                  <a:pt x="210" y="8"/>
                </a:lnTo>
                <a:lnTo>
                  <a:pt x="214" y="10"/>
                </a:lnTo>
                <a:lnTo>
                  <a:pt x="218" y="14"/>
                </a:lnTo>
                <a:lnTo>
                  <a:pt x="220" y="14"/>
                </a:lnTo>
                <a:lnTo>
                  <a:pt x="220" y="20"/>
                </a:lnTo>
                <a:lnTo>
                  <a:pt x="232" y="22"/>
                </a:lnTo>
                <a:lnTo>
                  <a:pt x="234" y="28"/>
                </a:lnTo>
                <a:lnTo>
                  <a:pt x="230" y="26"/>
                </a:lnTo>
                <a:lnTo>
                  <a:pt x="236" y="30"/>
                </a:lnTo>
                <a:lnTo>
                  <a:pt x="246" y="30"/>
                </a:lnTo>
                <a:lnTo>
                  <a:pt x="248" y="32"/>
                </a:lnTo>
                <a:lnTo>
                  <a:pt x="250" y="30"/>
                </a:lnTo>
                <a:lnTo>
                  <a:pt x="248" y="30"/>
                </a:lnTo>
                <a:lnTo>
                  <a:pt x="248" y="26"/>
                </a:lnTo>
                <a:lnTo>
                  <a:pt x="252" y="24"/>
                </a:lnTo>
                <a:lnTo>
                  <a:pt x="250" y="28"/>
                </a:lnTo>
                <a:lnTo>
                  <a:pt x="254" y="28"/>
                </a:lnTo>
                <a:lnTo>
                  <a:pt x="256" y="32"/>
                </a:lnTo>
                <a:lnTo>
                  <a:pt x="262" y="32"/>
                </a:lnTo>
                <a:lnTo>
                  <a:pt x="262" y="30"/>
                </a:lnTo>
                <a:lnTo>
                  <a:pt x="266" y="30"/>
                </a:lnTo>
                <a:lnTo>
                  <a:pt x="266" y="38"/>
                </a:lnTo>
                <a:lnTo>
                  <a:pt x="268" y="40"/>
                </a:lnTo>
                <a:lnTo>
                  <a:pt x="270" y="38"/>
                </a:lnTo>
                <a:lnTo>
                  <a:pt x="274" y="40"/>
                </a:lnTo>
                <a:lnTo>
                  <a:pt x="276" y="42"/>
                </a:lnTo>
                <a:lnTo>
                  <a:pt x="278" y="42"/>
                </a:lnTo>
                <a:lnTo>
                  <a:pt x="288" y="48"/>
                </a:lnTo>
                <a:lnTo>
                  <a:pt x="296" y="46"/>
                </a:lnTo>
                <a:lnTo>
                  <a:pt x="296" y="50"/>
                </a:lnTo>
                <a:lnTo>
                  <a:pt x="298" y="50"/>
                </a:lnTo>
                <a:lnTo>
                  <a:pt x="300" y="52"/>
                </a:lnTo>
                <a:lnTo>
                  <a:pt x="302" y="58"/>
                </a:lnTo>
                <a:lnTo>
                  <a:pt x="312" y="54"/>
                </a:lnTo>
                <a:lnTo>
                  <a:pt x="318" y="60"/>
                </a:lnTo>
                <a:lnTo>
                  <a:pt x="320" y="58"/>
                </a:lnTo>
                <a:lnTo>
                  <a:pt x="322" y="54"/>
                </a:lnTo>
                <a:lnTo>
                  <a:pt x="326" y="54"/>
                </a:lnTo>
                <a:lnTo>
                  <a:pt x="322" y="140"/>
                </a:lnTo>
                <a:lnTo>
                  <a:pt x="206" y="134"/>
                </a:lnTo>
                <a:lnTo>
                  <a:pt x="206" y="156"/>
                </a:lnTo>
                <a:lnTo>
                  <a:pt x="146" y="154"/>
                </a:lnTo>
                <a:lnTo>
                  <a:pt x="146" y="134"/>
                </a:lnTo>
                <a:lnTo>
                  <a:pt x="106" y="132"/>
                </a:lnTo>
                <a:lnTo>
                  <a:pt x="106" y="72"/>
                </a:lnTo>
                <a:lnTo>
                  <a:pt x="96" y="72"/>
                </a:lnTo>
                <a:lnTo>
                  <a:pt x="96" y="64"/>
                </a:lnTo>
                <a:lnTo>
                  <a:pt x="76" y="64"/>
                </a:lnTo>
                <a:lnTo>
                  <a:pt x="76" y="72"/>
                </a:lnTo>
                <a:lnTo>
                  <a:pt x="20" y="72"/>
                </a:lnTo>
                <a:lnTo>
                  <a:pt x="20" y="60"/>
                </a:lnTo>
                <a:lnTo>
                  <a:pt x="16" y="54"/>
                </a:lnTo>
                <a:lnTo>
                  <a:pt x="18" y="48"/>
                </a:lnTo>
                <a:lnTo>
                  <a:pt x="16" y="44"/>
                </a:lnTo>
                <a:lnTo>
                  <a:pt x="14" y="42"/>
                </a:lnTo>
                <a:lnTo>
                  <a:pt x="12" y="38"/>
                </a:lnTo>
                <a:lnTo>
                  <a:pt x="8" y="32"/>
                </a:lnTo>
                <a:lnTo>
                  <a:pt x="8" y="26"/>
                </a:lnTo>
                <a:lnTo>
                  <a:pt x="6" y="22"/>
                </a:lnTo>
                <a:lnTo>
                  <a:pt x="6" y="14"/>
                </a:lnTo>
                <a:lnTo>
                  <a:pt x="0" y="12"/>
                </a:lnTo>
                <a:lnTo>
                  <a:pt x="2" y="2"/>
                </a:lnTo>
                <a:lnTo>
                  <a:pt x="180" y="4"/>
                </a:lnTo>
                <a:lnTo>
                  <a:pt x="186" y="4"/>
                </a:lnTo>
                <a:lnTo>
                  <a:pt x="186" y="2"/>
                </a:lnTo>
                <a:lnTo>
                  <a:pt x="196" y="2"/>
                </a:lnTo>
                <a:lnTo>
                  <a:pt x="200" y="0"/>
                </a:lnTo>
                <a:lnTo>
                  <a:pt x="202" y="2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" name="Freeform 106"/>
          <p:cNvSpPr>
            <a:spLocks/>
          </p:cNvSpPr>
          <p:nvPr/>
        </p:nvSpPr>
        <p:spPr bwMode="auto">
          <a:xfrm>
            <a:off x="3446780" y="4584298"/>
            <a:ext cx="527050" cy="368300"/>
          </a:xfrm>
          <a:custGeom>
            <a:avLst/>
            <a:gdLst>
              <a:gd name="T0" fmla="*/ 47625 w 332"/>
              <a:gd name="T1" fmla="*/ 12700 h 232"/>
              <a:gd name="T2" fmla="*/ 136525 w 332"/>
              <a:gd name="T3" fmla="*/ 12700 h 232"/>
              <a:gd name="T4" fmla="*/ 136525 w 332"/>
              <a:gd name="T5" fmla="*/ 0 h 232"/>
              <a:gd name="T6" fmla="*/ 168275 w 332"/>
              <a:gd name="T7" fmla="*/ 0 h 232"/>
              <a:gd name="T8" fmla="*/ 168275 w 332"/>
              <a:gd name="T9" fmla="*/ 12700 h 232"/>
              <a:gd name="T10" fmla="*/ 184150 w 332"/>
              <a:gd name="T11" fmla="*/ 12700 h 232"/>
              <a:gd name="T12" fmla="*/ 184150 w 332"/>
              <a:gd name="T13" fmla="*/ 107950 h 232"/>
              <a:gd name="T14" fmla="*/ 247650 w 332"/>
              <a:gd name="T15" fmla="*/ 111125 h 232"/>
              <a:gd name="T16" fmla="*/ 247650 w 332"/>
              <a:gd name="T17" fmla="*/ 142875 h 232"/>
              <a:gd name="T18" fmla="*/ 342900 w 332"/>
              <a:gd name="T19" fmla="*/ 146050 h 232"/>
              <a:gd name="T20" fmla="*/ 342900 w 332"/>
              <a:gd name="T21" fmla="*/ 111125 h 232"/>
              <a:gd name="T22" fmla="*/ 527050 w 332"/>
              <a:gd name="T23" fmla="*/ 120650 h 232"/>
              <a:gd name="T24" fmla="*/ 527050 w 332"/>
              <a:gd name="T25" fmla="*/ 136525 h 232"/>
              <a:gd name="T26" fmla="*/ 514350 w 332"/>
              <a:gd name="T27" fmla="*/ 133350 h 232"/>
              <a:gd name="T28" fmla="*/ 511175 w 332"/>
              <a:gd name="T29" fmla="*/ 165100 h 232"/>
              <a:gd name="T30" fmla="*/ 495300 w 332"/>
              <a:gd name="T31" fmla="*/ 165100 h 232"/>
              <a:gd name="T32" fmla="*/ 492125 w 332"/>
              <a:gd name="T33" fmla="*/ 177800 h 232"/>
              <a:gd name="T34" fmla="*/ 479425 w 332"/>
              <a:gd name="T35" fmla="*/ 177800 h 232"/>
              <a:gd name="T36" fmla="*/ 479425 w 332"/>
              <a:gd name="T37" fmla="*/ 196850 h 232"/>
              <a:gd name="T38" fmla="*/ 463550 w 332"/>
              <a:gd name="T39" fmla="*/ 196850 h 232"/>
              <a:gd name="T40" fmla="*/ 460375 w 332"/>
              <a:gd name="T41" fmla="*/ 254000 h 232"/>
              <a:gd name="T42" fmla="*/ 450850 w 332"/>
              <a:gd name="T43" fmla="*/ 292100 h 232"/>
              <a:gd name="T44" fmla="*/ 441325 w 332"/>
              <a:gd name="T45" fmla="*/ 304800 h 232"/>
              <a:gd name="T46" fmla="*/ 438150 w 332"/>
              <a:gd name="T47" fmla="*/ 317500 h 232"/>
              <a:gd name="T48" fmla="*/ 425450 w 332"/>
              <a:gd name="T49" fmla="*/ 327025 h 232"/>
              <a:gd name="T50" fmla="*/ 419100 w 332"/>
              <a:gd name="T51" fmla="*/ 346075 h 232"/>
              <a:gd name="T52" fmla="*/ 409575 w 332"/>
              <a:gd name="T53" fmla="*/ 361950 h 232"/>
              <a:gd name="T54" fmla="*/ 406400 w 332"/>
              <a:gd name="T55" fmla="*/ 361950 h 232"/>
              <a:gd name="T56" fmla="*/ 400050 w 332"/>
              <a:gd name="T57" fmla="*/ 368300 h 232"/>
              <a:gd name="T58" fmla="*/ 374650 w 332"/>
              <a:gd name="T59" fmla="*/ 368300 h 232"/>
              <a:gd name="T60" fmla="*/ 171450 w 332"/>
              <a:gd name="T61" fmla="*/ 365125 h 232"/>
              <a:gd name="T62" fmla="*/ 158750 w 332"/>
              <a:gd name="T63" fmla="*/ 365125 h 232"/>
              <a:gd name="T64" fmla="*/ 146050 w 332"/>
              <a:gd name="T65" fmla="*/ 355600 h 232"/>
              <a:gd name="T66" fmla="*/ 130175 w 332"/>
              <a:gd name="T67" fmla="*/ 358775 h 232"/>
              <a:gd name="T68" fmla="*/ 127000 w 332"/>
              <a:gd name="T69" fmla="*/ 355600 h 232"/>
              <a:gd name="T70" fmla="*/ 123825 w 332"/>
              <a:gd name="T71" fmla="*/ 346075 h 232"/>
              <a:gd name="T72" fmla="*/ 127000 w 332"/>
              <a:gd name="T73" fmla="*/ 342900 h 232"/>
              <a:gd name="T74" fmla="*/ 123825 w 332"/>
              <a:gd name="T75" fmla="*/ 336550 h 232"/>
              <a:gd name="T76" fmla="*/ 120650 w 332"/>
              <a:gd name="T77" fmla="*/ 320675 h 232"/>
              <a:gd name="T78" fmla="*/ 111125 w 332"/>
              <a:gd name="T79" fmla="*/ 314325 h 232"/>
              <a:gd name="T80" fmla="*/ 107950 w 332"/>
              <a:gd name="T81" fmla="*/ 295275 h 232"/>
              <a:gd name="T82" fmla="*/ 104775 w 332"/>
              <a:gd name="T83" fmla="*/ 292100 h 232"/>
              <a:gd name="T84" fmla="*/ 98425 w 332"/>
              <a:gd name="T85" fmla="*/ 282575 h 232"/>
              <a:gd name="T86" fmla="*/ 82550 w 332"/>
              <a:gd name="T87" fmla="*/ 266700 h 232"/>
              <a:gd name="T88" fmla="*/ 31750 w 332"/>
              <a:gd name="T89" fmla="*/ 266700 h 232"/>
              <a:gd name="T90" fmla="*/ 31750 w 332"/>
              <a:gd name="T91" fmla="*/ 250825 h 232"/>
              <a:gd name="T92" fmla="*/ 0 w 332"/>
              <a:gd name="T93" fmla="*/ 250825 h 232"/>
              <a:gd name="T94" fmla="*/ 0 w 332"/>
              <a:gd name="T95" fmla="*/ 219075 h 232"/>
              <a:gd name="T96" fmla="*/ 0 w 332"/>
              <a:gd name="T97" fmla="*/ 187325 h 232"/>
              <a:gd name="T98" fmla="*/ 9525 w 332"/>
              <a:gd name="T99" fmla="*/ 187325 h 232"/>
              <a:gd name="T100" fmla="*/ 9525 w 332"/>
              <a:gd name="T101" fmla="*/ 92075 h 232"/>
              <a:gd name="T102" fmla="*/ 41275 w 332"/>
              <a:gd name="T103" fmla="*/ 92075 h 232"/>
              <a:gd name="T104" fmla="*/ 41275 w 332"/>
              <a:gd name="T105" fmla="*/ 79375 h 232"/>
              <a:gd name="T106" fmla="*/ 47625 w 332"/>
              <a:gd name="T107" fmla="*/ 76200 h 232"/>
              <a:gd name="T108" fmla="*/ 44450 w 332"/>
              <a:gd name="T109" fmla="*/ 60325 h 232"/>
              <a:gd name="T110" fmla="*/ 38100 w 332"/>
              <a:gd name="T111" fmla="*/ 47625 h 232"/>
              <a:gd name="T112" fmla="*/ 34925 w 332"/>
              <a:gd name="T113" fmla="*/ 34925 h 232"/>
              <a:gd name="T114" fmla="*/ 38100 w 332"/>
              <a:gd name="T115" fmla="*/ 34925 h 232"/>
              <a:gd name="T116" fmla="*/ 47625 w 332"/>
              <a:gd name="T117" fmla="*/ 22225 h 232"/>
              <a:gd name="T118" fmla="*/ 47625 w 332"/>
              <a:gd name="T119" fmla="*/ 12700 h 232"/>
              <a:gd name="T120" fmla="*/ 47625 w 332"/>
              <a:gd name="T121" fmla="*/ 12700 h 232"/>
              <a:gd name="T122" fmla="*/ 47625 w 332"/>
              <a:gd name="T123" fmla="*/ 12700 h 232"/>
              <a:gd name="T124" fmla="*/ 47625 w 332"/>
              <a:gd name="T125" fmla="*/ 12700 h 23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32" h="232">
                <a:moveTo>
                  <a:pt x="30" y="8"/>
                </a:moveTo>
                <a:lnTo>
                  <a:pt x="86" y="8"/>
                </a:lnTo>
                <a:lnTo>
                  <a:pt x="86" y="0"/>
                </a:lnTo>
                <a:lnTo>
                  <a:pt x="106" y="0"/>
                </a:lnTo>
                <a:lnTo>
                  <a:pt x="106" y="8"/>
                </a:lnTo>
                <a:lnTo>
                  <a:pt x="116" y="8"/>
                </a:lnTo>
                <a:lnTo>
                  <a:pt x="116" y="68"/>
                </a:lnTo>
                <a:lnTo>
                  <a:pt x="156" y="70"/>
                </a:lnTo>
                <a:lnTo>
                  <a:pt x="156" y="90"/>
                </a:lnTo>
                <a:lnTo>
                  <a:pt x="216" y="92"/>
                </a:lnTo>
                <a:lnTo>
                  <a:pt x="216" y="70"/>
                </a:lnTo>
                <a:lnTo>
                  <a:pt x="332" y="76"/>
                </a:lnTo>
                <a:lnTo>
                  <a:pt x="332" y="86"/>
                </a:lnTo>
                <a:lnTo>
                  <a:pt x="324" y="84"/>
                </a:lnTo>
                <a:lnTo>
                  <a:pt x="322" y="104"/>
                </a:lnTo>
                <a:lnTo>
                  <a:pt x="312" y="104"/>
                </a:lnTo>
                <a:lnTo>
                  <a:pt x="310" y="112"/>
                </a:lnTo>
                <a:lnTo>
                  <a:pt x="302" y="112"/>
                </a:lnTo>
                <a:lnTo>
                  <a:pt x="302" y="124"/>
                </a:lnTo>
                <a:lnTo>
                  <a:pt x="292" y="124"/>
                </a:lnTo>
                <a:lnTo>
                  <a:pt x="290" y="160"/>
                </a:lnTo>
                <a:lnTo>
                  <a:pt x="284" y="184"/>
                </a:lnTo>
                <a:lnTo>
                  <a:pt x="278" y="192"/>
                </a:lnTo>
                <a:lnTo>
                  <a:pt x="276" y="200"/>
                </a:lnTo>
                <a:lnTo>
                  <a:pt x="268" y="206"/>
                </a:lnTo>
                <a:lnTo>
                  <a:pt x="264" y="218"/>
                </a:lnTo>
                <a:lnTo>
                  <a:pt x="258" y="228"/>
                </a:lnTo>
                <a:lnTo>
                  <a:pt x="256" y="228"/>
                </a:lnTo>
                <a:lnTo>
                  <a:pt x="252" y="232"/>
                </a:lnTo>
                <a:lnTo>
                  <a:pt x="236" y="232"/>
                </a:lnTo>
                <a:lnTo>
                  <a:pt x="108" y="230"/>
                </a:lnTo>
                <a:lnTo>
                  <a:pt x="100" y="230"/>
                </a:lnTo>
                <a:lnTo>
                  <a:pt x="92" y="224"/>
                </a:lnTo>
                <a:lnTo>
                  <a:pt x="82" y="226"/>
                </a:lnTo>
                <a:lnTo>
                  <a:pt x="80" y="224"/>
                </a:lnTo>
                <a:lnTo>
                  <a:pt x="78" y="218"/>
                </a:lnTo>
                <a:lnTo>
                  <a:pt x="80" y="216"/>
                </a:lnTo>
                <a:lnTo>
                  <a:pt x="78" y="212"/>
                </a:lnTo>
                <a:lnTo>
                  <a:pt x="76" y="202"/>
                </a:lnTo>
                <a:lnTo>
                  <a:pt x="70" y="198"/>
                </a:lnTo>
                <a:lnTo>
                  <a:pt x="68" y="186"/>
                </a:lnTo>
                <a:lnTo>
                  <a:pt x="66" y="184"/>
                </a:lnTo>
                <a:lnTo>
                  <a:pt x="62" y="178"/>
                </a:lnTo>
                <a:lnTo>
                  <a:pt x="52" y="168"/>
                </a:lnTo>
                <a:lnTo>
                  <a:pt x="20" y="168"/>
                </a:lnTo>
                <a:lnTo>
                  <a:pt x="20" y="158"/>
                </a:lnTo>
                <a:lnTo>
                  <a:pt x="0" y="158"/>
                </a:lnTo>
                <a:lnTo>
                  <a:pt x="0" y="138"/>
                </a:lnTo>
                <a:lnTo>
                  <a:pt x="0" y="118"/>
                </a:lnTo>
                <a:lnTo>
                  <a:pt x="6" y="118"/>
                </a:lnTo>
                <a:lnTo>
                  <a:pt x="6" y="58"/>
                </a:lnTo>
                <a:lnTo>
                  <a:pt x="26" y="58"/>
                </a:lnTo>
                <a:lnTo>
                  <a:pt x="26" y="50"/>
                </a:lnTo>
                <a:lnTo>
                  <a:pt x="30" y="48"/>
                </a:lnTo>
                <a:lnTo>
                  <a:pt x="28" y="38"/>
                </a:lnTo>
                <a:lnTo>
                  <a:pt x="24" y="30"/>
                </a:lnTo>
                <a:lnTo>
                  <a:pt x="22" y="22"/>
                </a:lnTo>
                <a:lnTo>
                  <a:pt x="24" y="22"/>
                </a:lnTo>
                <a:lnTo>
                  <a:pt x="30" y="14"/>
                </a:lnTo>
                <a:lnTo>
                  <a:pt x="30" y="8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" name="Freeform 107"/>
          <p:cNvSpPr>
            <a:spLocks/>
          </p:cNvSpPr>
          <p:nvPr/>
        </p:nvSpPr>
        <p:spPr bwMode="auto">
          <a:xfrm>
            <a:off x="3364230" y="5104998"/>
            <a:ext cx="314325" cy="406400"/>
          </a:xfrm>
          <a:custGeom>
            <a:avLst/>
            <a:gdLst>
              <a:gd name="T0" fmla="*/ 155575 w 198"/>
              <a:gd name="T1" fmla="*/ 22225 h 256"/>
              <a:gd name="T2" fmla="*/ 152400 w 198"/>
              <a:gd name="T3" fmla="*/ 31750 h 256"/>
              <a:gd name="T4" fmla="*/ 152400 w 198"/>
              <a:gd name="T5" fmla="*/ 50800 h 256"/>
              <a:gd name="T6" fmla="*/ 155575 w 198"/>
              <a:gd name="T7" fmla="*/ 69850 h 256"/>
              <a:gd name="T8" fmla="*/ 174625 w 198"/>
              <a:gd name="T9" fmla="*/ 82550 h 256"/>
              <a:gd name="T10" fmla="*/ 184150 w 198"/>
              <a:gd name="T11" fmla="*/ 95250 h 256"/>
              <a:gd name="T12" fmla="*/ 203200 w 198"/>
              <a:gd name="T13" fmla="*/ 117475 h 256"/>
              <a:gd name="T14" fmla="*/ 222250 w 198"/>
              <a:gd name="T15" fmla="*/ 127000 h 256"/>
              <a:gd name="T16" fmla="*/ 254000 w 198"/>
              <a:gd name="T17" fmla="*/ 133350 h 256"/>
              <a:gd name="T18" fmla="*/ 254000 w 198"/>
              <a:gd name="T19" fmla="*/ 158750 h 256"/>
              <a:gd name="T20" fmla="*/ 257175 w 198"/>
              <a:gd name="T21" fmla="*/ 200025 h 256"/>
              <a:gd name="T22" fmla="*/ 285750 w 198"/>
              <a:gd name="T23" fmla="*/ 228600 h 256"/>
              <a:gd name="T24" fmla="*/ 282575 w 198"/>
              <a:gd name="T25" fmla="*/ 257175 h 256"/>
              <a:gd name="T26" fmla="*/ 273050 w 198"/>
              <a:gd name="T27" fmla="*/ 282575 h 256"/>
              <a:gd name="T28" fmla="*/ 273050 w 198"/>
              <a:gd name="T29" fmla="*/ 311150 h 256"/>
              <a:gd name="T30" fmla="*/ 276225 w 198"/>
              <a:gd name="T31" fmla="*/ 320675 h 256"/>
              <a:gd name="T32" fmla="*/ 288925 w 198"/>
              <a:gd name="T33" fmla="*/ 323850 h 256"/>
              <a:gd name="T34" fmla="*/ 288925 w 198"/>
              <a:gd name="T35" fmla="*/ 327025 h 256"/>
              <a:gd name="T36" fmla="*/ 288925 w 198"/>
              <a:gd name="T37" fmla="*/ 336550 h 256"/>
              <a:gd name="T38" fmla="*/ 298450 w 198"/>
              <a:gd name="T39" fmla="*/ 352425 h 256"/>
              <a:gd name="T40" fmla="*/ 307975 w 198"/>
              <a:gd name="T41" fmla="*/ 352425 h 256"/>
              <a:gd name="T42" fmla="*/ 307975 w 198"/>
              <a:gd name="T43" fmla="*/ 374650 h 256"/>
              <a:gd name="T44" fmla="*/ 304800 w 198"/>
              <a:gd name="T45" fmla="*/ 390525 h 256"/>
              <a:gd name="T46" fmla="*/ 111125 w 198"/>
              <a:gd name="T47" fmla="*/ 400050 h 256"/>
              <a:gd name="T48" fmla="*/ 92075 w 198"/>
              <a:gd name="T49" fmla="*/ 390525 h 256"/>
              <a:gd name="T50" fmla="*/ 88900 w 198"/>
              <a:gd name="T51" fmla="*/ 384175 h 256"/>
              <a:gd name="T52" fmla="*/ 79375 w 198"/>
              <a:gd name="T53" fmla="*/ 374650 h 256"/>
              <a:gd name="T54" fmla="*/ 57150 w 198"/>
              <a:gd name="T55" fmla="*/ 371475 h 256"/>
              <a:gd name="T56" fmla="*/ 47625 w 198"/>
              <a:gd name="T57" fmla="*/ 374650 h 256"/>
              <a:gd name="T58" fmla="*/ 28575 w 198"/>
              <a:gd name="T59" fmla="*/ 374650 h 256"/>
              <a:gd name="T60" fmla="*/ 6350 w 198"/>
              <a:gd name="T61" fmla="*/ 349250 h 256"/>
              <a:gd name="T62" fmla="*/ 3175 w 198"/>
              <a:gd name="T63" fmla="*/ 342900 h 256"/>
              <a:gd name="T64" fmla="*/ 3175 w 198"/>
              <a:gd name="T65" fmla="*/ 339725 h 256"/>
              <a:gd name="T66" fmla="*/ 12700 w 198"/>
              <a:gd name="T67" fmla="*/ 327025 h 256"/>
              <a:gd name="T68" fmla="*/ 15875 w 198"/>
              <a:gd name="T69" fmla="*/ 317500 h 256"/>
              <a:gd name="T70" fmla="*/ 19050 w 198"/>
              <a:gd name="T71" fmla="*/ 311150 h 256"/>
              <a:gd name="T72" fmla="*/ 19050 w 198"/>
              <a:gd name="T73" fmla="*/ 311150 h 256"/>
              <a:gd name="T74" fmla="*/ 22225 w 198"/>
              <a:gd name="T75" fmla="*/ 298450 h 256"/>
              <a:gd name="T76" fmla="*/ 22225 w 198"/>
              <a:gd name="T77" fmla="*/ 285750 h 256"/>
              <a:gd name="T78" fmla="*/ 22225 w 198"/>
              <a:gd name="T79" fmla="*/ 282575 h 256"/>
              <a:gd name="T80" fmla="*/ 25400 w 198"/>
              <a:gd name="T81" fmla="*/ 257175 h 256"/>
              <a:gd name="T82" fmla="*/ 38100 w 198"/>
              <a:gd name="T83" fmla="*/ 219075 h 256"/>
              <a:gd name="T84" fmla="*/ 50800 w 198"/>
              <a:gd name="T85" fmla="*/ 212725 h 256"/>
              <a:gd name="T86" fmla="*/ 53975 w 198"/>
              <a:gd name="T87" fmla="*/ 200025 h 256"/>
              <a:gd name="T88" fmla="*/ 63500 w 198"/>
              <a:gd name="T89" fmla="*/ 193675 h 256"/>
              <a:gd name="T90" fmla="*/ 69850 w 198"/>
              <a:gd name="T91" fmla="*/ 180975 h 256"/>
              <a:gd name="T92" fmla="*/ 69850 w 198"/>
              <a:gd name="T93" fmla="*/ 168275 h 256"/>
              <a:gd name="T94" fmla="*/ 76200 w 198"/>
              <a:gd name="T95" fmla="*/ 158750 h 256"/>
              <a:gd name="T96" fmla="*/ 69850 w 198"/>
              <a:gd name="T97" fmla="*/ 155575 h 256"/>
              <a:gd name="T98" fmla="*/ 66675 w 198"/>
              <a:gd name="T99" fmla="*/ 146050 h 256"/>
              <a:gd name="T100" fmla="*/ 76200 w 198"/>
              <a:gd name="T101" fmla="*/ 117475 h 256"/>
              <a:gd name="T102" fmla="*/ 76200 w 198"/>
              <a:gd name="T103" fmla="*/ 114300 h 256"/>
              <a:gd name="T104" fmla="*/ 76200 w 198"/>
              <a:gd name="T105" fmla="*/ 88900 h 256"/>
              <a:gd name="T106" fmla="*/ 69850 w 198"/>
              <a:gd name="T107" fmla="*/ 69850 h 256"/>
              <a:gd name="T108" fmla="*/ 69850 w 198"/>
              <a:gd name="T109" fmla="*/ 28575 h 256"/>
              <a:gd name="T110" fmla="*/ 123825 w 198"/>
              <a:gd name="T111" fmla="*/ 25400 h 256"/>
              <a:gd name="T112" fmla="*/ 142875 w 198"/>
              <a:gd name="T113" fmla="*/ 3175 h 256"/>
              <a:gd name="T114" fmla="*/ 152400 w 198"/>
              <a:gd name="T115" fmla="*/ 0 h 256"/>
              <a:gd name="T116" fmla="*/ 152400 w 198"/>
              <a:gd name="T117" fmla="*/ 0 h 25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8" h="256">
                <a:moveTo>
                  <a:pt x="96" y="0"/>
                </a:moveTo>
                <a:lnTo>
                  <a:pt x="98" y="14"/>
                </a:lnTo>
                <a:lnTo>
                  <a:pt x="94" y="18"/>
                </a:lnTo>
                <a:lnTo>
                  <a:pt x="96" y="20"/>
                </a:lnTo>
                <a:lnTo>
                  <a:pt x="94" y="26"/>
                </a:lnTo>
                <a:lnTo>
                  <a:pt x="96" y="32"/>
                </a:lnTo>
                <a:lnTo>
                  <a:pt x="96" y="38"/>
                </a:lnTo>
                <a:lnTo>
                  <a:pt x="98" y="44"/>
                </a:lnTo>
                <a:lnTo>
                  <a:pt x="104" y="44"/>
                </a:lnTo>
                <a:lnTo>
                  <a:pt x="110" y="52"/>
                </a:lnTo>
                <a:lnTo>
                  <a:pt x="112" y="52"/>
                </a:lnTo>
                <a:lnTo>
                  <a:pt x="116" y="60"/>
                </a:lnTo>
                <a:lnTo>
                  <a:pt x="128" y="70"/>
                </a:lnTo>
                <a:lnTo>
                  <a:pt x="128" y="74"/>
                </a:lnTo>
                <a:lnTo>
                  <a:pt x="132" y="76"/>
                </a:lnTo>
                <a:lnTo>
                  <a:pt x="140" y="80"/>
                </a:lnTo>
                <a:lnTo>
                  <a:pt x="154" y="78"/>
                </a:lnTo>
                <a:lnTo>
                  <a:pt x="160" y="84"/>
                </a:lnTo>
                <a:lnTo>
                  <a:pt x="162" y="92"/>
                </a:lnTo>
                <a:lnTo>
                  <a:pt x="160" y="100"/>
                </a:lnTo>
                <a:lnTo>
                  <a:pt x="162" y="106"/>
                </a:lnTo>
                <a:lnTo>
                  <a:pt x="162" y="126"/>
                </a:lnTo>
                <a:lnTo>
                  <a:pt x="174" y="140"/>
                </a:lnTo>
                <a:lnTo>
                  <a:pt x="180" y="144"/>
                </a:lnTo>
                <a:lnTo>
                  <a:pt x="182" y="160"/>
                </a:lnTo>
                <a:lnTo>
                  <a:pt x="178" y="162"/>
                </a:lnTo>
                <a:lnTo>
                  <a:pt x="176" y="176"/>
                </a:lnTo>
                <a:lnTo>
                  <a:pt x="172" y="178"/>
                </a:lnTo>
                <a:lnTo>
                  <a:pt x="170" y="184"/>
                </a:lnTo>
                <a:lnTo>
                  <a:pt x="172" y="196"/>
                </a:lnTo>
                <a:lnTo>
                  <a:pt x="170" y="200"/>
                </a:lnTo>
                <a:lnTo>
                  <a:pt x="174" y="202"/>
                </a:lnTo>
                <a:lnTo>
                  <a:pt x="176" y="206"/>
                </a:lnTo>
                <a:lnTo>
                  <a:pt x="182" y="204"/>
                </a:lnTo>
                <a:lnTo>
                  <a:pt x="184" y="206"/>
                </a:lnTo>
                <a:lnTo>
                  <a:pt x="182" y="206"/>
                </a:lnTo>
                <a:lnTo>
                  <a:pt x="184" y="206"/>
                </a:lnTo>
                <a:lnTo>
                  <a:pt x="182" y="212"/>
                </a:lnTo>
                <a:lnTo>
                  <a:pt x="190" y="214"/>
                </a:lnTo>
                <a:lnTo>
                  <a:pt x="188" y="222"/>
                </a:lnTo>
                <a:lnTo>
                  <a:pt x="192" y="222"/>
                </a:lnTo>
                <a:lnTo>
                  <a:pt x="194" y="222"/>
                </a:lnTo>
                <a:lnTo>
                  <a:pt x="198" y="226"/>
                </a:lnTo>
                <a:lnTo>
                  <a:pt x="194" y="236"/>
                </a:lnTo>
                <a:lnTo>
                  <a:pt x="196" y="244"/>
                </a:lnTo>
                <a:lnTo>
                  <a:pt x="192" y="246"/>
                </a:lnTo>
                <a:lnTo>
                  <a:pt x="190" y="256"/>
                </a:lnTo>
                <a:lnTo>
                  <a:pt x="70" y="252"/>
                </a:lnTo>
                <a:lnTo>
                  <a:pt x="58" y="248"/>
                </a:lnTo>
                <a:lnTo>
                  <a:pt x="58" y="246"/>
                </a:lnTo>
                <a:lnTo>
                  <a:pt x="54" y="244"/>
                </a:lnTo>
                <a:lnTo>
                  <a:pt x="56" y="242"/>
                </a:lnTo>
                <a:lnTo>
                  <a:pt x="54" y="236"/>
                </a:lnTo>
                <a:lnTo>
                  <a:pt x="50" y="236"/>
                </a:lnTo>
                <a:lnTo>
                  <a:pt x="48" y="238"/>
                </a:lnTo>
                <a:lnTo>
                  <a:pt x="36" y="234"/>
                </a:lnTo>
                <a:lnTo>
                  <a:pt x="34" y="236"/>
                </a:lnTo>
                <a:lnTo>
                  <a:pt x="30" y="236"/>
                </a:lnTo>
                <a:lnTo>
                  <a:pt x="24" y="236"/>
                </a:lnTo>
                <a:lnTo>
                  <a:pt x="18" y="236"/>
                </a:lnTo>
                <a:lnTo>
                  <a:pt x="16" y="228"/>
                </a:lnTo>
                <a:lnTo>
                  <a:pt x="4" y="220"/>
                </a:lnTo>
                <a:lnTo>
                  <a:pt x="8" y="220"/>
                </a:lnTo>
                <a:lnTo>
                  <a:pt x="2" y="216"/>
                </a:lnTo>
                <a:lnTo>
                  <a:pt x="0" y="214"/>
                </a:lnTo>
                <a:lnTo>
                  <a:pt x="2" y="214"/>
                </a:lnTo>
                <a:lnTo>
                  <a:pt x="2" y="212"/>
                </a:lnTo>
                <a:lnTo>
                  <a:pt x="8" y="206"/>
                </a:lnTo>
                <a:lnTo>
                  <a:pt x="8" y="202"/>
                </a:lnTo>
                <a:lnTo>
                  <a:pt x="10" y="200"/>
                </a:lnTo>
                <a:lnTo>
                  <a:pt x="8" y="200"/>
                </a:lnTo>
                <a:lnTo>
                  <a:pt x="12" y="196"/>
                </a:lnTo>
                <a:lnTo>
                  <a:pt x="14" y="188"/>
                </a:lnTo>
                <a:lnTo>
                  <a:pt x="14" y="184"/>
                </a:lnTo>
                <a:lnTo>
                  <a:pt x="14" y="180"/>
                </a:lnTo>
                <a:lnTo>
                  <a:pt x="16" y="180"/>
                </a:lnTo>
                <a:lnTo>
                  <a:pt x="14" y="178"/>
                </a:lnTo>
                <a:lnTo>
                  <a:pt x="16" y="164"/>
                </a:lnTo>
                <a:lnTo>
                  <a:pt x="16" y="162"/>
                </a:lnTo>
                <a:lnTo>
                  <a:pt x="22" y="160"/>
                </a:lnTo>
                <a:lnTo>
                  <a:pt x="24" y="138"/>
                </a:lnTo>
                <a:lnTo>
                  <a:pt x="28" y="134"/>
                </a:lnTo>
                <a:lnTo>
                  <a:pt x="32" y="134"/>
                </a:lnTo>
                <a:lnTo>
                  <a:pt x="34" y="132"/>
                </a:lnTo>
                <a:lnTo>
                  <a:pt x="34" y="126"/>
                </a:lnTo>
                <a:lnTo>
                  <a:pt x="36" y="126"/>
                </a:lnTo>
                <a:lnTo>
                  <a:pt x="40" y="122"/>
                </a:lnTo>
                <a:lnTo>
                  <a:pt x="38" y="120"/>
                </a:lnTo>
                <a:lnTo>
                  <a:pt x="44" y="114"/>
                </a:lnTo>
                <a:lnTo>
                  <a:pt x="44" y="106"/>
                </a:lnTo>
                <a:lnTo>
                  <a:pt x="48" y="102"/>
                </a:lnTo>
                <a:lnTo>
                  <a:pt x="48" y="100"/>
                </a:lnTo>
                <a:lnTo>
                  <a:pt x="44" y="100"/>
                </a:lnTo>
                <a:lnTo>
                  <a:pt x="44" y="98"/>
                </a:lnTo>
                <a:lnTo>
                  <a:pt x="42" y="96"/>
                </a:lnTo>
                <a:lnTo>
                  <a:pt x="42" y="92"/>
                </a:lnTo>
                <a:lnTo>
                  <a:pt x="48" y="78"/>
                </a:lnTo>
                <a:lnTo>
                  <a:pt x="48" y="74"/>
                </a:lnTo>
                <a:lnTo>
                  <a:pt x="50" y="72"/>
                </a:lnTo>
                <a:lnTo>
                  <a:pt x="48" y="72"/>
                </a:lnTo>
                <a:lnTo>
                  <a:pt x="50" y="62"/>
                </a:lnTo>
                <a:lnTo>
                  <a:pt x="48" y="56"/>
                </a:lnTo>
                <a:lnTo>
                  <a:pt x="44" y="52"/>
                </a:lnTo>
                <a:lnTo>
                  <a:pt x="44" y="44"/>
                </a:lnTo>
                <a:lnTo>
                  <a:pt x="42" y="40"/>
                </a:lnTo>
                <a:lnTo>
                  <a:pt x="44" y="18"/>
                </a:lnTo>
                <a:lnTo>
                  <a:pt x="78" y="20"/>
                </a:lnTo>
                <a:lnTo>
                  <a:pt x="78" y="16"/>
                </a:lnTo>
                <a:lnTo>
                  <a:pt x="90" y="12"/>
                </a:lnTo>
                <a:lnTo>
                  <a:pt x="90" y="2"/>
                </a:lnTo>
                <a:lnTo>
                  <a:pt x="96" y="0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" name="Freeform 108"/>
          <p:cNvSpPr>
            <a:spLocks/>
          </p:cNvSpPr>
          <p:nvPr/>
        </p:nvSpPr>
        <p:spPr bwMode="auto">
          <a:xfrm>
            <a:off x="3764280" y="5314548"/>
            <a:ext cx="238125" cy="422275"/>
          </a:xfrm>
          <a:custGeom>
            <a:avLst/>
            <a:gdLst>
              <a:gd name="T0" fmla="*/ 161925 w 150"/>
              <a:gd name="T1" fmla="*/ 0 h 266"/>
              <a:gd name="T2" fmla="*/ 238125 w 150"/>
              <a:gd name="T3" fmla="*/ 0 h 266"/>
              <a:gd name="T4" fmla="*/ 238125 w 150"/>
              <a:gd name="T5" fmla="*/ 393700 h 266"/>
              <a:gd name="T6" fmla="*/ 225425 w 150"/>
              <a:gd name="T7" fmla="*/ 390525 h 266"/>
              <a:gd name="T8" fmla="*/ 215900 w 150"/>
              <a:gd name="T9" fmla="*/ 403225 h 266"/>
              <a:gd name="T10" fmla="*/ 200025 w 150"/>
              <a:gd name="T11" fmla="*/ 403225 h 266"/>
              <a:gd name="T12" fmla="*/ 193675 w 150"/>
              <a:gd name="T13" fmla="*/ 422275 h 266"/>
              <a:gd name="T14" fmla="*/ 193675 w 150"/>
              <a:gd name="T15" fmla="*/ 419100 h 266"/>
              <a:gd name="T16" fmla="*/ 190500 w 150"/>
              <a:gd name="T17" fmla="*/ 419100 h 266"/>
              <a:gd name="T18" fmla="*/ 184150 w 150"/>
              <a:gd name="T19" fmla="*/ 415925 h 266"/>
              <a:gd name="T20" fmla="*/ 184150 w 150"/>
              <a:gd name="T21" fmla="*/ 406400 h 266"/>
              <a:gd name="T22" fmla="*/ 184150 w 150"/>
              <a:gd name="T23" fmla="*/ 400050 h 266"/>
              <a:gd name="T24" fmla="*/ 187325 w 150"/>
              <a:gd name="T25" fmla="*/ 390525 h 266"/>
              <a:gd name="T26" fmla="*/ 184150 w 150"/>
              <a:gd name="T27" fmla="*/ 387350 h 266"/>
              <a:gd name="T28" fmla="*/ 187325 w 150"/>
              <a:gd name="T29" fmla="*/ 377825 h 266"/>
              <a:gd name="T30" fmla="*/ 184150 w 150"/>
              <a:gd name="T31" fmla="*/ 374650 h 266"/>
              <a:gd name="T32" fmla="*/ 187325 w 150"/>
              <a:gd name="T33" fmla="*/ 371475 h 266"/>
              <a:gd name="T34" fmla="*/ 184150 w 150"/>
              <a:gd name="T35" fmla="*/ 368300 h 266"/>
              <a:gd name="T36" fmla="*/ 187325 w 150"/>
              <a:gd name="T37" fmla="*/ 365125 h 266"/>
              <a:gd name="T38" fmla="*/ 187325 w 150"/>
              <a:gd name="T39" fmla="*/ 358775 h 266"/>
              <a:gd name="T40" fmla="*/ 187325 w 150"/>
              <a:gd name="T41" fmla="*/ 346075 h 266"/>
              <a:gd name="T42" fmla="*/ 187325 w 150"/>
              <a:gd name="T43" fmla="*/ 352425 h 266"/>
              <a:gd name="T44" fmla="*/ 184150 w 150"/>
              <a:gd name="T45" fmla="*/ 346075 h 266"/>
              <a:gd name="T46" fmla="*/ 177800 w 150"/>
              <a:gd name="T47" fmla="*/ 346075 h 266"/>
              <a:gd name="T48" fmla="*/ 184150 w 150"/>
              <a:gd name="T49" fmla="*/ 342900 h 266"/>
              <a:gd name="T50" fmla="*/ 177800 w 150"/>
              <a:gd name="T51" fmla="*/ 339725 h 266"/>
              <a:gd name="T52" fmla="*/ 177800 w 150"/>
              <a:gd name="T53" fmla="*/ 336550 h 266"/>
              <a:gd name="T54" fmla="*/ 171450 w 150"/>
              <a:gd name="T55" fmla="*/ 333375 h 266"/>
              <a:gd name="T56" fmla="*/ 171450 w 150"/>
              <a:gd name="T57" fmla="*/ 327025 h 266"/>
              <a:gd name="T58" fmla="*/ 174625 w 150"/>
              <a:gd name="T59" fmla="*/ 327025 h 266"/>
              <a:gd name="T60" fmla="*/ 165100 w 150"/>
              <a:gd name="T61" fmla="*/ 320675 h 266"/>
              <a:gd name="T62" fmla="*/ 171450 w 150"/>
              <a:gd name="T63" fmla="*/ 314325 h 266"/>
              <a:gd name="T64" fmla="*/ 165100 w 150"/>
              <a:gd name="T65" fmla="*/ 307975 h 266"/>
              <a:gd name="T66" fmla="*/ 165100 w 150"/>
              <a:gd name="T67" fmla="*/ 295275 h 266"/>
              <a:gd name="T68" fmla="*/ 19050 w 150"/>
              <a:gd name="T69" fmla="*/ 292100 h 266"/>
              <a:gd name="T70" fmla="*/ 19050 w 150"/>
              <a:gd name="T71" fmla="*/ 196850 h 266"/>
              <a:gd name="T72" fmla="*/ 3175 w 150"/>
              <a:gd name="T73" fmla="*/ 196850 h 266"/>
              <a:gd name="T74" fmla="*/ 0 w 150"/>
              <a:gd name="T75" fmla="*/ 149225 h 266"/>
              <a:gd name="T76" fmla="*/ 34925 w 150"/>
              <a:gd name="T77" fmla="*/ 149225 h 266"/>
              <a:gd name="T78" fmla="*/ 34925 w 150"/>
              <a:gd name="T79" fmla="*/ 44450 h 266"/>
              <a:gd name="T80" fmla="*/ 168275 w 150"/>
              <a:gd name="T81" fmla="*/ 47625 h 266"/>
              <a:gd name="T82" fmla="*/ 168275 w 150"/>
              <a:gd name="T83" fmla="*/ 41275 h 266"/>
              <a:gd name="T84" fmla="*/ 171450 w 150"/>
              <a:gd name="T85" fmla="*/ 41275 h 266"/>
              <a:gd name="T86" fmla="*/ 165100 w 150"/>
              <a:gd name="T87" fmla="*/ 38100 h 266"/>
              <a:gd name="T88" fmla="*/ 168275 w 150"/>
              <a:gd name="T89" fmla="*/ 31750 h 266"/>
              <a:gd name="T90" fmla="*/ 165100 w 150"/>
              <a:gd name="T91" fmla="*/ 22225 h 266"/>
              <a:gd name="T92" fmla="*/ 165100 w 150"/>
              <a:gd name="T93" fmla="*/ 15875 h 266"/>
              <a:gd name="T94" fmla="*/ 161925 w 150"/>
              <a:gd name="T95" fmla="*/ 15875 h 266"/>
              <a:gd name="T96" fmla="*/ 161925 w 150"/>
              <a:gd name="T97" fmla="*/ 12700 h 266"/>
              <a:gd name="T98" fmla="*/ 158750 w 150"/>
              <a:gd name="T99" fmla="*/ 9525 h 266"/>
              <a:gd name="T100" fmla="*/ 158750 w 150"/>
              <a:gd name="T101" fmla="*/ 3175 h 266"/>
              <a:gd name="T102" fmla="*/ 158750 w 150"/>
              <a:gd name="T103" fmla="*/ 3175 h 266"/>
              <a:gd name="T104" fmla="*/ 158750 w 150"/>
              <a:gd name="T105" fmla="*/ 0 h 266"/>
              <a:gd name="T106" fmla="*/ 161925 w 150"/>
              <a:gd name="T107" fmla="*/ 0 h 266"/>
              <a:gd name="T108" fmla="*/ 161925 w 150"/>
              <a:gd name="T109" fmla="*/ 0 h 266"/>
              <a:gd name="T110" fmla="*/ 161925 w 150"/>
              <a:gd name="T111" fmla="*/ 0 h 266"/>
              <a:gd name="T112" fmla="*/ 161925 w 150"/>
              <a:gd name="T113" fmla="*/ 0 h 26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0" h="266">
                <a:moveTo>
                  <a:pt x="102" y="0"/>
                </a:moveTo>
                <a:lnTo>
                  <a:pt x="150" y="0"/>
                </a:lnTo>
                <a:lnTo>
                  <a:pt x="150" y="248"/>
                </a:lnTo>
                <a:lnTo>
                  <a:pt x="142" y="246"/>
                </a:lnTo>
                <a:lnTo>
                  <a:pt x="136" y="254"/>
                </a:lnTo>
                <a:lnTo>
                  <a:pt x="126" y="254"/>
                </a:lnTo>
                <a:lnTo>
                  <a:pt x="122" y="266"/>
                </a:lnTo>
                <a:lnTo>
                  <a:pt x="122" y="264"/>
                </a:lnTo>
                <a:lnTo>
                  <a:pt x="120" y="264"/>
                </a:lnTo>
                <a:lnTo>
                  <a:pt x="116" y="262"/>
                </a:lnTo>
                <a:lnTo>
                  <a:pt x="116" y="256"/>
                </a:lnTo>
                <a:lnTo>
                  <a:pt x="116" y="252"/>
                </a:lnTo>
                <a:lnTo>
                  <a:pt x="118" y="246"/>
                </a:lnTo>
                <a:lnTo>
                  <a:pt x="116" y="244"/>
                </a:lnTo>
                <a:lnTo>
                  <a:pt x="118" y="238"/>
                </a:lnTo>
                <a:lnTo>
                  <a:pt x="116" y="236"/>
                </a:lnTo>
                <a:lnTo>
                  <a:pt x="118" y="234"/>
                </a:lnTo>
                <a:lnTo>
                  <a:pt x="116" y="232"/>
                </a:lnTo>
                <a:lnTo>
                  <a:pt x="118" y="230"/>
                </a:lnTo>
                <a:lnTo>
                  <a:pt x="118" y="226"/>
                </a:lnTo>
                <a:lnTo>
                  <a:pt x="118" y="218"/>
                </a:lnTo>
                <a:lnTo>
                  <a:pt x="118" y="222"/>
                </a:lnTo>
                <a:lnTo>
                  <a:pt x="116" y="218"/>
                </a:lnTo>
                <a:lnTo>
                  <a:pt x="112" y="218"/>
                </a:lnTo>
                <a:lnTo>
                  <a:pt x="116" y="216"/>
                </a:lnTo>
                <a:lnTo>
                  <a:pt x="112" y="214"/>
                </a:lnTo>
                <a:lnTo>
                  <a:pt x="112" y="212"/>
                </a:lnTo>
                <a:lnTo>
                  <a:pt x="108" y="210"/>
                </a:lnTo>
                <a:lnTo>
                  <a:pt x="108" y="206"/>
                </a:lnTo>
                <a:lnTo>
                  <a:pt x="110" y="206"/>
                </a:lnTo>
                <a:lnTo>
                  <a:pt x="104" y="202"/>
                </a:lnTo>
                <a:lnTo>
                  <a:pt x="108" y="198"/>
                </a:lnTo>
                <a:lnTo>
                  <a:pt x="104" y="194"/>
                </a:lnTo>
                <a:lnTo>
                  <a:pt x="104" y="186"/>
                </a:lnTo>
                <a:lnTo>
                  <a:pt x="12" y="184"/>
                </a:lnTo>
                <a:lnTo>
                  <a:pt x="12" y="124"/>
                </a:lnTo>
                <a:lnTo>
                  <a:pt x="2" y="124"/>
                </a:lnTo>
                <a:lnTo>
                  <a:pt x="0" y="94"/>
                </a:lnTo>
                <a:lnTo>
                  <a:pt x="22" y="94"/>
                </a:lnTo>
                <a:lnTo>
                  <a:pt x="22" y="28"/>
                </a:lnTo>
                <a:lnTo>
                  <a:pt x="106" y="30"/>
                </a:lnTo>
                <a:lnTo>
                  <a:pt x="106" y="26"/>
                </a:lnTo>
                <a:lnTo>
                  <a:pt x="108" y="26"/>
                </a:lnTo>
                <a:lnTo>
                  <a:pt x="104" y="24"/>
                </a:lnTo>
                <a:lnTo>
                  <a:pt x="106" y="20"/>
                </a:lnTo>
                <a:lnTo>
                  <a:pt x="104" y="14"/>
                </a:lnTo>
                <a:lnTo>
                  <a:pt x="104" y="10"/>
                </a:lnTo>
                <a:lnTo>
                  <a:pt x="102" y="10"/>
                </a:lnTo>
                <a:lnTo>
                  <a:pt x="102" y="8"/>
                </a:lnTo>
                <a:lnTo>
                  <a:pt x="100" y="6"/>
                </a:lnTo>
                <a:lnTo>
                  <a:pt x="100" y="2"/>
                </a:lnTo>
                <a:lnTo>
                  <a:pt x="100" y="0"/>
                </a:lnTo>
                <a:lnTo>
                  <a:pt x="102" y="0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" name="Freeform 109"/>
          <p:cNvSpPr>
            <a:spLocks/>
          </p:cNvSpPr>
          <p:nvPr/>
        </p:nvSpPr>
        <p:spPr bwMode="auto">
          <a:xfrm>
            <a:off x="3192780" y="5447898"/>
            <a:ext cx="415925" cy="549275"/>
          </a:xfrm>
          <a:custGeom>
            <a:avLst/>
            <a:gdLst>
              <a:gd name="T0" fmla="*/ 174625 w 262"/>
              <a:gd name="T1" fmla="*/ 0 h 346"/>
              <a:gd name="T2" fmla="*/ 196850 w 262"/>
              <a:gd name="T3" fmla="*/ 19050 h 346"/>
              <a:gd name="T4" fmla="*/ 219075 w 262"/>
              <a:gd name="T5" fmla="*/ 31750 h 346"/>
              <a:gd name="T6" fmla="*/ 247650 w 262"/>
              <a:gd name="T7" fmla="*/ 34925 h 346"/>
              <a:gd name="T8" fmla="*/ 260350 w 262"/>
              <a:gd name="T9" fmla="*/ 41275 h 346"/>
              <a:gd name="T10" fmla="*/ 263525 w 262"/>
              <a:gd name="T11" fmla="*/ 50800 h 346"/>
              <a:gd name="T12" fmla="*/ 288925 w 262"/>
              <a:gd name="T13" fmla="*/ 60325 h 346"/>
              <a:gd name="T14" fmla="*/ 288925 w 262"/>
              <a:gd name="T15" fmla="*/ 73025 h 346"/>
              <a:gd name="T16" fmla="*/ 292100 w 262"/>
              <a:gd name="T17" fmla="*/ 82550 h 346"/>
              <a:gd name="T18" fmla="*/ 298450 w 262"/>
              <a:gd name="T19" fmla="*/ 101600 h 346"/>
              <a:gd name="T20" fmla="*/ 311150 w 262"/>
              <a:gd name="T21" fmla="*/ 107950 h 346"/>
              <a:gd name="T22" fmla="*/ 314325 w 262"/>
              <a:gd name="T23" fmla="*/ 111125 h 346"/>
              <a:gd name="T24" fmla="*/ 320675 w 262"/>
              <a:gd name="T25" fmla="*/ 152400 h 346"/>
              <a:gd name="T26" fmla="*/ 327025 w 262"/>
              <a:gd name="T27" fmla="*/ 155575 h 346"/>
              <a:gd name="T28" fmla="*/ 320675 w 262"/>
              <a:gd name="T29" fmla="*/ 171450 h 346"/>
              <a:gd name="T30" fmla="*/ 320675 w 262"/>
              <a:gd name="T31" fmla="*/ 180975 h 346"/>
              <a:gd name="T32" fmla="*/ 320675 w 262"/>
              <a:gd name="T33" fmla="*/ 187325 h 346"/>
              <a:gd name="T34" fmla="*/ 317500 w 262"/>
              <a:gd name="T35" fmla="*/ 200025 h 346"/>
              <a:gd name="T36" fmla="*/ 317500 w 262"/>
              <a:gd name="T37" fmla="*/ 203200 h 346"/>
              <a:gd name="T38" fmla="*/ 317500 w 262"/>
              <a:gd name="T39" fmla="*/ 212725 h 346"/>
              <a:gd name="T40" fmla="*/ 330200 w 262"/>
              <a:gd name="T41" fmla="*/ 222250 h 346"/>
              <a:gd name="T42" fmla="*/ 333375 w 262"/>
              <a:gd name="T43" fmla="*/ 231775 h 346"/>
              <a:gd name="T44" fmla="*/ 349250 w 262"/>
              <a:gd name="T45" fmla="*/ 228600 h 346"/>
              <a:gd name="T46" fmla="*/ 355600 w 262"/>
              <a:gd name="T47" fmla="*/ 234950 h 346"/>
              <a:gd name="T48" fmla="*/ 365125 w 262"/>
              <a:gd name="T49" fmla="*/ 241300 h 346"/>
              <a:gd name="T50" fmla="*/ 384175 w 262"/>
              <a:gd name="T51" fmla="*/ 244475 h 346"/>
              <a:gd name="T52" fmla="*/ 406400 w 262"/>
              <a:gd name="T53" fmla="*/ 257175 h 346"/>
              <a:gd name="T54" fmla="*/ 415925 w 262"/>
              <a:gd name="T55" fmla="*/ 288925 h 346"/>
              <a:gd name="T56" fmla="*/ 400050 w 262"/>
              <a:gd name="T57" fmla="*/ 298450 h 346"/>
              <a:gd name="T58" fmla="*/ 387350 w 262"/>
              <a:gd name="T59" fmla="*/ 295275 h 346"/>
              <a:gd name="T60" fmla="*/ 368300 w 262"/>
              <a:gd name="T61" fmla="*/ 307975 h 346"/>
              <a:gd name="T62" fmla="*/ 330200 w 262"/>
              <a:gd name="T63" fmla="*/ 327025 h 346"/>
              <a:gd name="T64" fmla="*/ 320675 w 262"/>
              <a:gd name="T65" fmla="*/ 327025 h 346"/>
              <a:gd name="T66" fmla="*/ 304800 w 262"/>
              <a:gd name="T67" fmla="*/ 330200 h 346"/>
              <a:gd name="T68" fmla="*/ 301625 w 262"/>
              <a:gd name="T69" fmla="*/ 355600 h 346"/>
              <a:gd name="T70" fmla="*/ 298450 w 262"/>
              <a:gd name="T71" fmla="*/ 368300 h 346"/>
              <a:gd name="T72" fmla="*/ 298450 w 262"/>
              <a:gd name="T73" fmla="*/ 387350 h 346"/>
              <a:gd name="T74" fmla="*/ 279400 w 262"/>
              <a:gd name="T75" fmla="*/ 396875 h 346"/>
              <a:gd name="T76" fmla="*/ 288925 w 262"/>
              <a:gd name="T77" fmla="*/ 428625 h 346"/>
              <a:gd name="T78" fmla="*/ 304800 w 262"/>
              <a:gd name="T79" fmla="*/ 463550 h 346"/>
              <a:gd name="T80" fmla="*/ 314325 w 262"/>
              <a:gd name="T81" fmla="*/ 479425 h 346"/>
              <a:gd name="T82" fmla="*/ 333375 w 262"/>
              <a:gd name="T83" fmla="*/ 488950 h 346"/>
              <a:gd name="T84" fmla="*/ 342900 w 262"/>
              <a:gd name="T85" fmla="*/ 495300 h 346"/>
              <a:gd name="T86" fmla="*/ 355600 w 262"/>
              <a:gd name="T87" fmla="*/ 501650 h 346"/>
              <a:gd name="T88" fmla="*/ 365125 w 262"/>
              <a:gd name="T89" fmla="*/ 511175 h 346"/>
              <a:gd name="T90" fmla="*/ 390525 w 262"/>
              <a:gd name="T91" fmla="*/ 523875 h 346"/>
              <a:gd name="T92" fmla="*/ 400050 w 262"/>
              <a:gd name="T93" fmla="*/ 530225 h 346"/>
              <a:gd name="T94" fmla="*/ 406400 w 262"/>
              <a:gd name="T95" fmla="*/ 549275 h 346"/>
              <a:gd name="T96" fmla="*/ 0 w 262"/>
              <a:gd name="T97" fmla="*/ 419100 h 346"/>
              <a:gd name="T98" fmla="*/ 0 w 262"/>
              <a:gd name="T99" fmla="*/ 323850 h 346"/>
              <a:gd name="T100" fmla="*/ 6350 w 262"/>
              <a:gd name="T101" fmla="*/ 47625 h 3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2" h="346">
                <a:moveTo>
                  <a:pt x="4" y="30"/>
                </a:moveTo>
                <a:lnTo>
                  <a:pt x="110" y="32"/>
                </a:lnTo>
                <a:lnTo>
                  <a:pt x="110" y="0"/>
                </a:lnTo>
                <a:lnTo>
                  <a:pt x="116" y="4"/>
                </a:lnTo>
                <a:lnTo>
                  <a:pt x="112" y="4"/>
                </a:lnTo>
                <a:lnTo>
                  <a:pt x="124" y="12"/>
                </a:lnTo>
                <a:lnTo>
                  <a:pt x="126" y="20"/>
                </a:lnTo>
                <a:lnTo>
                  <a:pt x="132" y="20"/>
                </a:lnTo>
                <a:lnTo>
                  <a:pt x="138" y="20"/>
                </a:lnTo>
                <a:lnTo>
                  <a:pt x="142" y="20"/>
                </a:lnTo>
                <a:lnTo>
                  <a:pt x="144" y="18"/>
                </a:lnTo>
                <a:lnTo>
                  <a:pt x="156" y="22"/>
                </a:lnTo>
                <a:lnTo>
                  <a:pt x="158" y="20"/>
                </a:lnTo>
                <a:lnTo>
                  <a:pt x="162" y="20"/>
                </a:lnTo>
                <a:lnTo>
                  <a:pt x="164" y="26"/>
                </a:lnTo>
                <a:lnTo>
                  <a:pt x="162" y="28"/>
                </a:lnTo>
                <a:lnTo>
                  <a:pt x="166" y="30"/>
                </a:lnTo>
                <a:lnTo>
                  <a:pt x="166" y="32"/>
                </a:lnTo>
                <a:lnTo>
                  <a:pt x="178" y="36"/>
                </a:lnTo>
                <a:lnTo>
                  <a:pt x="178" y="38"/>
                </a:lnTo>
                <a:lnTo>
                  <a:pt x="182" y="38"/>
                </a:lnTo>
                <a:lnTo>
                  <a:pt x="180" y="40"/>
                </a:lnTo>
                <a:lnTo>
                  <a:pt x="180" y="42"/>
                </a:lnTo>
                <a:lnTo>
                  <a:pt x="182" y="46"/>
                </a:lnTo>
                <a:lnTo>
                  <a:pt x="182" y="48"/>
                </a:lnTo>
                <a:lnTo>
                  <a:pt x="184" y="52"/>
                </a:lnTo>
                <a:lnTo>
                  <a:pt x="184" y="56"/>
                </a:lnTo>
                <a:lnTo>
                  <a:pt x="190" y="62"/>
                </a:lnTo>
                <a:lnTo>
                  <a:pt x="188" y="64"/>
                </a:lnTo>
                <a:lnTo>
                  <a:pt x="190" y="66"/>
                </a:lnTo>
                <a:lnTo>
                  <a:pt x="192" y="68"/>
                </a:lnTo>
                <a:lnTo>
                  <a:pt x="196" y="68"/>
                </a:lnTo>
                <a:lnTo>
                  <a:pt x="196" y="70"/>
                </a:lnTo>
                <a:lnTo>
                  <a:pt x="198" y="70"/>
                </a:lnTo>
                <a:lnTo>
                  <a:pt x="198" y="82"/>
                </a:lnTo>
                <a:lnTo>
                  <a:pt x="204" y="90"/>
                </a:lnTo>
                <a:lnTo>
                  <a:pt x="202" y="96"/>
                </a:lnTo>
                <a:lnTo>
                  <a:pt x="204" y="96"/>
                </a:lnTo>
                <a:lnTo>
                  <a:pt x="204" y="98"/>
                </a:lnTo>
                <a:lnTo>
                  <a:pt x="206" y="98"/>
                </a:lnTo>
                <a:lnTo>
                  <a:pt x="206" y="100"/>
                </a:lnTo>
                <a:lnTo>
                  <a:pt x="206" y="102"/>
                </a:lnTo>
                <a:lnTo>
                  <a:pt x="202" y="108"/>
                </a:lnTo>
                <a:lnTo>
                  <a:pt x="200" y="108"/>
                </a:lnTo>
                <a:lnTo>
                  <a:pt x="204" y="112"/>
                </a:lnTo>
                <a:lnTo>
                  <a:pt x="202" y="114"/>
                </a:lnTo>
                <a:lnTo>
                  <a:pt x="202" y="118"/>
                </a:lnTo>
                <a:lnTo>
                  <a:pt x="202" y="122"/>
                </a:lnTo>
                <a:lnTo>
                  <a:pt x="202" y="124"/>
                </a:lnTo>
                <a:lnTo>
                  <a:pt x="200" y="126"/>
                </a:lnTo>
                <a:lnTo>
                  <a:pt x="200" y="128"/>
                </a:lnTo>
                <a:lnTo>
                  <a:pt x="200" y="132"/>
                </a:lnTo>
                <a:lnTo>
                  <a:pt x="202" y="132"/>
                </a:lnTo>
                <a:lnTo>
                  <a:pt x="200" y="134"/>
                </a:lnTo>
                <a:lnTo>
                  <a:pt x="204" y="134"/>
                </a:lnTo>
                <a:lnTo>
                  <a:pt x="204" y="140"/>
                </a:lnTo>
                <a:lnTo>
                  <a:pt x="208" y="140"/>
                </a:lnTo>
                <a:lnTo>
                  <a:pt x="208" y="142"/>
                </a:lnTo>
                <a:lnTo>
                  <a:pt x="210" y="144"/>
                </a:lnTo>
                <a:lnTo>
                  <a:pt x="210" y="146"/>
                </a:lnTo>
                <a:lnTo>
                  <a:pt x="212" y="146"/>
                </a:lnTo>
                <a:lnTo>
                  <a:pt x="216" y="148"/>
                </a:lnTo>
                <a:lnTo>
                  <a:pt x="220" y="144"/>
                </a:lnTo>
                <a:lnTo>
                  <a:pt x="222" y="148"/>
                </a:lnTo>
                <a:lnTo>
                  <a:pt x="222" y="150"/>
                </a:lnTo>
                <a:lnTo>
                  <a:pt x="224" y="148"/>
                </a:lnTo>
                <a:lnTo>
                  <a:pt x="224" y="150"/>
                </a:lnTo>
                <a:lnTo>
                  <a:pt x="228" y="150"/>
                </a:lnTo>
                <a:lnTo>
                  <a:pt x="230" y="152"/>
                </a:lnTo>
                <a:lnTo>
                  <a:pt x="230" y="150"/>
                </a:lnTo>
                <a:lnTo>
                  <a:pt x="238" y="150"/>
                </a:lnTo>
                <a:lnTo>
                  <a:pt x="242" y="154"/>
                </a:lnTo>
                <a:lnTo>
                  <a:pt x="246" y="150"/>
                </a:lnTo>
                <a:lnTo>
                  <a:pt x="252" y="162"/>
                </a:lnTo>
                <a:lnTo>
                  <a:pt x="256" y="162"/>
                </a:lnTo>
                <a:lnTo>
                  <a:pt x="256" y="166"/>
                </a:lnTo>
                <a:lnTo>
                  <a:pt x="262" y="178"/>
                </a:lnTo>
                <a:lnTo>
                  <a:pt x="262" y="182"/>
                </a:lnTo>
                <a:lnTo>
                  <a:pt x="258" y="182"/>
                </a:lnTo>
                <a:lnTo>
                  <a:pt x="260" y="186"/>
                </a:lnTo>
                <a:lnTo>
                  <a:pt x="252" y="188"/>
                </a:lnTo>
                <a:lnTo>
                  <a:pt x="250" y="186"/>
                </a:lnTo>
                <a:lnTo>
                  <a:pt x="250" y="188"/>
                </a:lnTo>
                <a:lnTo>
                  <a:pt x="244" y="186"/>
                </a:lnTo>
                <a:lnTo>
                  <a:pt x="242" y="192"/>
                </a:lnTo>
                <a:lnTo>
                  <a:pt x="238" y="194"/>
                </a:lnTo>
                <a:lnTo>
                  <a:pt x="232" y="194"/>
                </a:lnTo>
                <a:lnTo>
                  <a:pt x="230" y="198"/>
                </a:lnTo>
                <a:lnTo>
                  <a:pt x="218" y="194"/>
                </a:lnTo>
                <a:lnTo>
                  <a:pt x="208" y="206"/>
                </a:lnTo>
                <a:lnTo>
                  <a:pt x="206" y="204"/>
                </a:lnTo>
                <a:lnTo>
                  <a:pt x="204" y="206"/>
                </a:lnTo>
                <a:lnTo>
                  <a:pt x="202" y="206"/>
                </a:lnTo>
                <a:lnTo>
                  <a:pt x="198" y="204"/>
                </a:lnTo>
                <a:lnTo>
                  <a:pt x="192" y="204"/>
                </a:lnTo>
                <a:lnTo>
                  <a:pt x="192" y="208"/>
                </a:lnTo>
                <a:lnTo>
                  <a:pt x="196" y="214"/>
                </a:lnTo>
                <a:lnTo>
                  <a:pt x="196" y="220"/>
                </a:lnTo>
                <a:lnTo>
                  <a:pt x="190" y="224"/>
                </a:lnTo>
                <a:lnTo>
                  <a:pt x="192" y="226"/>
                </a:lnTo>
                <a:lnTo>
                  <a:pt x="188" y="230"/>
                </a:lnTo>
                <a:lnTo>
                  <a:pt x="188" y="232"/>
                </a:lnTo>
                <a:lnTo>
                  <a:pt x="188" y="234"/>
                </a:lnTo>
                <a:lnTo>
                  <a:pt x="190" y="242"/>
                </a:lnTo>
                <a:lnTo>
                  <a:pt x="188" y="244"/>
                </a:lnTo>
                <a:lnTo>
                  <a:pt x="182" y="246"/>
                </a:lnTo>
                <a:lnTo>
                  <a:pt x="180" y="250"/>
                </a:lnTo>
                <a:lnTo>
                  <a:pt x="176" y="250"/>
                </a:lnTo>
                <a:lnTo>
                  <a:pt x="170" y="252"/>
                </a:lnTo>
                <a:lnTo>
                  <a:pt x="172" y="262"/>
                </a:lnTo>
                <a:lnTo>
                  <a:pt x="182" y="270"/>
                </a:lnTo>
                <a:lnTo>
                  <a:pt x="182" y="282"/>
                </a:lnTo>
                <a:lnTo>
                  <a:pt x="190" y="288"/>
                </a:lnTo>
                <a:lnTo>
                  <a:pt x="192" y="292"/>
                </a:lnTo>
                <a:lnTo>
                  <a:pt x="190" y="294"/>
                </a:lnTo>
                <a:lnTo>
                  <a:pt x="196" y="300"/>
                </a:lnTo>
                <a:lnTo>
                  <a:pt x="198" y="302"/>
                </a:lnTo>
                <a:lnTo>
                  <a:pt x="200" y="306"/>
                </a:lnTo>
                <a:lnTo>
                  <a:pt x="206" y="306"/>
                </a:lnTo>
                <a:lnTo>
                  <a:pt x="210" y="308"/>
                </a:lnTo>
                <a:lnTo>
                  <a:pt x="212" y="306"/>
                </a:lnTo>
                <a:lnTo>
                  <a:pt x="216" y="312"/>
                </a:lnTo>
                <a:lnTo>
                  <a:pt x="218" y="316"/>
                </a:lnTo>
                <a:lnTo>
                  <a:pt x="224" y="316"/>
                </a:lnTo>
                <a:lnTo>
                  <a:pt x="228" y="314"/>
                </a:lnTo>
                <a:lnTo>
                  <a:pt x="232" y="320"/>
                </a:lnTo>
                <a:lnTo>
                  <a:pt x="230" y="322"/>
                </a:lnTo>
                <a:lnTo>
                  <a:pt x="236" y="322"/>
                </a:lnTo>
                <a:lnTo>
                  <a:pt x="242" y="326"/>
                </a:lnTo>
                <a:lnTo>
                  <a:pt x="246" y="330"/>
                </a:lnTo>
                <a:lnTo>
                  <a:pt x="250" y="328"/>
                </a:lnTo>
                <a:lnTo>
                  <a:pt x="250" y="332"/>
                </a:lnTo>
                <a:lnTo>
                  <a:pt x="252" y="334"/>
                </a:lnTo>
                <a:lnTo>
                  <a:pt x="252" y="342"/>
                </a:lnTo>
                <a:lnTo>
                  <a:pt x="248" y="342"/>
                </a:lnTo>
                <a:lnTo>
                  <a:pt x="256" y="346"/>
                </a:lnTo>
                <a:lnTo>
                  <a:pt x="86" y="334"/>
                </a:lnTo>
                <a:lnTo>
                  <a:pt x="0" y="328"/>
                </a:lnTo>
                <a:lnTo>
                  <a:pt x="0" y="264"/>
                </a:lnTo>
                <a:lnTo>
                  <a:pt x="2" y="264"/>
                </a:lnTo>
                <a:lnTo>
                  <a:pt x="2" y="258"/>
                </a:lnTo>
                <a:lnTo>
                  <a:pt x="0" y="204"/>
                </a:lnTo>
                <a:lnTo>
                  <a:pt x="4" y="30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" name="Freeform 110"/>
          <p:cNvSpPr>
            <a:spLocks/>
          </p:cNvSpPr>
          <p:nvPr/>
        </p:nvSpPr>
        <p:spPr bwMode="auto">
          <a:xfrm>
            <a:off x="3865880" y="1437873"/>
            <a:ext cx="565150" cy="415925"/>
          </a:xfrm>
          <a:custGeom>
            <a:avLst/>
            <a:gdLst>
              <a:gd name="T0" fmla="*/ 107950 w 356"/>
              <a:gd name="T1" fmla="*/ 73025 h 262"/>
              <a:gd name="T2" fmla="*/ 127000 w 356"/>
              <a:gd name="T3" fmla="*/ 98425 h 262"/>
              <a:gd name="T4" fmla="*/ 152400 w 356"/>
              <a:gd name="T5" fmla="*/ 85725 h 262"/>
              <a:gd name="T6" fmla="*/ 276225 w 356"/>
              <a:gd name="T7" fmla="*/ 22225 h 262"/>
              <a:gd name="T8" fmla="*/ 317500 w 356"/>
              <a:gd name="T9" fmla="*/ 12700 h 262"/>
              <a:gd name="T10" fmla="*/ 349250 w 356"/>
              <a:gd name="T11" fmla="*/ 6350 h 262"/>
              <a:gd name="T12" fmla="*/ 371475 w 356"/>
              <a:gd name="T13" fmla="*/ 31750 h 262"/>
              <a:gd name="T14" fmla="*/ 377825 w 356"/>
              <a:gd name="T15" fmla="*/ 73025 h 262"/>
              <a:gd name="T16" fmla="*/ 381000 w 356"/>
              <a:gd name="T17" fmla="*/ 101600 h 262"/>
              <a:gd name="T18" fmla="*/ 400050 w 356"/>
              <a:gd name="T19" fmla="*/ 155575 h 262"/>
              <a:gd name="T20" fmla="*/ 431800 w 356"/>
              <a:gd name="T21" fmla="*/ 187325 h 262"/>
              <a:gd name="T22" fmla="*/ 476250 w 356"/>
              <a:gd name="T23" fmla="*/ 238125 h 262"/>
              <a:gd name="T24" fmla="*/ 479425 w 356"/>
              <a:gd name="T25" fmla="*/ 266700 h 262"/>
              <a:gd name="T26" fmla="*/ 498475 w 356"/>
              <a:gd name="T27" fmla="*/ 279400 h 262"/>
              <a:gd name="T28" fmla="*/ 533400 w 356"/>
              <a:gd name="T29" fmla="*/ 327025 h 262"/>
              <a:gd name="T30" fmla="*/ 552450 w 356"/>
              <a:gd name="T31" fmla="*/ 371475 h 262"/>
              <a:gd name="T32" fmla="*/ 561975 w 356"/>
              <a:gd name="T33" fmla="*/ 400050 h 262"/>
              <a:gd name="T34" fmla="*/ 549275 w 356"/>
              <a:gd name="T35" fmla="*/ 403225 h 262"/>
              <a:gd name="T36" fmla="*/ 517525 w 356"/>
              <a:gd name="T37" fmla="*/ 384175 h 262"/>
              <a:gd name="T38" fmla="*/ 495300 w 356"/>
              <a:gd name="T39" fmla="*/ 393700 h 262"/>
              <a:gd name="T40" fmla="*/ 479425 w 356"/>
              <a:gd name="T41" fmla="*/ 381000 h 262"/>
              <a:gd name="T42" fmla="*/ 422275 w 356"/>
              <a:gd name="T43" fmla="*/ 384175 h 262"/>
              <a:gd name="T44" fmla="*/ 361950 w 356"/>
              <a:gd name="T45" fmla="*/ 396875 h 262"/>
              <a:gd name="T46" fmla="*/ 304800 w 356"/>
              <a:gd name="T47" fmla="*/ 384175 h 262"/>
              <a:gd name="T48" fmla="*/ 276225 w 356"/>
              <a:gd name="T49" fmla="*/ 368300 h 262"/>
              <a:gd name="T50" fmla="*/ 247650 w 356"/>
              <a:gd name="T51" fmla="*/ 371475 h 262"/>
              <a:gd name="T52" fmla="*/ 225425 w 356"/>
              <a:gd name="T53" fmla="*/ 361950 h 262"/>
              <a:gd name="T54" fmla="*/ 193675 w 356"/>
              <a:gd name="T55" fmla="*/ 342900 h 262"/>
              <a:gd name="T56" fmla="*/ 190500 w 356"/>
              <a:gd name="T57" fmla="*/ 349250 h 262"/>
              <a:gd name="T58" fmla="*/ 168275 w 356"/>
              <a:gd name="T59" fmla="*/ 342900 h 262"/>
              <a:gd name="T60" fmla="*/ 177800 w 356"/>
              <a:gd name="T61" fmla="*/ 327025 h 262"/>
              <a:gd name="T62" fmla="*/ 149225 w 356"/>
              <a:gd name="T63" fmla="*/ 317500 h 262"/>
              <a:gd name="T64" fmla="*/ 130175 w 356"/>
              <a:gd name="T65" fmla="*/ 298450 h 262"/>
              <a:gd name="T66" fmla="*/ 117475 w 356"/>
              <a:gd name="T67" fmla="*/ 292100 h 262"/>
              <a:gd name="T68" fmla="*/ 101600 w 356"/>
              <a:gd name="T69" fmla="*/ 263525 h 262"/>
              <a:gd name="T70" fmla="*/ 73025 w 356"/>
              <a:gd name="T71" fmla="*/ 231775 h 262"/>
              <a:gd name="T72" fmla="*/ 53975 w 356"/>
              <a:gd name="T73" fmla="*/ 203200 h 262"/>
              <a:gd name="T74" fmla="*/ 41275 w 356"/>
              <a:gd name="T75" fmla="*/ 177800 h 262"/>
              <a:gd name="T76" fmla="*/ 28575 w 356"/>
              <a:gd name="T77" fmla="*/ 168275 h 262"/>
              <a:gd name="T78" fmla="*/ 0 w 356"/>
              <a:gd name="T79" fmla="*/ 146050 h 262"/>
              <a:gd name="T80" fmla="*/ 19050 w 356"/>
              <a:gd name="T81" fmla="*/ 98425 h 262"/>
              <a:gd name="T82" fmla="*/ 25400 w 356"/>
              <a:gd name="T83" fmla="*/ 76200 h 26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56" h="262">
                <a:moveTo>
                  <a:pt x="16" y="48"/>
                </a:moveTo>
                <a:lnTo>
                  <a:pt x="56" y="44"/>
                </a:lnTo>
                <a:lnTo>
                  <a:pt x="68" y="46"/>
                </a:lnTo>
                <a:lnTo>
                  <a:pt x="76" y="50"/>
                </a:lnTo>
                <a:lnTo>
                  <a:pt x="72" y="54"/>
                </a:lnTo>
                <a:lnTo>
                  <a:pt x="80" y="62"/>
                </a:lnTo>
                <a:lnTo>
                  <a:pt x="92" y="54"/>
                </a:lnTo>
                <a:lnTo>
                  <a:pt x="96" y="54"/>
                </a:lnTo>
                <a:lnTo>
                  <a:pt x="124" y="32"/>
                </a:lnTo>
                <a:lnTo>
                  <a:pt x="166" y="20"/>
                </a:lnTo>
                <a:lnTo>
                  <a:pt x="174" y="14"/>
                </a:lnTo>
                <a:lnTo>
                  <a:pt x="184" y="14"/>
                </a:lnTo>
                <a:lnTo>
                  <a:pt x="192" y="10"/>
                </a:lnTo>
                <a:lnTo>
                  <a:pt x="200" y="8"/>
                </a:lnTo>
                <a:lnTo>
                  <a:pt x="204" y="4"/>
                </a:lnTo>
                <a:lnTo>
                  <a:pt x="218" y="0"/>
                </a:lnTo>
                <a:lnTo>
                  <a:pt x="220" y="4"/>
                </a:lnTo>
                <a:lnTo>
                  <a:pt x="232" y="10"/>
                </a:lnTo>
                <a:lnTo>
                  <a:pt x="236" y="18"/>
                </a:lnTo>
                <a:lnTo>
                  <a:pt x="234" y="20"/>
                </a:lnTo>
                <a:lnTo>
                  <a:pt x="238" y="30"/>
                </a:lnTo>
                <a:lnTo>
                  <a:pt x="238" y="34"/>
                </a:lnTo>
                <a:lnTo>
                  <a:pt x="238" y="46"/>
                </a:lnTo>
                <a:lnTo>
                  <a:pt x="238" y="50"/>
                </a:lnTo>
                <a:lnTo>
                  <a:pt x="240" y="54"/>
                </a:lnTo>
                <a:lnTo>
                  <a:pt x="240" y="64"/>
                </a:lnTo>
                <a:lnTo>
                  <a:pt x="244" y="74"/>
                </a:lnTo>
                <a:lnTo>
                  <a:pt x="244" y="88"/>
                </a:lnTo>
                <a:lnTo>
                  <a:pt x="252" y="98"/>
                </a:lnTo>
                <a:lnTo>
                  <a:pt x="256" y="108"/>
                </a:lnTo>
                <a:lnTo>
                  <a:pt x="264" y="118"/>
                </a:lnTo>
                <a:lnTo>
                  <a:pt x="272" y="118"/>
                </a:lnTo>
                <a:lnTo>
                  <a:pt x="282" y="126"/>
                </a:lnTo>
                <a:lnTo>
                  <a:pt x="294" y="146"/>
                </a:lnTo>
                <a:lnTo>
                  <a:pt x="300" y="150"/>
                </a:lnTo>
                <a:lnTo>
                  <a:pt x="304" y="154"/>
                </a:lnTo>
                <a:lnTo>
                  <a:pt x="306" y="160"/>
                </a:lnTo>
                <a:lnTo>
                  <a:pt x="302" y="168"/>
                </a:lnTo>
                <a:lnTo>
                  <a:pt x="304" y="174"/>
                </a:lnTo>
                <a:lnTo>
                  <a:pt x="308" y="176"/>
                </a:lnTo>
                <a:lnTo>
                  <a:pt x="314" y="176"/>
                </a:lnTo>
                <a:lnTo>
                  <a:pt x="316" y="176"/>
                </a:lnTo>
                <a:lnTo>
                  <a:pt x="326" y="196"/>
                </a:lnTo>
                <a:lnTo>
                  <a:pt x="336" y="206"/>
                </a:lnTo>
                <a:lnTo>
                  <a:pt x="336" y="216"/>
                </a:lnTo>
                <a:lnTo>
                  <a:pt x="340" y="228"/>
                </a:lnTo>
                <a:lnTo>
                  <a:pt x="348" y="234"/>
                </a:lnTo>
                <a:lnTo>
                  <a:pt x="346" y="236"/>
                </a:lnTo>
                <a:lnTo>
                  <a:pt x="346" y="242"/>
                </a:lnTo>
                <a:lnTo>
                  <a:pt x="354" y="252"/>
                </a:lnTo>
                <a:lnTo>
                  <a:pt x="356" y="262"/>
                </a:lnTo>
                <a:lnTo>
                  <a:pt x="352" y="260"/>
                </a:lnTo>
                <a:lnTo>
                  <a:pt x="346" y="254"/>
                </a:lnTo>
                <a:lnTo>
                  <a:pt x="340" y="252"/>
                </a:lnTo>
                <a:lnTo>
                  <a:pt x="332" y="244"/>
                </a:lnTo>
                <a:lnTo>
                  <a:pt x="326" y="242"/>
                </a:lnTo>
                <a:lnTo>
                  <a:pt x="316" y="242"/>
                </a:lnTo>
                <a:lnTo>
                  <a:pt x="312" y="244"/>
                </a:lnTo>
                <a:lnTo>
                  <a:pt x="312" y="248"/>
                </a:lnTo>
                <a:lnTo>
                  <a:pt x="306" y="248"/>
                </a:lnTo>
                <a:lnTo>
                  <a:pt x="306" y="242"/>
                </a:lnTo>
                <a:lnTo>
                  <a:pt x="302" y="240"/>
                </a:lnTo>
                <a:lnTo>
                  <a:pt x="296" y="234"/>
                </a:lnTo>
                <a:lnTo>
                  <a:pt x="286" y="240"/>
                </a:lnTo>
                <a:lnTo>
                  <a:pt x="266" y="242"/>
                </a:lnTo>
                <a:lnTo>
                  <a:pt x="248" y="240"/>
                </a:lnTo>
                <a:lnTo>
                  <a:pt x="238" y="244"/>
                </a:lnTo>
                <a:lnTo>
                  <a:pt x="228" y="250"/>
                </a:lnTo>
                <a:lnTo>
                  <a:pt x="222" y="248"/>
                </a:lnTo>
                <a:lnTo>
                  <a:pt x="214" y="250"/>
                </a:lnTo>
                <a:lnTo>
                  <a:pt x="192" y="242"/>
                </a:lnTo>
                <a:lnTo>
                  <a:pt x="186" y="236"/>
                </a:lnTo>
                <a:lnTo>
                  <a:pt x="182" y="236"/>
                </a:lnTo>
                <a:lnTo>
                  <a:pt x="174" y="232"/>
                </a:lnTo>
                <a:lnTo>
                  <a:pt x="172" y="242"/>
                </a:lnTo>
                <a:lnTo>
                  <a:pt x="158" y="242"/>
                </a:lnTo>
                <a:lnTo>
                  <a:pt x="156" y="234"/>
                </a:lnTo>
                <a:lnTo>
                  <a:pt x="146" y="230"/>
                </a:lnTo>
                <a:lnTo>
                  <a:pt x="146" y="226"/>
                </a:lnTo>
                <a:lnTo>
                  <a:pt x="142" y="228"/>
                </a:lnTo>
                <a:lnTo>
                  <a:pt x="132" y="224"/>
                </a:lnTo>
                <a:lnTo>
                  <a:pt x="132" y="220"/>
                </a:lnTo>
                <a:lnTo>
                  <a:pt x="122" y="216"/>
                </a:lnTo>
                <a:lnTo>
                  <a:pt x="124" y="222"/>
                </a:lnTo>
                <a:lnTo>
                  <a:pt x="122" y="224"/>
                </a:lnTo>
                <a:lnTo>
                  <a:pt x="120" y="220"/>
                </a:lnTo>
                <a:lnTo>
                  <a:pt x="116" y="222"/>
                </a:lnTo>
                <a:lnTo>
                  <a:pt x="112" y="216"/>
                </a:lnTo>
                <a:lnTo>
                  <a:pt x="106" y="216"/>
                </a:lnTo>
                <a:lnTo>
                  <a:pt x="104" y="210"/>
                </a:lnTo>
                <a:lnTo>
                  <a:pt x="112" y="208"/>
                </a:lnTo>
                <a:lnTo>
                  <a:pt x="112" y="206"/>
                </a:lnTo>
                <a:lnTo>
                  <a:pt x="104" y="206"/>
                </a:lnTo>
                <a:lnTo>
                  <a:pt x="100" y="196"/>
                </a:lnTo>
                <a:lnTo>
                  <a:pt x="94" y="200"/>
                </a:lnTo>
                <a:lnTo>
                  <a:pt x="92" y="194"/>
                </a:lnTo>
                <a:lnTo>
                  <a:pt x="84" y="192"/>
                </a:lnTo>
                <a:lnTo>
                  <a:pt x="82" y="188"/>
                </a:lnTo>
                <a:lnTo>
                  <a:pt x="80" y="190"/>
                </a:lnTo>
                <a:lnTo>
                  <a:pt x="76" y="188"/>
                </a:lnTo>
                <a:lnTo>
                  <a:pt x="74" y="184"/>
                </a:lnTo>
                <a:lnTo>
                  <a:pt x="74" y="176"/>
                </a:lnTo>
                <a:lnTo>
                  <a:pt x="66" y="172"/>
                </a:lnTo>
                <a:lnTo>
                  <a:pt x="64" y="166"/>
                </a:lnTo>
                <a:lnTo>
                  <a:pt x="60" y="166"/>
                </a:lnTo>
                <a:lnTo>
                  <a:pt x="44" y="150"/>
                </a:lnTo>
                <a:lnTo>
                  <a:pt x="46" y="146"/>
                </a:lnTo>
                <a:lnTo>
                  <a:pt x="46" y="140"/>
                </a:lnTo>
                <a:lnTo>
                  <a:pt x="36" y="132"/>
                </a:lnTo>
                <a:lnTo>
                  <a:pt x="34" y="128"/>
                </a:lnTo>
                <a:lnTo>
                  <a:pt x="36" y="126"/>
                </a:lnTo>
                <a:lnTo>
                  <a:pt x="26" y="118"/>
                </a:lnTo>
                <a:lnTo>
                  <a:pt x="26" y="112"/>
                </a:lnTo>
                <a:lnTo>
                  <a:pt x="26" y="110"/>
                </a:lnTo>
                <a:lnTo>
                  <a:pt x="22" y="106"/>
                </a:lnTo>
                <a:lnTo>
                  <a:pt x="18" y="106"/>
                </a:lnTo>
                <a:lnTo>
                  <a:pt x="4" y="100"/>
                </a:lnTo>
                <a:lnTo>
                  <a:pt x="0" y="94"/>
                </a:lnTo>
                <a:lnTo>
                  <a:pt x="0" y="92"/>
                </a:lnTo>
                <a:lnTo>
                  <a:pt x="6" y="78"/>
                </a:lnTo>
                <a:lnTo>
                  <a:pt x="4" y="68"/>
                </a:lnTo>
                <a:lnTo>
                  <a:pt x="12" y="62"/>
                </a:lnTo>
                <a:lnTo>
                  <a:pt x="16" y="54"/>
                </a:lnTo>
                <a:lnTo>
                  <a:pt x="16" y="4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7" name="Freeform 111"/>
          <p:cNvSpPr>
            <a:spLocks/>
          </p:cNvSpPr>
          <p:nvPr/>
        </p:nvSpPr>
        <p:spPr bwMode="auto">
          <a:xfrm>
            <a:off x="3488055" y="939398"/>
            <a:ext cx="377825" cy="282575"/>
          </a:xfrm>
          <a:custGeom>
            <a:avLst/>
            <a:gdLst>
              <a:gd name="T0" fmla="*/ 130175 w 238"/>
              <a:gd name="T1" fmla="*/ 0 h 178"/>
              <a:gd name="T2" fmla="*/ 123825 w 238"/>
              <a:gd name="T3" fmla="*/ 6350 h 178"/>
              <a:gd name="T4" fmla="*/ 127000 w 238"/>
              <a:gd name="T5" fmla="*/ 12700 h 178"/>
              <a:gd name="T6" fmla="*/ 136525 w 238"/>
              <a:gd name="T7" fmla="*/ 6350 h 178"/>
              <a:gd name="T8" fmla="*/ 149225 w 238"/>
              <a:gd name="T9" fmla="*/ 15875 h 178"/>
              <a:gd name="T10" fmla="*/ 152400 w 238"/>
              <a:gd name="T11" fmla="*/ 25400 h 178"/>
              <a:gd name="T12" fmla="*/ 165100 w 238"/>
              <a:gd name="T13" fmla="*/ 25400 h 178"/>
              <a:gd name="T14" fmla="*/ 177800 w 238"/>
              <a:gd name="T15" fmla="*/ 41275 h 178"/>
              <a:gd name="T16" fmla="*/ 190500 w 238"/>
              <a:gd name="T17" fmla="*/ 50800 h 178"/>
              <a:gd name="T18" fmla="*/ 196850 w 238"/>
              <a:gd name="T19" fmla="*/ 57150 h 178"/>
              <a:gd name="T20" fmla="*/ 219075 w 238"/>
              <a:gd name="T21" fmla="*/ 63500 h 178"/>
              <a:gd name="T22" fmla="*/ 225425 w 238"/>
              <a:gd name="T23" fmla="*/ 79375 h 178"/>
              <a:gd name="T24" fmla="*/ 231775 w 238"/>
              <a:gd name="T25" fmla="*/ 79375 h 178"/>
              <a:gd name="T26" fmla="*/ 228600 w 238"/>
              <a:gd name="T27" fmla="*/ 88900 h 178"/>
              <a:gd name="T28" fmla="*/ 241300 w 238"/>
              <a:gd name="T29" fmla="*/ 95250 h 178"/>
              <a:gd name="T30" fmla="*/ 250825 w 238"/>
              <a:gd name="T31" fmla="*/ 98425 h 178"/>
              <a:gd name="T32" fmla="*/ 257175 w 238"/>
              <a:gd name="T33" fmla="*/ 95250 h 178"/>
              <a:gd name="T34" fmla="*/ 273050 w 238"/>
              <a:gd name="T35" fmla="*/ 98425 h 178"/>
              <a:gd name="T36" fmla="*/ 276225 w 238"/>
              <a:gd name="T37" fmla="*/ 101600 h 178"/>
              <a:gd name="T38" fmla="*/ 279400 w 238"/>
              <a:gd name="T39" fmla="*/ 104775 h 178"/>
              <a:gd name="T40" fmla="*/ 288925 w 238"/>
              <a:gd name="T41" fmla="*/ 101600 h 178"/>
              <a:gd name="T42" fmla="*/ 304800 w 238"/>
              <a:gd name="T43" fmla="*/ 98425 h 178"/>
              <a:gd name="T44" fmla="*/ 317500 w 238"/>
              <a:gd name="T45" fmla="*/ 104775 h 178"/>
              <a:gd name="T46" fmla="*/ 317500 w 238"/>
              <a:gd name="T47" fmla="*/ 111125 h 178"/>
              <a:gd name="T48" fmla="*/ 311150 w 238"/>
              <a:gd name="T49" fmla="*/ 111125 h 178"/>
              <a:gd name="T50" fmla="*/ 304800 w 238"/>
              <a:gd name="T51" fmla="*/ 114300 h 178"/>
              <a:gd name="T52" fmla="*/ 307975 w 238"/>
              <a:gd name="T53" fmla="*/ 120650 h 178"/>
              <a:gd name="T54" fmla="*/ 320675 w 238"/>
              <a:gd name="T55" fmla="*/ 123825 h 178"/>
              <a:gd name="T56" fmla="*/ 317500 w 238"/>
              <a:gd name="T57" fmla="*/ 136525 h 178"/>
              <a:gd name="T58" fmla="*/ 336550 w 238"/>
              <a:gd name="T59" fmla="*/ 146050 h 178"/>
              <a:gd name="T60" fmla="*/ 339725 w 238"/>
              <a:gd name="T61" fmla="*/ 152400 h 178"/>
              <a:gd name="T62" fmla="*/ 339725 w 238"/>
              <a:gd name="T63" fmla="*/ 158750 h 178"/>
              <a:gd name="T64" fmla="*/ 346075 w 238"/>
              <a:gd name="T65" fmla="*/ 161925 h 178"/>
              <a:gd name="T66" fmla="*/ 352425 w 238"/>
              <a:gd name="T67" fmla="*/ 158750 h 178"/>
              <a:gd name="T68" fmla="*/ 355600 w 238"/>
              <a:gd name="T69" fmla="*/ 158750 h 178"/>
              <a:gd name="T70" fmla="*/ 355600 w 238"/>
              <a:gd name="T71" fmla="*/ 168275 h 178"/>
              <a:gd name="T72" fmla="*/ 368300 w 238"/>
              <a:gd name="T73" fmla="*/ 174625 h 178"/>
              <a:gd name="T74" fmla="*/ 371475 w 238"/>
              <a:gd name="T75" fmla="*/ 184150 h 178"/>
              <a:gd name="T76" fmla="*/ 374650 w 238"/>
              <a:gd name="T77" fmla="*/ 184150 h 178"/>
              <a:gd name="T78" fmla="*/ 377825 w 238"/>
              <a:gd name="T79" fmla="*/ 190500 h 178"/>
              <a:gd name="T80" fmla="*/ 295275 w 238"/>
              <a:gd name="T81" fmla="*/ 263525 h 178"/>
              <a:gd name="T82" fmla="*/ 92075 w 238"/>
              <a:gd name="T83" fmla="*/ 273050 h 178"/>
              <a:gd name="T84" fmla="*/ 66675 w 238"/>
              <a:gd name="T85" fmla="*/ 282575 h 178"/>
              <a:gd name="T86" fmla="*/ 50800 w 238"/>
              <a:gd name="T87" fmla="*/ 276225 h 178"/>
              <a:gd name="T88" fmla="*/ 0 w 238"/>
              <a:gd name="T89" fmla="*/ 257175 h 178"/>
              <a:gd name="T90" fmla="*/ 101600 w 238"/>
              <a:gd name="T91" fmla="*/ 15875 h 178"/>
              <a:gd name="T92" fmla="*/ 130175 w 238"/>
              <a:gd name="T93" fmla="*/ 0 h 178"/>
              <a:gd name="T94" fmla="*/ 130175 w 238"/>
              <a:gd name="T95" fmla="*/ 0 h 178"/>
              <a:gd name="T96" fmla="*/ 130175 w 238"/>
              <a:gd name="T97" fmla="*/ 0 h 178"/>
              <a:gd name="T98" fmla="*/ 130175 w 238"/>
              <a:gd name="T99" fmla="*/ 0 h 17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38" h="178">
                <a:moveTo>
                  <a:pt x="82" y="0"/>
                </a:moveTo>
                <a:lnTo>
                  <a:pt x="78" y="4"/>
                </a:lnTo>
                <a:lnTo>
                  <a:pt x="80" y="8"/>
                </a:lnTo>
                <a:lnTo>
                  <a:pt x="86" y="4"/>
                </a:lnTo>
                <a:lnTo>
                  <a:pt x="94" y="10"/>
                </a:lnTo>
                <a:lnTo>
                  <a:pt x="96" y="16"/>
                </a:lnTo>
                <a:lnTo>
                  <a:pt x="104" y="16"/>
                </a:lnTo>
                <a:lnTo>
                  <a:pt x="112" y="26"/>
                </a:lnTo>
                <a:lnTo>
                  <a:pt x="120" y="32"/>
                </a:lnTo>
                <a:lnTo>
                  <a:pt x="124" y="36"/>
                </a:lnTo>
                <a:lnTo>
                  <a:pt x="138" y="40"/>
                </a:lnTo>
                <a:lnTo>
                  <a:pt x="142" y="50"/>
                </a:lnTo>
                <a:lnTo>
                  <a:pt x="146" y="50"/>
                </a:lnTo>
                <a:lnTo>
                  <a:pt x="144" y="56"/>
                </a:lnTo>
                <a:lnTo>
                  <a:pt x="152" y="60"/>
                </a:lnTo>
                <a:lnTo>
                  <a:pt x="158" y="62"/>
                </a:lnTo>
                <a:lnTo>
                  <a:pt x="162" y="60"/>
                </a:lnTo>
                <a:lnTo>
                  <a:pt x="172" y="62"/>
                </a:lnTo>
                <a:lnTo>
                  <a:pt x="174" y="64"/>
                </a:lnTo>
                <a:lnTo>
                  <a:pt x="176" y="66"/>
                </a:lnTo>
                <a:lnTo>
                  <a:pt x="182" y="64"/>
                </a:lnTo>
                <a:lnTo>
                  <a:pt x="192" y="62"/>
                </a:lnTo>
                <a:lnTo>
                  <a:pt x="200" y="66"/>
                </a:lnTo>
                <a:lnTo>
                  <a:pt x="200" y="70"/>
                </a:lnTo>
                <a:lnTo>
                  <a:pt x="196" y="70"/>
                </a:lnTo>
                <a:lnTo>
                  <a:pt x="192" y="72"/>
                </a:lnTo>
                <a:lnTo>
                  <a:pt x="194" y="76"/>
                </a:lnTo>
                <a:lnTo>
                  <a:pt x="202" y="78"/>
                </a:lnTo>
                <a:lnTo>
                  <a:pt x="200" y="86"/>
                </a:lnTo>
                <a:lnTo>
                  <a:pt x="212" y="92"/>
                </a:lnTo>
                <a:lnTo>
                  <a:pt x="214" y="96"/>
                </a:lnTo>
                <a:lnTo>
                  <a:pt x="214" y="100"/>
                </a:lnTo>
                <a:lnTo>
                  <a:pt x="218" y="102"/>
                </a:lnTo>
                <a:lnTo>
                  <a:pt x="222" y="100"/>
                </a:lnTo>
                <a:lnTo>
                  <a:pt x="224" y="100"/>
                </a:lnTo>
                <a:lnTo>
                  <a:pt x="224" y="106"/>
                </a:lnTo>
                <a:lnTo>
                  <a:pt x="232" y="110"/>
                </a:lnTo>
                <a:lnTo>
                  <a:pt x="234" y="116"/>
                </a:lnTo>
                <a:lnTo>
                  <a:pt x="236" y="116"/>
                </a:lnTo>
                <a:lnTo>
                  <a:pt x="238" y="120"/>
                </a:lnTo>
                <a:lnTo>
                  <a:pt x="186" y="166"/>
                </a:lnTo>
                <a:lnTo>
                  <a:pt x="58" y="172"/>
                </a:lnTo>
                <a:lnTo>
                  <a:pt x="42" y="178"/>
                </a:lnTo>
                <a:lnTo>
                  <a:pt x="32" y="174"/>
                </a:lnTo>
                <a:lnTo>
                  <a:pt x="0" y="162"/>
                </a:lnTo>
                <a:lnTo>
                  <a:pt x="64" y="10"/>
                </a:lnTo>
                <a:lnTo>
                  <a:pt x="8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8" name="Freeform 112"/>
          <p:cNvSpPr>
            <a:spLocks/>
          </p:cNvSpPr>
          <p:nvPr/>
        </p:nvSpPr>
        <p:spPr bwMode="auto">
          <a:xfrm>
            <a:off x="3554730" y="1129898"/>
            <a:ext cx="365125" cy="387350"/>
          </a:xfrm>
          <a:custGeom>
            <a:avLst/>
            <a:gdLst>
              <a:gd name="T0" fmla="*/ 311150 w 230"/>
              <a:gd name="T1" fmla="*/ 0 h 244"/>
              <a:gd name="T2" fmla="*/ 311150 w 230"/>
              <a:gd name="T3" fmla="*/ 3175 h 244"/>
              <a:gd name="T4" fmla="*/ 320675 w 230"/>
              <a:gd name="T5" fmla="*/ 3175 h 244"/>
              <a:gd name="T6" fmla="*/ 330200 w 230"/>
              <a:gd name="T7" fmla="*/ 6350 h 244"/>
              <a:gd name="T8" fmla="*/ 336550 w 230"/>
              <a:gd name="T9" fmla="*/ 15875 h 244"/>
              <a:gd name="T10" fmla="*/ 323850 w 230"/>
              <a:gd name="T11" fmla="*/ 25400 h 244"/>
              <a:gd name="T12" fmla="*/ 336550 w 230"/>
              <a:gd name="T13" fmla="*/ 28575 h 244"/>
              <a:gd name="T14" fmla="*/ 339725 w 230"/>
              <a:gd name="T15" fmla="*/ 34925 h 244"/>
              <a:gd name="T16" fmla="*/ 346075 w 230"/>
              <a:gd name="T17" fmla="*/ 41275 h 244"/>
              <a:gd name="T18" fmla="*/ 361950 w 230"/>
              <a:gd name="T19" fmla="*/ 41275 h 244"/>
              <a:gd name="T20" fmla="*/ 365125 w 230"/>
              <a:gd name="T21" fmla="*/ 53975 h 244"/>
              <a:gd name="T22" fmla="*/ 317500 w 230"/>
              <a:gd name="T23" fmla="*/ 149225 h 244"/>
              <a:gd name="T24" fmla="*/ 307975 w 230"/>
              <a:gd name="T25" fmla="*/ 241300 h 244"/>
              <a:gd name="T26" fmla="*/ 317500 w 230"/>
              <a:gd name="T27" fmla="*/ 231775 h 244"/>
              <a:gd name="T28" fmla="*/ 314325 w 230"/>
              <a:gd name="T29" fmla="*/ 276225 h 244"/>
              <a:gd name="T30" fmla="*/ 307975 w 230"/>
              <a:gd name="T31" fmla="*/ 320675 h 244"/>
              <a:gd name="T32" fmla="*/ 301625 w 230"/>
              <a:gd name="T33" fmla="*/ 327025 h 244"/>
              <a:gd name="T34" fmla="*/ 238125 w 230"/>
              <a:gd name="T35" fmla="*/ 371475 h 244"/>
              <a:gd name="T36" fmla="*/ 206375 w 230"/>
              <a:gd name="T37" fmla="*/ 358775 h 244"/>
              <a:gd name="T38" fmla="*/ 193675 w 230"/>
              <a:gd name="T39" fmla="*/ 368300 h 244"/>
              <a:gd name="T40" fmla="*/ 190500 w 230"/>
              <a:gd name="T41" fmla="*/ 358775 h 244"/>
              <a:gd name="T42" fmla="*/ 184150 w 230"/>
              <a:gd name="T43" fmla="*/ 361950 h 244"/>
              <a:gd name="T44" fmla="*/ 171450 w 230"/>
              <a:gd name="T45" fmla="*/ 358775 h 244"/>
              <a:gd name="T46" fmla="*/ 165100 w 230"/>
              <a:gd name="T47" fmla="*/ 358775 h 244"/>
              <a:gd name="T48" fmla="*/ 171450 w 230"/>
              <a:gd name="T49" fmla="*/ 368300 h 244"/>
              <a:gd name="T50" fmla="*/ 158750 w 230"/>
              <a:gd name="T51" fmla="*/ 361950 h 244"/>
              <a:gd name="T52" fmla="*/ 155575 w 230"/>
              <a:gd name="T53" fmla="*/ 361950 h 244"/>
              <a:gd name="T54" fmla="*/ 152400 w 230"/>
              <a:gd name="T55" fmla="*/ 358775 h 244"/>
              <a:gd name="T56" fmla="*/ 130175 w 230"/>
              <a:gd name="T57" fmla="*/ 358775 h 244"/>
              <a:gd name="T58" fmla="*/ 127000 w 230"/>
              <a:gd name="T59" fmla="*/ 352425 h 244"/>
              <a:gd name="T60" fmla="*/ 117475 w 230"/>
              <a:gd name="T61" fmla="*/ 352425 h 244"/>
              <a:gd name="T62" fmla="*/ 111125 w 230"/>
              <a:gd name="T63" fmla="*/ 342900 h 244"/>
              <a:gd name="T64" fmla="*/ 101600 w 230"/>
              <a:gd name="T65" fmla="*/ 339725 h 244"/>
              <a:gd name="T66" fmla="*/ 92075 w 230"/>
              <a:gd name="T67" fmla="*/ 346075 h 244"/>
              <a:gd name="T68" fmla="*/ 88900 w 230"/>
              <a:gd name="T69" fmla="*/ 346075 h 244"/>
              <a:gd name="T70" fmla="*/ 88900 w 230"/>
              <a:gd name="T71" fmla="*/ 352425 h 244"/>
              <a:gd name="T72" fmla="*/ 79375 w 230"/>
              <a:gd name="T73" fmla="*/ 358775 h 244"/>
              <a:gd name="T74" fmla="*/ 69850 w 230"/>
              <a:gd name="T75" fmla="*/ 358775 h 244"/>
              <a:gd name="T76" fmla="*/ 63500 w 230"/>
              <a:gd name="T77" fmla="*/ 371475 h 244"/>
              <a:gd name="T78" fmla="*/ 57150 w 230"/>
              <a:gd name="T79" fmla="*/ 374650 h 244"/>
              <a:gd name="T80" fmla="*/ 50800 w 230"/>
              <a:gd name="T81" fmla="*/ 387350 h 244"/>
              <a:gd name="T82" fmla="*/ 47625 w 230"/>
              <a:gd name="T83" fmla="*/ 387350 h 244"/>
              <a:gd name="T84" fmla="*/ 50800 w 230"/>
              <a:gd name="T85" fmla="*/ 374650 h 244"/>
              <a:gd name="T86" fmla="*/ 57150 w 230"/>
              <a:gd name="T87" fmla="*/ 371475 h 244"/>
              <a:gd name="T88" fmla="*/ 57150 w 230"/>
              <a:gd name="T89" fmla="*/ 361950 h 244"/>
              <a:gd name="T90" fmla="*/ 63500 w 230"/>
              <a:gd name="T91" fmla="*/ 342900 h 244"/>
              <a:gd name="T92" fmla="*/ 3175 w 230"/>
              <a:gd name="T93" fmla="*/ 263525 h 244"/>
              <a:gd name="T94" fmla="*/ 12700 w 230"/>
              <a:gd name="T95" fmla="*/ 193675 h 244"/>
              <a:gd name="T96" fmla="*/ 15875 w 230"/>
              <a:gd name="T97" fmla="*/ 180975 h 244"/>
              <a:gd name="T98" fmla="*/ 15875 w 230"/>
              <a:gd name="T99" fmla="*/ 133350 h 244"/>
              <a:gd name="T100" fmla="*/ 0 w 230"/>
              <a:gd name="T101" fmla="*/ 92075 h 244"/>
              <a:gd name="T102" fmla="*/ 25400 w 230"/>
              <a:gd name="T103" fmla="*/ 82550 h 244"/>
              <a:gd name="T104" fmla="*/ 228600 w 230"/>
              <a:gd name="T105" fmla="*/ 73025 h 244"/>
              <a:gd name="T106" fmla="*/ 311150 w 230"/>
              <a:gd name="T107" fmla="*/ 0 h 244"/>
              <a:gd name="T108" fmla="*/ 311150 w 230"/>
              <a:gd name="T109" fmla="*/ 0 h 244"/>
              <a:gd name="T110" fmla="*/ 311150 w 230"/>
              <a:gd name="T111" fmla="*/ 0 h 244"/>
              <a:gd name="T112" fmla="*/ 311150 w 230"/>
              <a:gd name="T113" fmla="*/ 0 h 24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30" h="244">
                <a:moveTo>
                  <a:pt x="196" y="0"/>
                </a:moveTo>
                <a:lnTo>
                  <a:pt x="196" y="2"/>
                </a:lnTo>
                <a:lnTo>
                  <a:pt x="202" y="2"/>
                </a:lnTo>
                <a:lnTo>
                  <a:pt x="208" y="4"/>
                </a:lnTo>
                <a:lnTo>
                  <a:pt x="212" y="10"/>
                </a:lnTo>
                <a:lnTo>
                  <a:pt x="204" y="16"/>
                </a:lnTo>
                <a:lnTo>
                  <a:pt x="212" y="18"/>
                </a:lnTo>
                <a:lnTo>
                  <a:pt x="214" y="22"/>
                </a:lnTo>
                <a:lnTo>
                  <a:pt x="218" y="26"/>
                </a:lnTo>
                <a:lnTo>
                  <a:pt x="228" y="26"/>
                </a:lnTo>
                <a:lnTo>
                  <a:pt x="230" y="34"/>
                </a:lnTo>
                <a:lnTo>
                  <a:pt x="200" y="94"/>
                </a:lnTo>
                <a:lnTo>
                  <a:pt x="194" y="152"/>
                </a:lnTo>
                <a:lnTo>
                  <a:pt x="200" y="146"/>
                </a:lnTo>
                <a:lnTo>
                  <a:pt x="198" y="174"/>
                </a:lnTo>
                <a:lnTo>
                  <a:pt x="194" y="202"/>
                </a:lnTo>
                <a:lnTo>
                  <a:pt x="190" y="206"/>
                </a:lnTo>
                <a:lnTo>
                  <a:pt x="150" y="234"/>
                </a:lnTo>
                <a:lnTo>
                  <a:pt x="130" y="226"/>
                </a:lnTo>
                <a:lnTo>
                  <a:pt x="122" y="232"/>
                </a:lnTo>
                <a:lnTo>
                  <a:pt x="120" y="226"/>
                </a:lnTo>
                <a:lnTo>
                  <a:pt x="116" y="228"/>
                </a:lnTo>
                <a:lnTo>
                  <a:pt x="108" y="226"/>
                </a:lnTo>
                <a:lnTo>
                  <a:pt x="104" y="226"/>
                </a:lnTo>
                <a:lnTo>
                  <a:pt x="108" y="232"/>
                </a:lnTo>
                <a:lnTo>
                  <a:pt x="100" y="228"/>
                </a:lnTo>
                <a:lnTo>
                  <a:pt x="98" y="228"/>
                </a:lnTo>
                <a:lnTo>
                  <a:pt x="96" y="226"/>
                </a:lnTo>
                <a:lnTo>
                  <a:pt x="82" y="226"/>
                </a:lnTo>
                <a:lnTo>
                  <a:pt x="80" y="222"/>
                </a:lnTo>
                <a:lnTo>
                  <a:pt x="74" y="222"/>
                </a:lnTo>
                <a:lnTo>
                  <a:pt x="70" y="216"/>
                </a:lnTo>
                <a:lnTo>
                  <a:pt x="64" y="214"/>
                </a:lnTo>
                <a:lnTo>
                  <a:pt x="58" y="218"/>
                </a:lnTo>
                <a:lnTo>
                  <a:pt x="56" y="218"/>
                </a:lnTo>
                <a:lnTo>
                  <a:pt x="56" y="222"/>
                </a:lnTo>
                <a:lnTo>
                  <a:pt x="50" y="226"/>
                </a:lnTo>
                <a:lnTo>
                  <a:pt x="44" y="226"/>
                </a:lnTo>
                <a:lnTo>
                  <a:pt x="40" y="234"/>
                </a:lnTo>
                <a:lnTo>
                  <a:pt x="36" y="236"/>
                </a:lnTo>
                <a:lnTo>
                  <a:pt x="32" y="244"/>
                </a:lnTo>
                <a:lnTo>
                  <a:pt x="30" y="244"/>
                </a:lnTo>
                <a:lnTo>
                  <a:pt x="32" y="236"/>
                </a:lnTo>
                <a:lnTo>
                  <a:pt x="36" y="234"/>
                </a:lnTo>
                <a:lnTo>
                  <a:pt x="36" y="228"/>
                </a:lnTo>
                <a:lnTo>
                  <a:pt x="40" y="216"/>
                </a:lnTo>
                <a:lnTo>
                  <a:pt x="2" y="166"/>
                </a:lnTo>
                <a:lnTo>
                  <a:pt x="8" y="122"/>
                </a:lnTo>
                <a:lnTo>
                  <a:pt x="10" y="114"/>
                </a:lnTo>
                <a:lnTo>
                  <a:pt x="10" y="84"/>
                </a:lnTo>
                <a:lnTo>
                  <a:pt x="0" y="58"/>
                </a:lnTo>
                <a:lnTo>
                  <a:pt x="16" y="52"/>
                </a:lnTo>
                <a:lnTo>
                  <a:pt x="144" y="46"/>
                </a:lnTo>
                <a:lnTo>
                  <a:pt x="196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9" name="Freeform 113"/>
          <p:cNvSpPr>
            <a:spLocks/>
          </p:cNvSpPr>
          <p:nvPr/>
        </p:nvSpPr>
        <p:spPr bwMode="auto">
          <a:xfrm>
            <a:off x="3853180" y="1183873"/>
            <a:ext cx="358775" cy="352425"/>
          </a:xfrm>
          <a:custGeom>
            <a:avLst/>
            <a:gdLst>
              <a:gd name="T0" fmla="*/ 66675 w 226"/>
              <a:gd name="T1" fmla="*/ 0 h 222"/>
              <a:gd name="T2" fmla="*/ 82550 w 226"/>
              <a:gd name="T3" fmla="*/ 9525 h 222"/>
              <a:gd name="T4" fmla="*/ 88900 w 226"/>
              <a:gd name="T5" fmla="*/ 9525 h 222"/>
              <a:gd name="T6" fmla="*/ 114300 w 226"/>
              <a:gd name="T7" fmla="*/ 25400 h 222"/>
              <a:gd name="T8" fmla="*/ 127000 w 226"/>
              <a:gd name="T9" fmla="*/ 25400 h 222"/>
              <a:gd name="T10" fmla="*/ 130175 w 226"/>
              <a:gd name="T11" fmla="*/ 15875 h 222"/>
              <a:gd name="T12" fmla="*/ 142875 w 226"/>
              <a:gd name="T13" fmla="*/ 12700 h 222"/>
              <a:gd name="T14" fmla="*/ 149225 w 226"/>
              <a:gd name="T15" fmla="*/ 15875 h 222"/>
              <a:gd name="T16" fmla="*/ 152400 w 226"/>
              <a:gd name="T17" fmla="*/ 12700 h 222"/>
              <a:gd name="T18" fmla="*/ 161925 w 226"/>
              <a:gd name="T19" fmla="*/ 12700 h 222"/>
              <a:gd name="T20" fmla="*/ 168275 w 226"/>
              <a:gd name="T21" fmla="*/ 19050 h 222"/>
              <a:gd name="T22" fmla="*/ 174625 w 226"/>
              <a:gd name="T23" fmla="*/ 15875 h 222"/>
              <a:gd name="T24" fmla="*/ 180975 w 226"/>
              <a:gd name="T25" fmla="*/ 9525 h 222"/>
              <a:gd name="T26" fmla="*/ 200025 w 226"/>
              <a:gd name="T27" fmla="*/ 12700 h 222"/>
              <a:gd name="T28" fmla="*/ 222250 w 226"/>
              <a:gd name="T29" fmla="*/ 9525 h 222"/>
              <a:gd name="T30" fmla="*/ 247650 w 226"/>
              <a:gd name="T31" fmla="*/ 19050 h 222"/>
              <a:gd name="T32" fmla="*/ 254000 w 226"/>
              <a:gd name="T33" fmla="*/ 28575 h 222"/>
              <a:gd name="T34" fmla="*/ 247650 w 226"/>
              <a:gd name="T35" fmla="*/ 31750 h 222"/>
              <a:gd name="T36" fmla="*/ 254000 w 226"/>
              <a:gd name="T37" fmla="*/ 34925 h 222"/>
              <a:gd name="T38" fmla="*/ 266700 w 226"/>
              <a:gd name="T39" fmla="*/ 44450 h 222"/>
              <a:gd name="T40" fmla="*/ 266700 w 226"/>
              <a:gd name="T41" fmla="*/ 50800 h 222"/>
              <a:gd name="T42" fmla="*/ 269875 w 226"/>
              <a:gd name="T43" fmla="*/ 60325 h 222"/>
              <a:gd name="T44" fmla="*/ 273050 w 226"/>
              <a:gd name="T45" fmla="*/ 76200 h 222"/>
              <a:gd name="T46" fmla="*/ 279400 w 226"/>
              <a:gd name="T47" fmla="*/ 92075 h 222"/>
              <a:gd name="T48" fmla="*/ 279400 w 226"/>
              <a:gd name="T49" fmla="*/ 101600 h 222"/>
              <a:gd name="T50" fmla="*/ 288925 w 226"/>
              <a:gd name="T51" fmla="*/ 117475 h 222"/>
              <a:gd name="T52" fmla="*/ 288925 w 226"/>
              <a:gd name="T53" fmla="*/ 130175 h 222"/>
              <a:gd name="T54" fmla="*/ 292100 w 226"/>
              <a:gd name="T55" fmla="*/ 136525 h 222"/>
              <a:gd name="T56" fmla="*/ 295275 w 226"/>
              <a:gd name="T57" fmla="*/ 158750 h 222"/>
              <a:gd name="T58" fmla="*/ 336550 w 226"/>
              <a:gd name="T59" fmla="*/ 190500 h 222"/>
              <a:gd name="T60" fmla="*/ 342900 w 226"/>
              <a:gd name="T61" fmla="*/ 228600 h 222"/>
              <a:gd name="T62" fmla="*/ 352425 w 226"/>
              <a:gd name="T63" fmla="*/ 244475 h 222"/>
              <a:gd name="T64" fmla="*/ 358775 w 226"/>
              <a:gd name="T65" fmla="*/ 254000 h 222"/>
              <a:gd name="T66" fmla="*/ 336550 w 226"/>
              <a:gd name="T67" fmla="*/ 260350 h 222"/>
              <a:gd name="T68" fmla="*/ 330200 w 226"/>
              <a:gd name="T69" fmla="*/ 266700 h 222"/>
              <a:gd name="T70" fmla="*/ 317500 w 226"/>
              <a:gd name="T71" fmla="*/ 269875 h 222"/>
              <a:gd name="T72" fmla="*/ 304800 w 226"/>
              <a:gd name="T73" fmla="*/ 276225 h 222"/>
              <a:gd name="T74" fmla="*/ 288925 w 226"/>
              <a:gd name="T75" fmla="*/ 276225 h 222"/>
              <a:gd name="T76" fmla="*/ 276225 w 226"/>
              <a:gd name="T77" fmla="*/ 285750 h 222"/>
              <a:gd name="T78" fmla="*/ 209550 w 226"/>
              <a:gd name="T79" fmla="*/ 304800 h 222"/>
              <a:gd name="T80" fmla="*/ 165100 w 226"/>
              <a:gd name="T81" fmla="*/ 339725 h 222"/>
              <a:gd name="T82" fmla="*/ 158750 w 226"/>
              <a:gd name="T83" fmla="*/ 339725 h 222"/>
              <a:gd name="T84" fmla="*/ 139700 w 226"/>
              <a:gd name="T85" fmla="*/ 352425 h 222"/>
              <a:gd name="T86" fmla="*/ 139700 w 226"/>
              <a:gd name="T87" fmla="*/ 352425 h 222"/>
              <a:gd name="T88" fmla="*/ 127000 w 226"/>
              <a:gd name="T89" fmla="*/ 339725 h 222"/>
              <a:gd name="T90" fmla="*/ 133350 w 226"/>
              <a:gd name="T91" fmla="*/ 333375 h 222"/>
              <a:gd name="T92" fmla="*/ 120650 w 226"/>
              <a:gd name="T93" fmla="*/ 327025 h 222"/>
              <a:gd name="T94" fmla="*/ 101600 w 226"/>
              <a:gd name="T95" fmla="*/ 323850 h 222"/>
              <a:gd name="T96" fmla="*/ 38100 w 226"/>
              <a:gd name="T97" fmla="*/ 330200 h 222"/>
              <a:gd name="T98" fmla="*/ 0 w 226"/>
              <a:gd name="T99" fmla="*/ 288925 h 222"/>
              <a:gd name="T100" fmla="*/ 3175 w 226"/>
              <a:gd name="T101" fmla="*/ 273050 h 222"/>
              <a:gd name="T102" fmla="*/ 9525 w 226"/>
              <a:gd name="T103" fmla="*/ 266700 h 222"/>
              <a:gd name="T104" fmla="*/ 15875 w 226"/>
              <a:gd name="T105" fmla="*/ 222250 h 222"/>
              <a:gd name="T106" fmla="*/ 19050 w 226"/>
              <a:gd name="T107" fmla="*/ 177800 h 222"/>
              <a:gd name="T108" fmla="*/ 9525 w 226"/>
              <a:gd name="T109" fmla="*/ 187325 h 222"/>
              <a:gd name="T110" fmla="*/ 19050 w 226"/>
              <a:gd name="T111" fmla="*/ 95250 h 222"/>
              <a:gd name="T112" fmla="*/ 66675 w 226"/>
              <a:gd name="T113" fmla="*/ 0 h 222"/>
              <a:gd name="T114" fmla="*/ 66675 w 226"/>
              <a:gd name="T115" fmla="*/ 0 h 222"/>
              <a:gd name="T116" fmla="*/ 66675 w 226"/>
              <a:gd name="T117" fmla="*/ 0 h 222"/>
              <a:gd name="T118" fmla="*/ 66675 w 226"/>
              <a:gd name="T119" fmla="*/ 0 h 22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26" h="222">
                <a:moveTo>
                  <a:pt x="42" y="0"/>
                </a:moveTo>
                <a:lnTo>
                  <a:pt x="52" y="6"/>
                </a:lnTo>
                <a:lnTo>
                  <a:pt x="56" y="6"/>
                </a:lnTo>
                <a:lnTo>
                  <a:pt x="72" y="16"/>
                </a:lnTo>
                <a:lnTo>
                  <a:pt x="80" y="16"/>
                </a:lnTo>
                <a:lnTo>
                  <a:pt x="82" y="10"/>
                </a:lnTo>
                <a:lnTo>
                  <a:pt x="90" y="8"/>
                </a:lnTo>
                <a:lnTo>
                  <a:pt x="94" y="10"/>
                </a:lnTo>
                <a:lnTo>
                  <a:pt x="96" y="8"/>
                </a:lnTo>
                <a:lnTo>
                  <a:pt x="102" y="8"/>
                </a:lnTo>
                <a:lnTo>
                  <a:pt x="106" y="12"/>
                </a:lnTo>
                <a:lnTo>
                  <a:pt x="110" y="10"/>
                </a:lnTo>
                <a:lnTo>
                  <a:pt x="114" y="6"/>
                </a:lnTo>
                <a:lnTo>
                  <a:pt x="126" y="8"/>
                </a:lnTo>
                <a:lnTo>
                  <a:pt x="140" y="6"/>
                </a:lnTo>
                <a:lnTo>
                  <a:pt x="156" y="12"/>
                </a:lnTo>
                <a:lnTo>
                  <a:pt x="160" y="18"/>
                </a:lnTo>
                <a:lnTo>
                  <a:pt x="156" y="20"/>
                </a:lnTo>
                <a:lnTo>
                  <a:pt x="160" y="22"/>
                </a:lnTo>
                <a:lnTo>
                  <a:pt x="168" y="28"/>
                </a:lnTo>
                <a:lnTo>
                  <a:pt x="168" y="32"/>
                </a:lnTo>
                <a:lnTo>
                  <a:pt x="170" y="38"/>
                </a:lnTo>
                <a:lnTo>
                  <a:pt x="172" y="48"/>
                </a:lnTo>
                <a:lnTo>
                  <a:pt x="176" y="58"/>
                </a:lnTo>
                <a:lnTo>
                  <a:pt x="176" y="64"/>
                </a:lnTo>
                <a:lnTo>
                  <a:pt x="182" y="74"/>
                </a:lnTo>
                <a:lnTo>
                  <a:pt x="182" y="82"/>
                </a:lnTo>
                <a:lnTo>
                  <a:pt x="184" y="86"/>
                </a:lnTo>
                <a:lnTo>
                  <a:pt x="186" y="100"/>
                </a:lnTo>
                <a:lnTo>
                  <a:pt x="212" y="120"/>
                </a:lnTo>
                <a:lnTo>
                  <a:pt x="216" y="144"/>
                </a:lnTo>
                <a:lnTo>
                  <a:pt x="222" y="154"/>
                </a:lnTo>
                <a:lnTo>
                  <a:pt x="226" y="160"/>
                </a:lnTo>
                <a:lnTo>
                  <a:pt x="212" y="164"/>
                </a:lnTo>
                <a:lnTo>
                  <a:pt x="208" y="168"/>
                </a:lnTo>
                <a:lnTo>
                  <a:pt x="200" y="170"/>
                </a:lnTo>
                <a:lnTo>
                  <a:pt x="192" y="174"/>
                </a:lnTo>
                <a:lnTo>
                  <a:pt x="182" y="174"/>
                </a:lnTo>
                <a:lnTo>
                  <a:pt x="174" y="180"/>
                </a:lnTo>
                <a:lnTo>
                  <a:pt x="132" y="192"/>
                </a:lnTo>
                <a:lnTo>
                  <a:pt x="104" y="214"/>
                </a:lnTo>
                <a:lnTo>
                  <a:pt x="100" y="214"/>
                </a:lnTo>
                <a:lnTo>
                  <a:pt x="88" y="222"/>
                </a:lnTo>
                <a:lnTo>
                  <a:pt x="80" y="214"/>
                </a:lnTo>
                <a:lnTo>
                  <a:pt x="84" y="210"/>
                </a:lnTo>
                <a:lnTo>
                  <a:pt x="76" y="206"/>
                </a:lnTo>
                <a:lnTo>
                  <a:pt x="64" y="204"/>
                </a:lnTo>
                <a:lnTo>
                  <a:pt x="24" y="208"/>
                </a:lnTo>
                <a:lnTo>
                  <a:pt x="0" y="182"/>
                </a:lnTo>
                <a:lnTo>
                  <a:pt x="2" y="172"/>
                </a:lnTo>
                <a:lnTo>
                  <a:pt x="6" y="168"/>
                </a:lnTo>
                <a:lnTo>
                  <a:pt x="10" y="140"/>
                </a:lnTo>
                <a:lnTo>
                  <a:pt x="12" y="112"/>
                </a:lnTo>
                <a:lnTo>
                  <a:pt x="6" y="118"/>
                </a:lnTo>
                <a:lnTo>
                  <a:pt x="12" y="60"/>
                </a:lnTo>
                <a:lnTo>
                  <a:pt x="4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0" name="Freeform 114"/>
          <p:cNvSpPr>
            <a:spLocks/>
          </p:cNvSpPr>
          <p:nvPr/>
        </p:nvSpPr>
        <p:spPr bwMode="auto">
          <a:xfrm>
            <a:off x="3548380" y="1456923"/>
            <a:ext cx="450850" cy="342900"/>
          </a:xfrm>
          <a:custGeom>
            <a:avLst/>
            <a:gdLst>
              <a:gd name="T0" fmla="*/ 342900 w 284"/>
              <a:gd name="T1" fmla="*/ 57150 h 216"/>
              <a:gd name="T2" fmla="*/ 323850 w 284"/>
              <a:gd name="T3" fmla="*/ 88900 h 216"/>
              <a:gd name="T4" fmla="*/ 317500 w 284"/>
              <a:gd name="T5" fmla="*/ 130175 h 216"/>
              <a:gd name="T6" fmla="*/ 352425 w 284"/>
              <a:gd name="T7" fmla="*/ 149225 h 216"/>
              <a:gd name="T8" fmla="*/ 358775 w 284"/>
              <a:gd name="T9" fmla="*/ 168275 h 216"/>
              <a:gd name="T10" fmla="*/ 374650 w 284"/>
              <a:gd name="T11" fmla="*/ 190500 h 216"/>
              <a:gd name="T12" fmla="*/ 387350 w 284"/>
              <a:gd name="T13" fmla="*/ 219075 h 216"/>
              <a:gd name="T14" fmla="*/ 422275 w 284"/>
              <a:gd name="T15" fmla="*/ 254000 h 216"/>
              <a:gd name="T16" fmla="*/ 438150 w 284"/>
              <a:gd name="T17" fmla="*/ 279400 h 216"/>
              <a:gd name="T18" fmla="*/ 450850 w 284"/>
              <a:gd name="T19" fmla="*/ 285750 h 216"/>
              <a:gd name="T20" fmla="*/ 434975 w 284"/>
              <a:gd name="T21" fmla="*/ 292100 h 216"/>
              <a:gd name="T22" fmla="*/ 422275 w 284"/>
              <a:gd name="T23" fmla="*/ 304800 h 216"/>
              <a:gd name="T24" fmla="*/ 403225 w 284"/>
              <a:gd name="T25" fmla="*/ 301625 h 216"/>
              <a:gd name="T26" fmla="*/ 390525 w 284"/>
              <a:gd name="T27" fmla="*/ 307975 h 216"/>
              <a:gd name="T28" fmla="*/ 371475 w 284"/>
              <a:gd name="T29" fmla="*/ 317500 h 216"/>
              <a:gd name="T30" fmla="*/ 342900 w 284"/>
              <a:gd name="T31" fmla="*/ 311150 h 216"/>
              <a:gd name="T32" fmla="*/ 323850 w 284"/>
              <a:gd name="T33" fmla="*/ 307975 h 216"/>
              <a:gd name="T34" fmla="*/ 311150 w 284"/>
              <a:gd name="T35" fmla="*/ 304800 h 216"/>
              <a:gd name="T36" fmla="*/ 292100 w 284"/>
              <a:gd name="T37" fmla="*/ 285750 h 216"/>
              <a:gd name="T38" fmla="*/ 273050 w 284"/>
              <a:gd name="T39" fmla="*/ 292100 h 216"/>
              <a:gd name="T40" fmla="*/ 228600 w 284"/>
              <a:gd name="T41" fmla="*/ 317500 h 216"/>
              <a:gd name="T42" fmla="*/ 190500 w 284"/>
              <a:gd name="T43" fmla="*/ 339725 h 216"/>
              <a:gd name="T44" fmla="*/ 177800 w 284"/>
              <a:gd name="T45" fmla="*/ 323850 h 216"/>
              <a:gd name="T46" fmla="*/ 146050 w 284"/>
              <a:gd name="T47" fmla="*/ 336550 h 216"/>
              <a:gd name="T48" fmla="*/ 123825 w 284"/>
              <a:gd name="T49" fmla="*/ 333375 h 216"/>
              <a:gd name="T50" fmla="*/ 44450 w 284"/>
              <a:gd name="T51" fmla="*/ 288925 h 216"/>
              <a:gd name="T52" fmla="*/ 22225 w 284"/>
              <a:gd name="T53" fmla="*/ 257175 h 216"/>
              <a:gd name="T54" fmla="*/ 25400 w 284"/>
              <a:gd name="T55" fmla="*/ 244475 h 216"/>
              <a:gd name="T56" fmla="*/ 38100 w 284"/>
              <a:gd name="T57" fmla="*/ 219075 h 216"/>
              <a:gd name="T58" fmla="*/ 44450 w 284"/>
              <a:gd name="T59" fmla="*/ 146050 h 216"/>
              <a:gd name="T60" fmla="*/ 19050 w 284"/>
              <a:gd name="T61" fmla="*/ 114300 h 216"/>
              <a:gd name="T62" fmla="*/ 3175 w 284"/>
              <a:gd name="T63" fmla="*/ 92075 h 216"/>
              <a:gd name="T64" fmla="*/ 41275 w 284"/>
              <a:gd name="T65" fmla="*/ 79375 h 216"/>
              <a:gd name="T66" fmla="*/ 57150 w 284"/>
              <a:gd name="T67" fmla="*/ 60325 h 216"/>
              <a:gd name="T68" fmla="*/ 76200 w 284"/>
              <a:gd name="T69" fmla="*/ 31750 h 216"/>
              <a:gd name="T70" fmla="*/ 95250 w 284"/>
              <a:gd name="T71" fmla="*/ 19050 h 216"/>
              <a:gd name="T72" fmla="*/ 117475 w 284"/>
              <a:gd name="T73" fmla="*/ 15875 h 216"/>
              <a:gd name="T74" fmla="*/ 136525 w 284"/>
              <a:gd name="T75" fmla="*/ 31750 h 216"/>
              <a:gd name="T76" fmla="*/ 165100 w 284"/>
              <a:gd name="T77" fmla="*/ 34925 h 216"/>
              <a:gd name="T78" fmla="*/ 177800 w 284"/>
              <a:gd name="T79" fmla="*/ 31750 h 216"/>
              <a:gd name="T80" fmla="*/ 200025 w 284"/>
              <a:gd name="T81" fmla="*/ 41275 h 216"/>
              <a:gd name="T82" fmla="*/ 307975 w 284"/>
              <a:gd name="T83" fmla="*/ 0 h 216"/>
              <a:gd name="T84" fmla="*/ 307975 w 284"/>
              <a:gd name="T85" fmla="*/ 0 h 21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4" h="216">
                <a:moveTo>
                  <a:pt x="194" y="0"/>
                </a:moveTo>
                <a:lnTo>
                  <a:pt x="192" y="10"/>
                </a:lnTo>
                <a:lnTo>
                  <a:pt x="216" y="36"/>
                </a:lnTo>
                <a:lnTo>
                  <a:pt x="216" y="42"/>
                </a:lnTo>
                <a:lnTo>
                  <a:pt x="212" y="50"/>
                </a:lnTo>
                <a:lnTo>
                  <a:pt x="204" y="56"/>
                </a:lnTo>
                <a:lnTo>
                  <a:pt x="206" y="66"/>
                </a:lnTo>
                <a:lnTo>
                  <a:pt x="200" y="80"/>
                </a:lnTo>
                <a:lnTo>
                  <a:pt x="200" y="82"/>
                </a:lnTo>
                <a:lnTo>
                  <a:pt x="204" y="88"/>
                </a:lnTo>
                <a:lnTo>
                  <a:pt x="218" y="94"/>
                </a:lnTo>
                <a:lnTo>
                  <a:pt x="222" y="94"/>
                </a:lnTo>
                <a:lnTo>
                  <a:pt x="226" y="98"/>
                </a:lnTo>
                <a:lnTo>
                  <a:pt x="226" y="100"/>
                </a:lnTo>
                <a:lnTo>
                  <a:pt x="226" y="106"/>
                </a:lnTo>
                <a:lnTo>
                  <a:pt x="236" y="114"/>
                </a:lnTo>
                <a:lnTo>
                  <a:pt x="234" y="116"/>
                </a:lnTo>
                <a:lnTo>
                  <a:pt x="236" y="120"/>
                </a:lnTo>
                <a:lnTo>
                  <a:pt x="246" y="128"/>
                </a:lnTo>
                <a:lnTo>
                  <a:pt x="246" y="134"/>
                </a:lnTo>
                <a:lnTo>
                  <a:pt x="244" y="138"/>
                </a:lnTo>
                <a:lnTo>
                  <a:pt x="260" y="154"/>
                </a:lnTo>
                <a:lnTo>
                  <a:pt x="264" y="154"/>
                </a:lnTo>
                <a:lnTo>
                  <a:pt x="266" y="160"/>
                </a:lnTo>
                <a:lnTo>
                  <a:pt x="274" y="164"/>
                </a:lnTo>
                <a:lnTo>
                  <a:pt x="274" y="172"/>
                </a:lnTo>
                <a:lnTo>
                  <a:pt x="276" y="176"/>
                </a:lnTo>
                <a:lnTo>
                  <a:pt x="280" y="178"/>
                </a:lnTo>
                <a:lnTo>
                  <a:pt x="282" y="176"/>
                </a:lnTo>
                <a:lnTo>
                  <a:pt x="284" y="180"/>
                </a:lnTo>
                <a:lnTo>
                  <a:pt x="278" y="182"/>
                </a:lnTo>
                <a:lnTo>
                  <a:pt x="278" y="188"/>
                </a:lnTo>
                <a:lnTo>
                  <a:pt x="274" y="184"/>
                </a:lnTo>
                <a:lnTo>
                  <a:pt x="274" y="188"/>
                </a:lnTo>
                <a:lnTo>
                  <a:pt x="272" y="188"/>
                </a:lnTo>
                <a:lnTo>
                  <a:pt x="266" y="192"/>
                </a:lnTo>
                <a:lnTo>
                  <a:pt x="260" y="192"/>
                </a:lnTo>
                <a:lnTo>
                  <a:pt x="258" y="188"/>
                </a:lnTo>
                <a:lnTo>
                  <a:pt x="254" y="190"/>
                </a:lnTo>
                <a:lnTo>
                  <a:pt x="254" y="192"/>
                </a:lnTo>
                <a:lnTo>
                  <a:pt x="248" y="192"/>
                </a:lnTo>
                <a:lnTo>
                  <a:pt x="246" y="194"/>
                </a:lnTo>
                <a:lnTo>
                  <a:pt x="242" y="194"/>
                </a:lnTo>
                <a:lnTo>
                  <a:pt x="236" y="202"/>
                </a:lnTo>
                <a:lnTo>
                  <a:pt x="234" y="200"/>
                </a:lnTo>
                <a:lnTo>
                  <a:pt x="226" y="200"/>
                </a:lnTo>
                <a:lnTo>
                  <a:pt x="220" y="194"/>
                </a:lnTo>
                <a:lnTo>
                  <a:pt x="216" y="196"/>
                </a:lnTo>
                <a:lnTo>
                  <a:pt x="208" y="190"/>
                </a:lnTo>
                <a:lnTo>
                  <a:pt x="206" y="188"/>
                </a:lnTo>
                <a:lnTo>
                  <a:pt x="204" y="194"/>
                </a:lnTo>
                <a:lnTo>
                  <a:pt x="202" y="192"/>
                </a:lnTo>
                <a:lnTo>
                  <a:pt x="200" y="196"/>
                </a:lnTo>
                <a:lnTo>
                  <a:pt x="196" y="192"/>
                </a:lnTo>
                <a:lnTo>
                  <a:pt x="194" y="184"/>
                </a:lnTo>
                <a:lnTo>
                  <a:pt x="192" y="188"/>
                </a:lnTo>
                <a:lnTo>
                  <a:pt x="184" y="180"/>
                </a:lnTo>
                <a:lnTo>
                  <a:pt x="184" y="178"/>
                </a:lnTo>
                <a:lnTo>
                  <a:pt x="180" y="178"/>
                </a:lnTo>
                <a:lnTo>
                  <a:pt x="172" y="184"/>
                </a:lnTo>
                <a:lnTo>
                  <a:pt x="160" y="188"/>
                </a:lnTo>
                <a:lnTo>
                  <a:pt x="146" y="198"/>
                </a:lnTo>
                <a:lnTo>
                  <a:pt x="144" y="200"/>
                </a:lnTo>
                <a:lnTo>
                  <a:pt x="140" y="208"/>
                </a:lnTo>
                <a:lnTo>
                  <a:pt x="126" y="214"/>
                </a:lnTo>
                <a:lnTo>
                  <a:pt x="120" y="214"/>
                </a:lnTo>
                <a:lnTo>
                  <a:pt x="118" y="208"/>
                </a:lnTo>
                <a:lnTo>
                  <a:pt x="116" y="210"/>
                </a:lnTo>
                <a:lnTo>
                  <a:pt x="112" y="204"/>
                </a:lnTo>
                <a:lnTo>
                  <a:pt x="96" y="216"/>
                </a:lnTo>
                <a:lnTo>
                  <a:pt x="94" y="210"/>
                </a:lnTo>
                <a:lnTo>
                  <a:pt x="92" y="212"/>
                </a:lnTo>
                <a:lnTo>
                  <a:pt x="86" y="210"/>
                </a:lnTo>
                <a:lnTo>
                  <a:pt x="82" y="212"/>
                </a:lnTo>
                <a:lnTo>
                  <a:pt x="78" y="210"/>
                </a:lnTo>
                <a:lnTo>
                  <a:pt x="74" y="210"/>
                </a:lnTo>
                <a:lnTo>
                  <a:pt x="54" y="194"/>
                </a:lnTo>
                <a:lnTo>
                  <a:pt x="28" y="182"/>
                </a:lnTo>
                <a:lnTo>
                  <a:pt x="12" y="176"/>
                </a:lnTo>
                <a:lnTo>
                  <a:pt x="14" y="172"/>
                </a:lnTo>
                <a:lnTo>
                  <a:pt x="14" y="162"/>
                </a:lnTo>
                <a:lnTo>
                  <a:pt x="18" y="162"/>
                </a:lnTo>
                <a:lnTo>
                  <a:pt x="20" y="158"/>
                </a:lnTo>
                <a:lnTo>
                  <a:pt x="16" y="154"/>
                </a:lnTo>
                <a:lnTo>
                  <a:pt x="20" y="152"/>
                </a:lnTo>
                <a:lnTo>
                  <a:pt x="20" y="144"/>
                </a:lnTo>
                <a:lnTo>
                  <a:pt x="24" y="138"/>
                </a:lnTo>
                <a:lnTo>
                  <a:pt x="26" y="130"/>
                </a:lnTo>
                <a:lnTo>
                  <a:pt x="32" y="124"/>
                </a:lnTo>
                <a:lnTo>
                  <a:pt x="28" y="92"/>
                </a:lnTo>
                <a:lnTo>
                  <a:pt x="26" y="88"/>
                </a:lnTo>
                <a:lnTo>
                  <a:pt x="16" y="80"/>
                </a:lnTo>
                <a:lnTo>
                  <a:pt x="12" y="72"/>
                </a:lnTo>
                <a:lnTo>
                  <a:pt x="6" y="70"/>
                </a:lnTo>
                <a:lnTo>
                  <a:pt x="0" y="60"/>
                </a:lnTo>
                <a:lnTo>
                  <a:pt x="2" y="58"/>
                </a:lnTo>
                <a:lnTo>
                  <a:pt x="8" y="54"/>
                </a:lnTo>
                <a:lnTo>
                  <a:pt x="20" y="54"/>
                </a:lnTo>
                <a:lnTo>
                  <a:pt x="26" y="50"/>
                </a:lnTo>
                <a:lnTo>
                  <a:pt x="32" y="40"/>
                </a:lnTo>
                <a:lnTo>
                  <a:pt x="34" y="38"/>
                </a:lnTo>
                <a:lnTo>
                  <a:pt x="36" y="38"/>
                </a:lnTo>
                <a:lnTo>
                  <a:pt x="40" y="30"/>
                </a:lnTo>
                <a:lnTo>
                  <a:pt x="44" y="28"/>
                </a:lnTo>
                <a:lnTo>
                  <a:pt x="48" y="20"/>
                </a:lnTo>
                <a:lnTo>
                  <a:pt x="54" y="20"/>
                </a:lnTo>
                <a:lnTo>
                  <a:pt x="60" y="16"/>
                </a:lnTo>
                <a:lnTo>
                  <a:pt x="60" y="12"/>
                </a:lnTo>
                <a:lnTo>
                  <a:pt x="62" y="12"/>
                </a:lnTo>
                <a:lnTo>
                  <a:pt x="68" y="8"/>
                </a:lnTo>
                <a:lnTo>
                  <a:pt x="74" y="10"/>
                </a:lnTo>
                <a:lnTo>
                  <a:pt x="78" y="16"/>
                </a:lnTo>
                <a:lnTo>
                  <a:pt x="84" y="16"/>
                </a:lnTo>
                <a:lnTo>
                  <a:pt x="86" y="20"/>
                </a:lnTo>
                <a:lnTo>
                  <a:pt x="100" y="20"/>
                </a:lnTo>
                <a:lnTo>
                  <a:pt x="102" y="22"/>
                </a:lnTo>
                <a:lnTo>
                  <a:pt x="104" y="22"/>
                </a:lnTo>
                <a:lnTo>
                  <a:pt x="112" y="26"/>
                </a:lnTo>
                <a:lnTo>
                  <a:pt x="108" y="20"/>
                </a:lnTo>
                <a:lnTo>
                  <a:pt x="112" y="20"/>
                </a:lnTo>
                <a:lnTo>
                  <a:pt x="120" y="22"/>
                </a:lnTo>
                <a:lnTo>
                  <a:pt x="124" y="20"/>
                </a:lnTo>
                <a:lnTo>
                  <a:pt x="126" y="26"/>
                </a:lnTo>
                <a:lnTo>
                  <a:pt x="134" y="20"/>
                </a:lnTo>
                <a:lnTo>
                  <a:pt x="154" y="28"/>
                </a:lnTo>
                <a:lnTo>
                  <a:pt x="19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1" name="Freeform 115"/>
          <p:cNvSpPr>
            <a:spLocks/>
          </p:cNvSpPr>
          <p:nvPr/>
        </p:nvSpPr>
        <p:spPr bwMode="auto">
          <a:xfrm>
            <a:off x="3897630" y="2752323"/>
            <a:ext cx="590550" cy="596900"/>
          </a:xfrm>
          <a:custGeom>
            <a:avLst/>
            <a:gdLst>
              <a:gd name="T0" fmla="*/ 346075 w 372"/>
              <a:gd name="T1" fmla="*/ 12700 h 376"/>
              <a:gd name="T2" fmla="*/ 349250 w 372"/>
              <a:gd name="T3" fmla="*/ 31750 h 376"/>
              <a:gd name="T4" fmla="*/ 349250 w 372"/>
              <a:gd name="T5" fmla="*/ 47625 h 376"/>
              <a:gd name="T6" fmla="*/ 358775 w 372"/>
              <a:gd name="T7" fmla="*/ 76200 h 376"/>
              <a:gd name="T8" fmla="*/ 381000 w 372"/>
              <a:gd name="T9" fmla="*/ 104775 h 376"/>
              <a:gd name="T10" fmla="*/ 403225 w 372"/>
              <a:gd name="T11" fmla="*/ 114300 h 376"/>
              <a:gd name="T12" fmla="*/ 419100 w 372"/>
              <a:gd name="T13" fmla="*/ 127000 h 376"/>
              <a:gd name="T14" fmla="*/ 441325 w 372"/>
              <a:gd name="T15" fmla="*/ 149225 h 376"/>
              <a:gd name="T16" fmla="*/ 457200 w 372"/>
              <a:gd name="T17" fmla="*/ 177800 h 376"/>
              <a:gd name="T18" fmla="*/ 457200 w 372"/>
              <a:gd name="T19" fmla="*/ 200025 h 376"/>
              <a:gd name="T20" fmla="*/ 479425 w 372"/>
              <a:gd name="T21" fmla="*/ 219075 h 376"/>
              <a:gd name="T22" fmla="*/ 476250 w 372"/>
              <a:gd name="T23" fmla="*/ 231775 h 376"/>
              <a:gd name="T24" fmla="*/ 495300 w 372"/>
              <a:gd name="T25" fmla="*/ 247650 h 376"/>
              <a:gd name="T26" fmla="*/ 511175 w 372"/>
              <a:gd name="T27" fmla="*/ 257175 h 376"/>
              <a:gd name="T28" fmla="*/ 530225 w 372"/>
              <a:gd name="T29" fmla="*/ 269875 h 376"/>
              <a:gd name="T30" fmla="*/ 561975 w 372"/>
              <a:gd name="T31" fmla="*/ 358775 h 376"/>
              <a:gd name="T32" fmla="*/ 574675 w 372"/>
              <a:gd name="T33" fmla="*/ 501650 h 376"/>
              <a:gd name="T34" fmla="*/ 485775 w 372"/>
              <a:gd name="T35" fmla="*/ 549275 h 376"/>
              <a:gd name="T36" fmla="*/ 393700 w 372"/>
              <a:gd name="T37" fmla="*/ 555625 h 376"/>
              <a:gd name="T38" fmla="*/ 314325 w 372"/>
              <a:gd name="T39" fmla="*/ 552450 h 376"/>
              <a:gd name="T40" fmla="*/ 130175 w 372"/>
              <a:gd name="T41" fmla="*/ 593725 h 376"/>
              <a:gd name="T42" fmla="*/ 123825 w 372"/>
              <a:gd name="T43" fmla="*/ 593725 h 376"/>
              <a:gd name="T44" fmla="*/ 120650 w 372"/>
              <a:gd name="T45" fmla="*/ 549275 h 376"/>
              <a:gd name="T46" fmla="*/ 117475 w 372"/>
              <a:gd name="T47" fmla="*/ 533400 h 376"/>
              <a:gd name="T48" fmla="*/ 104775 w 372"/>
              <a:gd name="T49" fmla="*/ 517525 h 376"/>
              <a:gd name="T50" fmla="*/ 104775 w 372"/>
              <a:gd name="T51" fmla="*/ 498475 h 376"/>
              <a:gd name="T52" fmla="*/ 92075 w 372"/>
              <a:gd name="T53" fmla="*/ 488950 h 376"/>
              <a:gd name="T54" fmla="*/ 76200 w 372"/>
              <a:gd name="T55" fmla="*/ 482600 h 376"/>
              <a:gd name="T56" fmla="*/ 53975 w 372"/>
              <a:gd name="T57" fmla="*/ 476250 h 376"/>
              <a:gd name="T58" fmla="*/ 38100 w 372"/>
              <a:gd name="T59" fmla="*/ 460375 h 376"/>
              <a:gd name="T60" fmla="*/ 31750 w 372"/>
              <a:gd name="T61" fmla="*/ 447675 h 376"/>
              <a:gd name="T62" fmla="*/ 28575 w 372"/>
              <a:gd name="T63" fmla="*/ 434975 h 376"/>
              <a:gd name="T64" fmla="*/ 22225 w 372"/>
              <a:gd name="T65" fmla="*/ 419100 h 376"/>
              <a:gd name="T66" fmla="*/ 25400 w 372"/>
              <a:gd name="T67" fmla="*/ 412750 h 376"/>
              <a:gd name="T68" fmla="*/ 12700 w 372"/>
              <a:gd name="T69" fmla="*/ 400050 h 376"/>
              <a:gd name="T70" fmla="*/ 6350 w 372"/>
              <a:gd name="T71" fmla="*/ 384175 h 376"/>
              <a:gd name="T72" fmla="*/ 3175 w 372"/>
              <a:gd name="T73" fmla="*/ 374650 h 376"/>
              <a:gd name="T74" fmla="*/ 0 w 372"/>
              <a:gd name="T75" fmla="*/ 361950 h 376"/>
              <a:gd name="T76" fmla="*/ 3175 w 372"/>
              <a:gd name="T77" fmla="*/ 327025 h 376"/>
              <a:gd name="T78" fmla="*/ 12700 w 372"/>
              <a:gd name="T79" fmla="*/ 276225 h 376"/>
              <a:gd name="T80" fmla="*/ 19050 w 372"/>
              <a:gd name="T81" fmla="*/ 247650 h 376"/>
              <a:gd name="T82" fmla="*/ 22225 w 372"/>
              <a:gd name="T83" fmla="*/ 193675 h 376"/>
              <a:gd name="T84" fmla="*/ 104775 w 372"/>
              <a:gd name="T85" fmla="*/ 158750 h 376"/>
              <a:gd name="T86" fmla="*/ 152400 w 372"/>
              <a:gd name="T87" fmla="*/ 149225 h 376"/>
              <a:gd name="T88" fmla="*/ 215900 w 372"/>
              <a:gd name="T89" fmla="*/ 69850 h 376"/>
              <a:gd name="T90" fmla="*/ 254000 w 372"/>
              <a:gd name="T91" fmla="*/ 41275 h 376"/>
              <a:gd name="T92" fmla="*/ 311150 w 372"/>
              <a:gd name="T93" fmla="*/ 0 h 376"/>
              <a:gd name="T94" fmla="*/ 342900 w 372"/>
              <a:gd name="T95" fmla="*/ 0 h 37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72" h="376">
                <a:moveTo>
                  <a:pt x="216" y="0"/>
                </a:moveTo>
                <a:lnTo>
                  <a:pt x="216" y="2"/>
                </a:lnTo>
                <a:lnTo>
                  <a:pt x="220" y="4"/>
                </a:lnTo>
                <a:lnTo>
                  <a:pt x="218" y="8"/>
                </a:lnTo>
                <a:lnTo>
                  <a:pt x="220" y="10"/>
                </a:lnTo>
                <a:lnTo>
                  <a:pt x="222" y="14"/>
                </a:lnTo>
                <a:lnTo>
                  <a:pt x="220" y="18"/>
                </a:lnTo>
                <a:lnTo>
                  <a:pt x="220" y="20"/>
                </a:lnTo>
                <a:lnTo>
                  <a:pt x="220" y="22"/>
                </a:lnTo>
                <a:lnTo>
                  <a:pt x="224" y="22"/>
                </a:lnTo>
                <a:lnTo>
                  <a:pt x="224" y="24"/>
                </a:lnTo>
                <a:lnTo>
                  <a:pt x="220" y="30"/>
                </a:lnTo>
                <a:lnTo>
                  <a:pt x="220" y="38"/>
                </a:lnTo>
                <a:lnTo>
                  <a:pt x="222" y="40"/>
                </a:lnTo>
                <a:lnTo>
                  <a:pt x="220" y="48"/>
                </a:lnTo>
                <a:lnTo>
                  <a:pt x="226" y="48"/>
                </a:lnTo>
                <a:lnTo>
                  <a:pt x="234" y="52"/>
                </a:lnTo>
                <a:lnTo>
                  <a:pt x="238" y="58"/>
                </a:lnTo>
                <a:lnTo>
                  <a:pt x="240" y="60"/>
                </a:lnTo>
                <a:lnTo>
                  <a:pt x="240" y="66"/>
                </a:lnTo>
                <a:lnTo>
                  <a:pt x="244" y="70"/>
                </a:lnTo>
                <a:lnTo>
                  <a:pt x="248" y="72"/>
                </a:lnTo>
                <a:lnTo>
                  <a:pt x="252" y="70"/>
                </a:lnTo>
                <a:lnTo>
                  <a:pt x="254" y="72"/>
                </a:lnTo>
                <a:lnTo>
                  <a:pt x="256" y="72"/>
                </a:lnTo>
                <a:lnTo>
                  <a:pt x="258" y="80"/>
                </a:lnTo>
                <a:lnTo>
                  <a:pt x="260" y="82"/>
                </a:lnTo>
                <a:lnTo>
                  <a:pt x="264" y="80"/>
                </a:lnTo>
                <a:lnTo>
                  <a:pt x="274" y="84"/>
                </a:lnTo>
                <a:lnTo>
                  <a:pt x="272" y="86"/>
                </a:lnTo>
                <a:lnTo>
                  <a:pt x="276" y="92"/>
                </a:lnTo>
                <a:lnTo>
                  <a:pt x="278" y="94"/>
                </a:lnTo>
                <a:lnTo>
                  <a:pt x="278" y="100"/>
                </a:lnTo>
                <a:lnTo>
                  <a:pt x="282" y="106"/>
                </a:lnTo>
                <a:lnTo>
                  <a:pt x="286" y="106"/>
                </a:lnTo>
                <a:lnTo>
                  <a:pt x="288" y="112"/>
                </a:lnTo>
                <a:lnTo>
                  <a:pt x="286" y="114"/>
                </a:lnTo>
                <a:lnTo>
                  <a:pt x="284" y="120"/>
                </a:lnTo>
                <a:lnTo>
                  <a:pt x="288" y="122"/>
                </a:lnTo>
                <a:lnTo>
                  <a:pt x="288" y="126"/>
                </a:lnTo>
                <a:lnTo>
                  <a:pt x="296" y="128"/>
                </a:lnTo>
                <a:lnTo>
                  <a:pt x="294" y="134"/>
                </a:lnTo>
                <a:lnTo>
                  <a:pt x="300" y="138"/>
                </a:lnTo>
                <a:lnTo>
                  <a:pt x="302" y="138"/>
                </a:lnTo>
                <a:lnTo>
                  <a:pt x="304" y="138"/>
                </a:lnTo>
                <a:lnTo>
                  <a:pt x="304" y="142"/>
                </a:lnTo>
                <a:lnTo>
                  <a:pt x="302" y="144"/>
                </a:lnTo>
                <a:lnTo>
                  <a:pt x="300" y="146"/>
                </a:lnTo>
                <a:lnTo>
                  <a:pt x="306" y="146"/>
                </a:lnTo>
                <a:lnTo>
                  <a:pt x="308" y="150"/>
                </a:lnTo>
                <a:lnTo>
                  <a:pt x="312" y="150"/>
                </a:lnTo>
                <a:lnTo>
                  <a:pt x="312" y="156"/>
                </a:lnTo>
                <a:lnTo>
                  <a:pt x="314" y="160"/>
                </a:lnTo>
                <a:lnTo>
                  <a:pt x="318" y="160"/>
                </a:lnTo>
                <a:lnTo>
                  <a:pt x="322" y="162"/>
                </a:lnTo>
                <a:lnTo>
                  <a:pt x="326" y="162"/>
                </a:lnTo>
                <a:lnTo>
                  <a:pt x="328" y="166"/>
                </a:lnTo>
                <a:lnTo>
                  <a:pt x="326" y="166"/>
                </a:lnTo>
                <a:lnTo>
                  <a:pt x="334" y="170"/>
                </a:lnTo>
                <a:lnTo>
                  <a:pt x="336" y="170"/>
                </a:lnTo>
                <a:lnTo>
                  <a:pt x="340" y="174"/>
                </a:lnTo>
                <a:lnTo>
                  <a:pt x="346" y="170"/>
                </a:lnTo>
                <a:lnTo>
                  <a:pt x="354" y="226"/>
                </a:lnTo>
                <a:lnTo>
                  <a:pt x="372" y="250"/>
                </a:lnTo>
                <a:lnTo>
                  <a:pt x="366" y="290"/>
                </a:lnTo>
                <a:lnTo>
                  <a:pt x="364" y="292"/>
                </a:lnTo>
                <a:lnTo>
                  <a:pt x="362" y="316"/>
                </a:lnTo>
                <a:lnTo>
                  <a:pt x="364" y="326"/>
                </a:lnTo>
                <a:lnTo>
                  <a:pt x="340" y="328"/>
                </a:lnTo>
                <a:lnTo>
                  <a:pt x="328" y="330"/>
                </a:lnTo>
                <a:lnTo>
                  <a:pt x="306" y="346"/>
                </a:lnTo>
                <a:lnTo>
                  <a:pt x="276" y="352"/>
                </a:lnTo>
                <a:lnTo>
                  <a:pt x="268" y="356"/>
                </a:lnTo>
                <a:lnTo>
                  <a:pt x="260" y="346"/>
                </a:lnTo>
                <a:lnTo>
                  <a:pt x="248" y="350"/>
                </a:lnTo>
                <a:lnTo>
                  <a:pt x="240" y="356"/>
                </a:lnTo>
                <a:lnTo>
                  <a:pt x="222" y="358"/>
                </a:lnTo>
                <a:lnTo>
                  <a:pt x="200" y="368"/>
                </a:lnTo>
                <a:lnTo>
                  <a:pt x="198" y="348"/>
                </a:lnTo>
                <a:lnTo>
                  <a:pt x="192" y="344"/>
                </a:lnTo>
                <a:lnTo>
                  <a:pt x="182" y="342"/>
                </a:lnTo>
                <a:lnTo>
                  <a:pt x="178" y="334"/>
                </a:lnTo>
                <a:lnTo>
                  <a:pt x="82" y="374"/>
                </a:lnTo>
                <a:lnTo>
                  <a:pt x="80" y="372"/>
                </a:lnTo>
                <a:lnTo>
                  <a:pt x="82" y="376"/>
                </a:lnTo>
                <a:lnTo>
                  <a:pt x="78" y="376"/>
                </a:lnTo>
                <a:lnTo>
                  <a:pt x="78" y="374"/>
                </a:lnTo>
                <a:lnTo>
                  <a:pt x="74" y="374"/>
                </a:lnTo>
                <a:lnTo>
                  <a:pt x="74" y="364"/>
                </a:lnTo>
                <a:lnTo>
                  <a:pt x="76" y="350"/>
                </a:lnTo>
                <a:lnTo>
                  <a:pt x="76" y="346"/>
                </a:lnTo>
                <a:lnTo>
                  <a:pt x="78" y="342"/>
                </a:lnTo>
                <a:lnTo>
                  <a:pt x="76" y="340"/>
                </a:lnTo>
                <a:lnTo>
                  <a:pt x="76" y="336"/>
                </a:lnTo>
                <a:lnTo>
                  <a:pt x="74" y="336"/>
                </a:lnTo>
                <a:lnTo>
                  <a:pt x="72" y="330"/>
                </a:lnTo>
                <a:lnTo>
                  <a:pt x="68" y="330"/>
                </a:lnTo>
                <a:lnTo>
                  <a:pt x="68" y="328"/>
                </a:lnTo>
                <a:lnTo>
                  <a:pt x="66" y="326"/>
                </a:lnTo>
                <a:lnTo>
                  <a:pt x="68" y="322"/>
                </a:lnTo>
                <a:lnTo>
                  <a:pt x="64" y="320"/>
                </a:lnTo>
                <a:lnTo>
                  <a:pt x="66" y="316"/>
                </a:lnTo>
                <a:lnTo>
                  <a:pt x="66" y="314"/>
                </a:lnTo>
                <a:lnTo>
                  <a:pt x="64" y="312"/>
                </a:lnTo>
                <a:lnTo>
                  <a:pt x="62" y="312"/>
                </a:lnTo>
                <a:lnTo>
                  <a:pt x="62" y="308"/>
                </a:lnTo>
                <a:lnTo>
                  <a:pt x="58" y="308"/>
                </a:lnTo>
                <a:lnTo>
                  <a:pt x="56" y="306"/>
                </a:lnTo>
                <a:lnTo>
                  <a:pt x="54" y="306"/>
                </a:lnTo>
                <a:lnTo>
                  <a:pt x="56" y="302"/>
                </a:lnTo>
                <a:lnTo>
                  <a:pt x="48" y="304"/>
                </a:lnTo>
                <a:lnTo>
                  <a:pt x="48" y="300"/>
                </a:lnTo>
                <a:lnTo>
                  <a:pt x="40" y="302"/>
                </a:lnTo>
                <a:lnTo>
                  <a:pt x="38" y="296"/>
                </a:lnTo>
                <a:lnTo>
                  <a:pt x="34" y="300"/>
                </a:lnTo>
                <a:lnTo>
                  <a:pt x="34" y="302"/>
                </a:lnTo>
                <a:lnTo>
                  <a:pt x="28" y="300"/>
                </a:lnTo>
                <a:lnTo>
                  <a:pt x="26" y="290"/>
                </a:lnTo>
                <a:lnTo>
                  <a:pt x="24" y="290"/>
                </a:lnTo>
                <a:lnTo>
                  <a:pt x="24" y="288"/>
                </a:lnTo>
                <a:lnTo>
                  <a:pt x="24" y="286"/>
                </a:lnTo>
                <a:lnTo>
                  <a:pt x="22" y="280"/>
                </a:lnTo>
                <a:lnTo>
                  <a:pt x="20" y="282"/>
                </a:lnTo>
                <a:lnTo>
                  <a:pt x="20" y="276"/>
                </a:lnTo>
                <a:lnTo>
                  <a:pt x="20" y="280"/>
                </a:lnTo>
                <a:lnTo>
                  <a:pt x="16" y="280"/>
                </a:lnTo>
                <a:lnTo>
                  <a:pt x="18" y="274"/>
                </a:lnTo>
                <a:lnTo>
                  <a:pt x="18" y="276"/>
                </a:lnTo>
                <a:lnTo>
                  <a:pt x="14" y="270"/>
                </a:lnTo>
                <a:lnTo>
                  <a:pt x="16" y="266"/>
                </a:lnTo>
                <a:lnTo>
                  <a:pt x="14" y="264"/>
                </a:lnTo>
                <a:lnTo>
                  <a:pt x="16" y="264"/>
                </a:lnTo>
                <a:lnTo>
                  <a:pt x="14" y="262"/>
                </a:lnTo>
                <a:lnTo>
                  <a:pt x="18" y="262"/>
                </a:lnTo>
                <a:lnTo>
                  <a:pt x="16" y="260"/>
                </a:lnTo>
                <a:lnTo>
                  <a:pt x="16" y="256"/>
                </a:lnTo>
                <a:lnTo>
                  <a:pt x="12" y="256"/>
                </a:lnTo>
                <a:lnTo>
                  <a:pt x="14" y="252"/>
                </a:lnTo>
                <a:lnTo>
                  <a:pt x="8" y="252"/>
                </a:lnTo>
                <a:lnTo>
                  <a:pt x="12" y="248"/>
                </a:lnTo>
                <a:lnTo>
                  <a:pt x="6" y="248"/>
                </a:lnTo>
                <a:lnTo>
                  <a:pt x="8" y="244"/>
                </a:lnTo>
                <a:lnTo>
                  <a:pt x="4" y="242"/>
                </a:lnTo>
                <a:lnTo>
                  <a:pt x="8" y="242"/>
                </a:lnTo>
                <a:lnTo>
                  <a:pt x="6" y="236"/>
                </a:lnTo>
                <a:lnTo>
                  <a:pt x="0" y="240"/>
                </a:lnTo>
                <a:lnTo>
                  <a:pt x="2" y="236"/>
                </a:lnTo>
                <a:lnTo>
                  <a:pt x="2" y="232"/>
                </a:lnTo>
                <a:lnTo>
                  <a:pt x="2" y="230"/>
                </a:lnTo>
                <a:lnTo>
                  <a:pt x="0" y="232"/>
                </a:lnTo>
                <a:lnTo>
                  <a:pt x="0" y="228"/>
                </a:lnTo>
                <a:lnTo>
                  <a:pt x="2" y="224"/>
                </a:lnTo>
                <a:lnTo>
                  <a:pt x="0" y="214"/>
                </a:lnTo>
                <a:lnTo>
                  <a:pt x="2" y="206"/>
                </a:lnTo>
                <a:lnTo>
                  <a:pt x="8" y="206"/>
                </a:lnTo>
                <a:lnTo>
                  <a:pt x="16" y="196"/>
                </a:lnTo>
                <a:lnTo>
                  <a:pt x="14" y="184"/>
                </a:lnTo>
                <a:lnTo>
                  <a:pt x="8" y="174"/>
                </a:lnTo>
                <a:lnTo>
                  <a:pt x="6" y="174"/>
                </a:lnTo>
                <a:lnTo>
                  <a:pt x="2" y="166"/>
                </a:lnTo>
                <a:lnTo>
                  <a:pt x="2" y="164"/>
                </a:lnTo>
                <a:lnTo>
                  <a:pt x="12" y="156"/>
                </a:lnTo>
                <a:lnTo>
                  <a:pt x="12" y="148"/>
                </a:lnTo>
                <a:lnTo>
                  <a:pt x="18" y="140"/>
                </a:lnTo>
                <a:lnTo>
                  <a:pt x="18" y="130"/>
                </a:lnTo>
                <a:lnTo>
                  <a:pt x="14" y="122"/>
                </a:lnTo>
                <a:lnTo>
                  <a:pt x="42" y="122"/>
                </a:lnTo>
                <a:lnTo>
                  <a:pt x="54" y="114"/>
                </a:lnTo>
                <a:lnTo>
                  <a:pt x="60" y="106"/>
                </a:lnTo>
                <a:lnTo>
                  <a:pt x="66" y="100"/>
                </a:lnTo>
                <a:lnTo>
                  <a:pt x="76" y="102"/>
                </a:lnTo>
                <a:lnTo>
                  <a:pt x="80" y="102"/>
                </a:lnTo>
                <a:lnTo>
                  <a:pt x="86" y="98"/>
                </a:lnTo>
                <a:lnTo>
                  <a:pt x="96" y="94"/>
                </a:lnTo>
                <a:lnTo>
                  <a:pt x="104" y="86"/>
                </a:lnTo>
                <a:lnTo>
                  <a:pt x="114" y="84"/>
                </a:lnTo>
                <a:lnTo>
                  <a:pt x="122" y="78"/>
                </a:lnTo>
                <a:lnTo>
                  <a:pt x="136" y="44"/>
                </a:lnTo>
                <a:lnTo>
                  <a:pt x="142" y="38"/>
                </a:lnTo>
                <a:lnTo>
                  <a:pt x="144" y="30"/>
                </a:lnTo>
                <a:lnTo>
                  <a:pt x="152" y="28"/>
                </a:lnTo>
                <a:lnTo>
                  <a:pt x="160" y="26"/>
                </a:lnTo>
                <a:lnTo>
                  <a:pt x="162" y="20"/>
                </a:lnTo>
                <a:lnTo>
                  <a:pt x="176" y="12"/>
                </a:lnTo>
                <a:lnTo>
                  <a:pt x="180" y="10"/>
                </a:lnTo>
                <a:lnTo>
                  <a:pt x="196" y="0"/>
                </a:lnTo>
                <a:lnTo>
                  <a:pt x="216" y="0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" name="Freeform 116"/>
          <p:cNvSpPr>
            <a:spLocks/>
          </p:cNvSpPr>
          <p:nvPr/>
        </p:nvSpPr>
        <p:spPr bwMode="auto">
          <a:xfrm>
            <a:off x="3522980" y="2812648"/>
            <a:ext cx="403225" cy="327025"/>
          </a:xfrm>
          <a:custGeom>
            <a:avLst/>
            <a:gdLst>
              <a:gd name="T0" fmla="*/ 180975 w 254"/>
              <a:gd name="T1" fmla="*/ 0 h 206"/>
              <a:gd name="T2" fmla="*/ 349250 w 254"/>
              <a:gd name="T3" fmla="*/ 53975 h 206"/>
              <a:gd name="T4" fmla="*/ 342900 w 254"/>
              <a:gd name="T5" fmla="*/ 73025 h 206"/>
              <a:gd name="T6" fmla="*/ 336550 w 254"/>
              <a:gd name="T7" fmla="*/ 76200 h 206"/>
              <a:gd name="T8" fmla="*/ 336550 w 254"/>
              <a:gd name="T9" fmla="*/ 88900 h 206"/>
              <a:gd name="T10" fmla="*/ 333375 w 254"/>
              <a:gd name="T11" fmla="*/ 114300 h 206"/>
              <a:gd name="T12" fmla="*/ 330200 w 254"/>
              <a:gd name="T13" fmla="*/ 136525 h 206"/>
              <a:gd name="T14" fmla="*/ 336550 w 254"/>
              <a:gd name="T15" fmla="*/ 142875 h 206"/>
              <a:gd name="T16" fmla="*/ 339725 w 254"/>
              <a:gd name="T17" fmla="*/ 165100 h 206"/>
              <a:gd name="T18" fmla="*/ 361950 w 254"/>
              <a:gd name="T19" fmla="*/ 152400 h 206"/>
              <a:gd name="T20" fmla="*/ 396875 w 254"/>
              <a:gd name="T21" fmla="*/ 133350 h 206"/>
              <a:gd name="T22" fmla="*/ 403225 w 254"/>
              <a:gd name="T23" fmla="*/ 161925 h 206"/>
              <a:gd name="T24" fmla="*/ 393700 w 254"/>
              <a:gd name="T25" fmla="*/ 187325 h 206"/>
              <a:gd name="T26" fmla="*/ 377825 w 254"/>
              <a:gd name="T27" fmla="*/ 203200 h 206"/>
              <a:gd name="T28" fmla="*/ 387350 w 254"/>
              <a:gd name="T29" fmla="*/ 215900 h 206"/>
              <a:gd name="T30" fmla="*/ 400050 w 254"/>
              <a:gd name="T31" fmla="*/ 250825 h 206"/>
              <a:gd name="T32" fmla="*/ 377825 w 254"/>
              <a:gd name="T33" fmla="*/ 266700 h 206"/>
              <a:gd name="T34" fmla="*/ 377825 w 254"/>
              <a:gd name="T35" fmla="*/ 295275 h 206"/>
              <a:gd name="T36" fmla="*/ 374650 w 254"/>
              <a:gd name="T37" fmla="*/ 301625 h 206"/>
              <a:gd name="T38" fmla="*/ 368300 w 254"/>
              <a:gd name="T39" fmla="*/ 301625 h 206"/>
              <a:gd name="T40" fmla="*/ 361950 w 254"/>
              <a:gd name="T41" fmla="*/ 292100 h 206"/>
              <a:gd name="T42" fmla="*/ 355600 w 254"/>
              <a:gd name="T43" fmla="*/ 295275 h 206"/>
              <a:gd name="T44" fmla="*/ 352425 w 254"/>
              <a:gd name="T45" fmla="*/ 292100 h 206"/>
              <a:gd name="T46" fmla="*/ 349250 w 254"/>
              <a:gd name="T47" fmla="*/ 282575 h 206"/>
              <a:gd name="T48" fmla="*/ 349250 w 254"/>
              <a:gd name="T49" fmla="*/ 276225 h 206"/>
              <a:gd name="T50" fmla="*/ 339725 w 254"/>
              <a:gd name="T51" fmla="*/ 273050 h 206"/>
              <a:gd name="T52" fmla="*/ 336550 w 254"/>
              <a:gd name="T53" fmla="*/ 269875 h 206"/>
              <a:gd name="T54" fmla="*/ 330200 w 254"/>
              <a:gd name="T55" fmla="*/ 260350 h 206"/>
              <a:gd name="T56" fmla="*/ 320675 w 254"/>
              <a:gd name="T57" fmla="*/ 247650 h 206"/>
              <a:gd name="T58" fmla="*/ 320675 w 254"/>
              <a:gd name="T59" fmla="*/ 244475 h 206"/>
              <a:gd name="T60" fmla="*/ 320675 w 254"/>
              <a:gd name="T61" fmla="*/ 234950 h 206"/>
              <a:gd name="T62" fmla="*/ 311150 w 254"/>
              <a:gd name="T63" fmla="*/ 228600 h 206"/>
              <a:gd name="T64" fmla="*/ 292100 w 254"/>
              <a:gd name="T65" fmla="*/ 228600 h 206"/>
              <a:gd name="T66" fmla="*/ 292100 w 254"/>
              <a:gd name="T67" fmla="*/ 238125 h 206"/>
              <a:gd name="T68" fmla="*/ 282575 w 254"/>
              <a:gd name="T69" fmla="*/ 231775 h 206"/>
              <a:gd name="T70" fmla="*/ 279400 w 254"/>
              <a:gd name="T71" fmla="*/ 273050 h 206"/>
              <a:gd name="T72" fmla="*/ 247650 w 254"/>
              <a:gd name="T73" fmla="*/ 260350 h 206"/>
              <a:gd name="T74" fmla="*/ 234950 w 254"/>
              <a:gd name="T75" fmla="*/ 257175 h 206"/>
              <a:gd name="T76" fmla="*/ 165100 w 254"/>
              <a:gd name="T77" fmla="*/ 288925 h 206"/>
              <a:gd name="T78" fmla="*/ 158750 w 254"/>
              <a:gd name="T79" fmla="*/ 304800 h 206"/>
              <a:gd name="T80" fmla="*/ 76200 w 254"/>
              <a:gd name="T81" fmla="*/ 327025 h 206"/>
              <a:gd name="T82" fmla="*/ 0 w 254"/>
              <a:gd name="T83" fmla="*/ 3175 h 206"/>
              <a:gd name="T84" fmla="*/ 19050 w 254"/>
              <a:gd name="T85" fmla="*/ 9525 h 206"/>
              <a:gd name="T86" fmla="*/ 28575 w 254"/>
              <a:gd name="T87" fmla="*/ 9525 h 206"/>
              <a:gd name="T88" fmla="*/ 44450 w 254"/>
              <a:gd name="T89" fmla="*/ 9525 h 206"/>
              <a:gd name="T90" fmla="*/ 57150 w 254"/>
              <a:gd name="T91" fmla="*/ 12700 h 206"/>
              <a:gd name="T92" fmla="*/ 63500 w 254"/>
              <a:gd name="T93" fmla="*/ 19050 h 206"/>
              <a:gd name="T94" fmla="*/ 69850 w 254"/>
              <a:gd name="T95" fmla="*/ 19050 h 206"/>
              <a:gd name="T96" fmla="*/ 76200 w 254"/>
              <a:gd name="T97" fmla="*/ 12700 h 206"/>
              <a:gd name="T98" fmla="*/ 85725 w 254"/>
              <a:gd name="T99" fmla="*/ 19050 h 206"/>
              <a:gd name="T100" fmla="*/ 88900 w 254"/>
              <a:gd name="T101" fmla="*/ 19050 h 206"/>
              <a:gd name="T102" fmla="*/ 101600 w 254"/>
              <a:gd name="T103" fmla="*/ 25400 h 206"/>
              <a:gd name="T104" fmla="*/ 101600 w 254"/>
              <a:gd name="T105" fmla="*/ 19050 h 206"/>
              <a:gd name="T106" fmla="*/ 117475 w 254"/>
              <a:gd name="T107" fmla="*/ 22225 h 206"/>
              <a:gd name="T108" fmla="*/ 114300 w 254"/>
              <a:gd name="T109" fmla="*/ 9525 h 206"/>
              <a:gd name="T110" fmla="*/ 117475 w 254"/>
              <a:gd name="T111" fmla="*/ 9525 h 206"/>
              <a:gd name="T112" fmla="*/ 139700 w 254"/>
              <a:gd name="T113" fmla="*/ 0 h 206"/>
              <a:gd name="T114" fmla="*/ 161925 w 254"/>
              <a:gd name="T115" fmla="*/ 3175 h 206"/>
              <a:gd name="T116" fmla="*/ 161925 w 254"/>
              <a:gd name="T117" fmla="*/ 3175 h 20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4" h="206">
                <a:moveTo>
                  <a:pt x="102" y="2"/>
                </a:moveTo>
                <a:lnTo>
                  <a:pt x="114" y="0"/>
                </a:lnTo>
                <a:lnTo>
                  <a:pt x="218" y="28"/>
                </a:lnTo>
                <a:lnTo>
                  <a:pt x="220" y="34"/>
                </a:lnTo>
                <a:lnTo>
                  <a:pt x="218" y="44"/>
                </a:lnTo>
                <a:lnTo>
                  <a:pt x="216" y="46"/>
                </a:lnTo>
                <a:lnTo>
                  <a:pt x="212" y="46"/>
                </a:lnTo>
                <a:lnTo>
                  <a:pt x="212" y="48"/>
                </a:lnTo>
                <a:lnTo>
                  <a:pt x="212" y="54"/>
                </a:lnTo>
                <a:lnTo>
                  <a:pt x="212" y="56"/>
                </a:lnTo>
                <a:lnTo>
                  <a:pt x="210" y="60"/>
                </a:lnTo>
                <a:lnTo>
                  <a:pt x="210" y="72"/>
                </a:lnTo>
                <a:lnTo>
                  <a:pt x="204" y="84"/>
                </a:lnTo>
                <a:lnTo>
                  <a:pt x="208" y="86"/>
                </a:lnTo>
                <a:lnTo>
                  <a:pt x="212" y="90"/>
                </a:lnTo>
                <a:lnTo>
                  <a:pt x="216" y="102"/>
                </a:lnTo>
                <a:lnTo>
                  <a:pt x="214" y="104"/>
                </a:lnTo>
                <a:lnTo>
                  <a:pt x="216" y="108"/>
                </a:lnTo>
                <a:lnTo>
                  <a:pt x="228" y="96"/>
                </a:lnTo>
                <a:lnTo>
                  <a:pt x="234" y="96"/>
                </a:lnTo>
                <a:lnTo>
                  <a:pt x="250" y="84"/>
                </a:lnTo>
                <a:lnTo>
                  <a:pt x="254" y="92"/>
                </a:lnTo>
                <a:lnTo>
                  <a:pt x="254" y="102"/>
                </a:lnTo>
                <a:lnTo>
                  <a:pt x="248" y="110"/>
                </a:lnTo>
                <a:lnTo>
                  <a:pt x="248" y="118"/>
                </a:lnTo>
                <a:lnTo>
                  <a:pt x="238" y="126"/>
                </a:lnTo>
                <a:lnTo>
                  <a:pt x="238" y="128"/>
                </a:lnTo>
                <a:lnTo>
                  <a:pt x="242" y="136"/>
                </a:lnTo>
                <a:lnTo>
                  <a:pt x="244" y="136"/>
                </a:lnTo>
                <a:lnTo>
                  <a:pt x="250" y="146"/>
                </a:lnTo>
                <a:lnTo>
                  <a:pt x="252" y="158"/>
                </a:lnTo>
                <a:lnTo>
                  <a:pt x="244" y="168"/>
                </a:lnTo>
                <a:lnTo>
                  <a:pt x="238" y="168"/>
                </a:lnTo>
                <a:lnTo>
                  <a:pt x="236" y="176"/>
                </a:lnTo>
                <a:lnTo>
                  <a:pt x="238" y="186"/>
                </a:lnTo>
                <a:lnTo>
                  <a:pt x="236" y="190"/>
                </a:lnTo>
                <a:lnTo>
                  <a:pt x="234" y="188"/>
                </a:lnTo>
                <a:lnTo>
                  <a:pt x="232" y="190"/>
                </a:lnTo>
                <a:lnTo>
                  <a:pt x="234" y="186"/>
                </a:lnTo>
                <a:lnTo>
                  <a:pt x="228" y="184"/>
                </a:lnTo>
                <a:lnTo>
                  <a:pt x="228" y="186"/>
                </a:lnTo>
                <a:lnTo>
                  <a:pt x="224" y="186"/>
                </a:lnTo>
                <a:lnTo>
                  <a:pt x="224" y="184"/>
                </a:lnTo>
                <a:lnTo>
                  <a:pt x="222" y="184"/>
                </a:lnTo>
                <a:lnTo>
                  <a:pt x="222" y="178"/>
                </a:lnTo>
                <a:lnTo>
                  <a:pt x="220" y="178"/>
                </a:lnTo>
                <a:lnTo>
                  <a:pt x="220" y="172"/>
                </a:lnTo>
                <a:lnTo>
                  <a:pt x="220" y="174"/>
                </a:lnTo>
                <a:lnTo>
                  <a:pt x="216" y="174"/>
                </a:lnTo>
                <a:lnTo>
                  <a:pt x="214" y="172"/>
                </a:lnTo>
                <a:lnTo>
                  <a:pt x="212" y="172"/>
                </a:lnTo>
                <a:lnTo>
                  <a:pt x="212" y="170"/>
                </a:lnTo>
                <a:lnTo>
                  <a:pt x="208" y="168"/>
                </a:lnTo>
                <a:lnTo>
                  <a:pt x="208" y="164"/>
                </a:lnTo>
                <a:lnTo>
                  <a:pt x="200" y="162"/>
                </a:lnTo>
                <a:lnTo>
                  <a:pt x="202" y="156"/>
                </a:lnTo>
                <a:lnTo>
                  <a:pt x="198" y="154"/>
                </a:lnTo>
                <a:lnTo>
                  <a:pt x="202" y="154"/>
                </a:lnTo>
                <a:lnTo>
                  <a:pt x="200" y="150"/>
                </a:lnTo>
                <a:lnTo>
                  <a:pt x="202" y="148"/>
                </a:lnTo>
                <a:lnTo>
                  <a:pt x="198" y="148"/>
                </a:lnTo>
                <a:lnTo>
                  <a:pt x="196" y="144"/>
                </a:lnTo>
                <a:lnTo>
                  <a:pt x="188" y="142"/>
                </a:lnTo>
                <a:lnTo>
                  <a:pt x="184" y="144"/>
                </a:lnTo>
                <a:lnTo>
                  <a:pt x="184" y="148"/>
                </a:lnTo>
                <a:lnTo>
                  <a:pt x="184" y="150"/>
                </a:lnTo>
                <a:lnTo>
                  <a:pt x="182" y="150"/>
                </a:lnTo>
                <a:lnTo>
                  <a:pt x="178" y="146"/>
                </a:lnTo>
                <a:lnTo>
                  <a:pt x="164" y="156"/>
                </a:lnTo>
                <a:lnTo>
                  <a:pt x="176" y="172"/>
                </a:lnTo>
                <a:lnTo>
                  <a:pt x="158" y="168"/>
                </a:lnTo>
                <a:lnTo>
                  <a:pt x="156" y="164"/>
                </a:lnTo>
                <a:lnTo>
                  <a:pt x="154" y="162"/>
                </a:lnTo>
                <a:lnTo>
                  <a:pt x="148" y="162"/>
                </a:lnTo>
                <a:lnTo>
                  <a:pt x="104" y="182"/>
                </a:lnTo>
                <a:lnTo>
                  <a:pt x="110" y="184"/>
                </a:lnTo>
                <a:lnTo>
                  <a:pt x="100" y="192"/>
                </a:lnTo>
                <a:lnTo>
                  <a:pt x="94" y="186"/>
                </a:lnTo>
                <a:lnTo>
                  <a:pt x="48" y="206"/>
                </a:lnTo>
                <a:lnTo>
                  <a:pt x="10" y="60"/>
                </a:lnTo>
                <a:lnTo>
                  <a:pt x="0" y="2"/>
                </a:lnTo>
                <a:lnTo>
                  <a:pt x="8" y="8"/>
                </a:lnTo>
                <a:lnTo>
                  <a:pt x="12" y="6"/>
                </a:lnTo>
                <a:lnTo>
                  <a:pt x="14" y="2"/>
                </a:lnTo>
                <a:lnTo>
                  <a:pt x="18" y="6"/>
                </a:lnTo>
                <a:lnTo>
                  <a:pt x="28" y="2"/>
                </a:lnTo>
                <a:lnTo>
                  <a:pt x="28" y="6"/>
                </a:lnTo>
                <a:lnTo>
                  <a:pt x="32" y="10"/>
                </a:lnTo>
                <a:lnTo>
                  <a:pt x="36" y="8"/>
                </a:lnTo>
                <a:lnTo>
                  <a:pt x="36" y="12"/>
                </a:lnTo>
                <a:lnTo>
                  <a:pt x="40" y="12"/>
                </a:lnTo>
                <a:lnTo>
                  <a:pt x="42" y="14"/>
                </a:lnTo>
                <a:lnTo>
                  <a:pt x="44" y="12"/>
                </a:lnTo>
                <a:lnTo>
                  <a:pt x="42" y="6"/>
                </a:lnTo>
                <a:lnTo>
                  <a:pt x="48" y="8"/>
                </a:lnTo>
                <a:lnTo>
                  <a:pt x="50" y="6"/>
                </a:lnTo>
                <a:lnTo>
                  <a:pt x="54" y="12"/>
                </a:lnTo>
                <a:lnTo>
                  <a:pt x="58" y="14"/>
                </a:lnTo>
                <a:lnTo>
                  <a:pt x="56" y="12"/>
                </a:lnTo>
                <a:lnTo>
                  <a:pt x="58" y="12"/>
                </a:lnTo>
                <a:lnTo>
                  <a:pt x="64" y="16"/>
                </a:lnTo>
                <a:lnTo>
                  <a:pt x="68" y="14"/>
                </a:lnTo>
                <a:lnTo>
                  <a:pt x="64" y="12"/>
                </a:lnTo>
                <a:lnTo>
                  <a:pt x="68" y="10"/>
                </a:lnTo>
                <a:lnTo>
                  <a:pt x="74" y="14"/>
                </a:lnTo>
                <a:lnTo>
                  <a:pt x="74" y="10"/>
                </a:lnTo>
                <a:lnTo>
                  <a:pt x="72" y="6"/>
                </a:lnTo>
                <a:lnTo>
                  <a:pt x="72" y="4"/>
                </a:lnTo>
                <a:lnTo>
                  <a:pt x="74" y="6"/>
                </a:lnTo>
                <a:lnTo>
                  <a:pt x="82" y="6"/>
                </a:lnTo>
                <a:lnTo>
                  <a:pt x="88" y="0"/>
                </a:lnTo>
                <a:lnTo>
                  <a:pt x="92" y="0"/>
                </a:lnTo>
                <a:lnTo>
                  <a:pt x="102" y="2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" name="Freeform 117"/>
          <p:cNvSpPr>
            <a:spLocks/>
          </p:cNvSpPr>
          <p:nvPr/>
        </p:nvSpPr>
        <p:spPr bwMode="auto">
          <a:xfrm>
            <a:off x="3545205" y="3038073"/>
            <a:ext cx="485775" cy="527050"/>
          </a:xfrm>
          <a:custGeom>
            <a:avLst/>
            <a:gdLst>
              <a:gd name="T0" fmla="*/ 127000 w 306"/>
              <a:gd name="T1" fmla="*/ 69850 h 332"/>
              <a:gd name="T2" fmla="*/ 152400 w 306"/>
              <a:gd name="T3" fmla="*/ 66675 h 332"/>
              <a:gd name="T4" fmla="*/ 212725 w 306"/>
              <a:gd name="T5" fmla="*/ 31750 h 332"/>
              <a:gd name="T6" fmla="*/ 222250 w 306"/>
              <a:gd name="T7" fmla="*/ 31750 h 332"/>
              <a:gd name="T8" fmla="*/ 228600 w 306"/>
              <a:gd name="T9" fmla="*/ 41275 h 332"/>
              <a:gd name="T10" fmla="*/ 238125 w 306"/>
              <a:gd name="T11" fmla="*/ 22225 h 332"/>
              <a:gd name="T12" fmla="*/ 266700 w 306"/>
              <a:gd name="T13" fmla="*/ 12700 h 332"/>
              <a:gd name="T14" fmla="*/ 269875 w 306"/>
              <a:gd name="T15" fmla="*/ 9525 h 332"/>
              <a:gd name="T16" fmla="*/ 276225 w 306"/>
              <a:gd name="T17" fmla="*/ 0 h 332"/>
              <a:gd name="T18" fmla="*/ 292100 w 306"/>
              <a:gd name="T19" fmla="*/ 9525 h 332"/>
              <a:gd name="T20" fmla="*/ 295275 w 306"/>
              <a:gd name="T21" fmla="*/ 12700 h 332"/>
              <a:gd name="T22" fmla="*/ 292100 w 306"/>
              <a:gd name="T23" fmla="*/ 19050 h 332"/>
              <a:gd name="T24" fmla="*/ 295275 w 306"/>
              <a:gd name="T25" fmla="*/ 31750 h 332"/>
              <a:gd name="T26" fmla="*/ 307975 w 306"/>
              <a:gd name="T27" fmla="*/ 41275 h 332"/>
              <a:gd name="T28" fmla="*/ 314325 w 306"/>
              <a:gd name="T29" fmla="*/ 47625 h 332"/>
              <a:gd name="T30" fmla="*/ 320675 w 306"/>
              <a:gd name="T31" fmla="*/ 50800 h 332"/>
              <a:gd name="T32" fmla="*/ 327025 w 306"/>
              <a:gd name="T33" fmla="*/ 47625 h 332"/>
              <a:gd name="T34" fmla="*/ 330200 w 306"/>
              <a:gd name="T35" fmla="*/ 57150 h 332"/>
              <a:gd name="T36" fmla="*/ 333375 w 306"/>
              <a:gd name="T37" fmla="*/ 66675 h 332"/>
              <a:gd name="T38" fmla="*/ 339725 w 306"/>
              <a:gd name="T39" fmla="*/ 69850 h 332"/>
              <a:gd name="T40" fmla="*/ 349250 w 306"/>
              <a:gd name="T41" fmla="*/ 69850 h 332"/>
              <a:gd name="T42" fmla="*/ 349250 w 306"/>
              <a:gd name="T43" fmla="*/ 73025 h 332"/>
              <a:gd name="T44" fmla="*/ 352425 w 306"/>
              <a:gd name="T45" fmla="*/ 82550 h 332"/>
              <a:gd name="T46" fmla="*/ 355600 w 306"/>
              <a:gd name="T47" fmla="*/ 82550 h 332"/>
              <a:gd name="T48" fmla="*/ 352425 w 306"/>
              <a:gd name="T49" fmla="*/ 95250 h 332"/>
              <a:gd name="T50" fmla="*/ 365125 w 306"/>
              <a:gd name="T51" fmla="*/ 98425 h 332"/>
              <a:gd name="T52" fmla="*/ 365125 w 306"/>
              <a:gd name="T53" fmla="*/ 101600 h 332"/>
              <a:gd name="T54" fmla="*/ 371475 w 306"/>
              <a:gd name="T55" fmla="*/ 107950 h 332"/>
              <a:gd name="T56" fmla="*/ 374650 w 306"/>
              <a:gd name="T57" fmla="*/ 114300 h 332"/>
              <a:gd name="T58" fmla="*/ 377825 w 306"/>
              <a:gd name="T59" fmla="*/ 120650 h 332"/>
              <a:gd name="T60" fmla="*/ 381000 w 306"/>
              <a:gd name="T61" fmla="*/ 130175 h 332"/>
              <a:gd name="T62" fmla="*/ 377825 w 306"/>
              <a:gd name="T63" fmla="*/ 133350 h 332"/>
              <a:gd name="T64" fmla="*/ 377825 w 306"/>
              <a:gd name="T65" fmla="*/ 136525 h 332"/>
              <a:gd name="T66" fmla="*/ 381000 w 306"/>
              <a:gd name="T67" fmla="*/ 152400 h 332"/>
              <a:gd name="T68" fmla="*/ 377825 w 306"/>
              <a:gd name="T69" fmla="*/ 158750 h 332"/>
              <a:gd name="T70" fmla="*/ 384175 w 306"/>
              <a:gd name="T71" fmla="*/ 152400 h 332"/>
              <a:gd name="T72" fmla="*/ 387350 w 306"/>
              <a:gd name="T73" fmla="*/ 158750 h 332"/>
              <a:gd name="T74" fmla="*/ 390525 w 306"/>
              <a:gd name="T75" fmla="*/ 171450 h 332"/>
              <a:gd name="T76" fmla="*/ 393700 w 306"/>
              <a:gd name="T77" fmla="*/ 174625 h 332"/>
              <a:gd name="T78" fmla="*/ 406400 w 306"/>
              <a:gd name="T79" fmla="*/ 193675 h 332"/>
              <a:gd name="T80" fmla="*/ 412750 w 306"/>
              <a:gd name="T81" fmla="*/ 184150 h 332"/>
              <a:gd name="T82" fmla="*/ 428625 w 306"/>
              <a:gd name="T83" fmla="*/ 190500 h 332"/>
              <a:gd name="T84" fmla="*/ 441325 w 306"/>
              <a:gd name="T85" fmla="*/ 193675 h 332"/>
              <a:gd name="T86" fmla="*/ 441325 w 306"/>
              <a:gd name="T87" fmla="*/ 200025 h 332"/>
              <a:gd name="T88" fmla="*/ 450850 w 306"/>
              <a:gd name="T89" fmla="*/ 203200 h 332"/>
              <a:gd name="T90" fmla="*/ 454025 w 306"/>
              <a:gd name="T91" fmla="*/ 209550 h 332"/>
              <a:gd name="T92" fmla="*/ 457200 w 306"/>
              <a:gd name="T93" fmla="*/ 215900 h 332"/>
              <a:gd name="T94" fmla="*/ 460375 w 306"/>
              <a:gd name="T95" fmla="*/ 225425 h 332"/>
              <a:gd name="T96" fmla="*/ 460375 w 306"/>
              <a:gd name="T97" fmla="*/ 234950 h 332"/>
              <a:gd name="T98" fmla="*/ 466725 w 306"/>
              <a:gd name="T99" fmla="*/ 238125 h 332"/>
              <a:gd name="T100" fmla="*/ 473075 w 306"/>
              <a:gd name="T101" fmla="*/ 247650 h 332"/>
              <a:gd name="T102" fmla="*/ 476250 w 306"/>
              <a:gd name="T103" fmla="*/ 257175 h 332"/>
              <a:gd name="T104" fmla="*/ 473075 w 306"/>
              <a:gd name="T105" fmla="*/ 269875 h 332"/>
              <a:gd name="T106" fmla="*/ 469900 w 306"/>
              <a:gd name="T107" fmla="*/ 307975 h 332"/>
              <a:gd name="T108" fmla="*/ 476250 w 306"/>
              <a:gd name="T109" fmla="*/ 311150 h 332"/>
              <a:gd name="T110" fmla="*/ 479425 w 306"/>
              <a:gd name="T111" fmla="*/ 304800 h 332"/>
              <a:gd name="T112" fmla="*/ 485775 w 306"/>
              <a:gd name="T113" fmla="*/ 320675 h 332"/>
              <a:gd name="T114" fmla="*/ 473075 w 306"/>
              <a:gd name="T115" fmla="*/ 371475 h 332"/>
              <a:gd name="T116" fmla="*/ 190500 w 306"/>
              <a:gd name="T117" fmla="*/ 527050 h 332"/>
              <a:gd name="T118" fmla="*/ 0 w 306"/>
              <a:gd name="T119" fmla="*/ 136525 h 332"/>
              <a:gd name="T120" fmla="*/ 53975 w 306"/>
              <a:gd name="T121" fmla="*/ 101600 h 332"/>
              <a:gd name="T122" fmla="*/ 53975 w 306"/>
              <a:gd name="T123" fmla="*/ 101600 h 33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06" h="332">
                <a:moveTo>
                  <a:pt x="34" y="64"/>
                </a:moveTo>
                <a:lnTo>
                  <a:pt x="80" y="44"/>
                </a:lnTo>
                <a:lnTo>
                  <a:pt x="86" y="50"/>
                </a:lnTo>
                <a:lnTo>
                  <a:pt x="96" y="42"/>
                </a:lnTo>
                <a:lnTo>
                  <a:pt x="90" y="40"/>
                </a:lnTo>
                <a:lnTo>
                  <a:pt x="134" y="20"/>
                </a:lnTo>
                <a:lnTo>
                  <a:pt x="140" y="20"/>
                </a:lnTo>
                <a:lnTo>
                  <a:pt x="142" y="22"/>
                </a:lnTo>
                <a:lnTo>
                  <a:pt x="144" y="26"/>
                </a:lnTo>
                <a:lnTo>
                  <a:pt x="162" y="30"/>
                </a:lnTo>
                <a:lnTo>
                  <a:pt x="150" y="14"/>
                </a:lnTo>
                <a:lnTo>
                  <a:pt x="164" y="4"/>
                </a:lnTo>
                <a:lnTo>
                  <a:pt x="168" y="8"/>
                </a:lnTo>
                <a:lnTo>
                  <a:pt x="170" y="8"/>
                </a:lnTo>
                <a:lnTo>
                  <a:pt x="170" y="6"/>
                </a:lnTo>
                <a:lnTo>
                  <a:pt x="170" y="2"/>
                </a:lnTo>
                <a:lnTo>
                  <a:pt x="174" y="0"/>
                </a:lnTo>
                <a:lnTo>
                  <a:pt x="182" y="2"/>
                </a:lnTo>
                <a:lnTo>
                  <a:pt x="184" y="6"/>
                </a:lnTo>
                <a:lnTo>
                  <a:pt x="188" y="6"/>
                </a:lnTo>
                <a:lnTo>
                  <a:pt x="186" y="8"/>
                </a:lnTo>
                <a:lnTo>
                  <a:pt x="188" y="12"/>
                </a:lnTo>
                <a:lnTo>
                  <a:pt x="184" y="12"/>
                </a:lnTo>
                <a:lnTo>
                  <a:pt x="188" y="14"/>
                </a:lnTo>
                <a:lnTo>
                  <a:pt x="186" y="20"/>
                </a:lnTo>
                <a:lnTo>
                  <a:pt x="194" y="22"/>
                </a:lnTo>
                <a:lnTo>
                  <a:pt x="194" y="26"/>
                </a:lnTo>
                <a:lnTo>
                  <a:pt x="198" y="28"/>
                </a:lnTo>
                <a:lnTo>
                  <a:pt x="198" y="30"/>
                </a:lnTo>
                <a:lnTo>
                  <a:pt x="200" y="30"/>
                </a:lnTo>
                <a:lnTo>
                  <a:pt x="202" y="32"/>
                </a:lnTo>
                <a:lnTo>
                  <a:pt x="206" y="32"/>
                </a:lnTo>
                <a:lnTo>
                  <a:pt x="206" y="30"/>
                </a:lnTo>
                <a:lnTo>
                  <a:pt x="206" y="36"/>
                </a:lnTo>
                <a:lnTo>
                  <a:pt x="208" y="36"/>
                </a:lnTo>
                <a:lnTo>
                  <a:pt x="208" y="42"/>
                </a:lnTo>
                <a:lnTo>
                  <a:pt x="210" y="42"/>
                </a:lnTo>
                <a:lnTo>
                  <a:pt x="210" y="44"/>
                </a:lnTo>
                <a:lnTo>
                  <a:pt x="214" y="44"/>
                </a:lnTo>
                <a:lnTo>
                  <a:pt x="214" y="42"/>
                </a:lnTo>
                <a:lnTo>
                  <a:pt x="220" y="44"/>
                </a:lnTo>
                <a:lnTo>
                  <a:pt x="218" y="48"/>
                </a:lnTo>
                <a:lnTo>
                  <a:pt x="220" y="46"/>
                </a:lnTo>
                <a:lnTo>
                  <a:pt x="222" y="48"/>
                </a:lnTo>
                <a:lnTo>
                  <a:pt x="222" y="52"/>
                </a:lnTo>
                <a:lnTo>
                  <a:pt x="224" y="50"/>
                </a:lnTo>
                <a:lnTo>
                  <a:pt x="224" y="52"/>
                </a:lnTo>
                <a:lnTo>
                  <a:pt x="224" y="56"/>
                </a:lnTo>
                <a:lnTo>
                  <a:pt x="222" y="60"/>
                </a:lnTo>
                <a:lnTo>
                  <a:pt x="228" y="56"/>
                </a:lnTo>
                <a:lnTo>
                  <a:pt x="230" y="62"/>
                </a:lnTo>
                <a:lnTo>
                  <a:pt x="226" y="62"/>
                </a:lnTo>
                <a:lnTo>
                  <a:pt x="230" y="64"/>
                </a:lnTo>
                <a:lnTo>
                  <a:pt x="228" y="68"/>
                </a:lnTo>
                <a:lnTo>
                  <a:pt x="234" y="68"/>
                </a:lnTo>
                <a:lnTo>
                  <a:pt x="230" y="72"/>
                </a:lnTo>
                <a:lnTo>
                  <a:pt x="236" y="72"/>
                </a:lnTo>
                <a:lnTo>
                  <a:pt x="234" y="76"/>
                </a:lnTo>
                <a:lnTo>
                  <a:pt x="238" y="76"/>
                </a:lnTo>
                <a:lnTo>
                  <a:pt x="238" y="80"/>
                </a:lnTo>
                <a:lnTo>
                  <a:pt x="240" y="82"/>
                </a:lnTo>
                <a:lnTo>
                  <a:pt x="236" y="82"/>
                </a:lnTo>
                <a:lnTo>
                  <a:pt x="238" y="84"/>
                </a:lnTo>
                <a:lnTo>
                  <a:pt x="236" y="84"/>
                </a:lnTo>
                <a:lnTo>
                  <a:pt x="238" y="86"/>
                </a:lnTo>
                <a:lnTo>
                  <a:pt x="236" y="90"/>
                </a:lnTo>
                <a:lnTo>
                  <a:pt x="240" y="96"/>
                </a:lnTo>
                <a:lnTo>
                  <a:pt x="240" y="94"/>
                </a:lnTo>
                <a:lnTo>
                  <a:pt x="238" y="100"/>
                </a:lnTo>
                <a:lnTo>
                  <a:pt x="242" y="100"/>
                </a:lnTo>
                <a:lnTo>
                  <a:pt x="242" y="96"/>
                </a:lnTo>
                <a:lnTo>
                  <a:pt x="242" y="102"/>
                </a:lnTo>
                <a:lnTo>
                  <a:pt x="244" y="100"/>
                </a:lnTo>
                <a:lnTo>
                  <a:pt x="246" y="106"/>
                </a:lnTo>
                <a:lnTo>
                  <a:pt x="246" y="108"/>
                </a:lnTo>
                <a:lnTo>
                  <a:pt x="246" y="110"/>
                </a:lnTo>
                <a:lnTo>
                  <a:pt x="248" y="110"/>
                </a:lnTo>
                <a:lnTo>
                  <a:pt x="250" y="120"/>
                </a:lnTo>
                <a:lnTo>
                  <a:pt x="256" y="122"/>
                </a:lnTo>
                <a:lnTo>
                  <a:pt x="256" y="120"/>
                </a:lnTo>
                <a:lnTo>
                  <a:pt x="260" y="116"/>
                </a:lnTo>
                <a:lnTo>
                  <a:pt x="262" y="122"/>
                </a:lnTo>
                <a:lnTo>
                  <a:pt x="270" y="120"/>
                </a:lnTo>
                <a:lnTo>
                  <a:pt x="270" y="124"/>
                </a:lnTo>
                <a:lnTo>
                  <a:pt x="278" y="122"/>
                </a:lnTo>
                <a:lnTo>
                  <a:pt x="276" y="126"/>
                </a:lnTo>
                <a:lnTo>
                  <a:pt x="278" y="126"/>
                </a:lnTo>
                <a:lnTo>
                  <a:pt x="280" y="128"/>
                </a:lnTo>
                <a:lnTo>
                  <a:pt x="284" y="128"/>
                </a:lnTo>
                <a:lnTo>
                  <a:pt x="284" y="132"/>
                </a:lnTo>
                <a:lnTo>
                  <a:pt x="286" y="132"/>
                </a:lnTo>
                <a:lnTo>
                  <a:pt x="288" y="134"/>
                </a:lnTo>
                <a:lnTo>
                  <a:pt x="288" y="136"/>
                </a:lnTo>
                <a:lnTo>
                  <a:pt x="286" y="140"/>
                </a:lnTo>
                <a:lnTo>
                  <a:pt x="290" y="142"/>
                </a:lnTo>
                <a:lnTo>
                  <a:pt x="288" y="146"/>
                </a:lnTo>
                <a:lnTo>
                  <a:pt x="290" y="148"/>
                </a:lnTo>
                <a:lnTo>
                  <a:pt x="290" y="150"/>
                </a:lnTo>
                <a:lnTo>
                  <a:pt x="294" y="150"/>
                </a:lnTo>
                <a:lnTo>
                  <a:pt x="296" y="156"/>
                </a:lnTo>
                <a:lnTo>
                  <a:pt x="298" y="156"/>
                </a:lnTo>
                <a:lnTo>
                  <a:pt x="298" y="160"/>
                </a:lnTo>
                <a:lnTo>
                  <a:pt x="300" y="162"/>
                </a:lnTo>
                <a:lnTo>
                  <a:pt x="298" y="166"/>
                </a:lnTo>
                <a:lnTo>
                  <a:pt x="298" y="170"/>
                </a:lnTo>
                <a:lnTo>
                  <a:pt x="296" y="184"/>
                </a:lnTo>
                <a:lnTo>
                  <a:pt x="296" y="194"/>
                </a:lnTo>
                <a:lnTo>
                  <a:pt x="300" y="194"/>
                </a:lnTo>
                <a:lnTo>
                  <a:pt x="300" y="196"/>
                </a:lnTo>
                <a:lnTo>
                  <a:pt x="304" y="196"/>
                </a:lnTo>
                <a:lnTo>
                  <a:pt x="302" y="192"/>
                </a:lnTo>
                <a:lnTo>
                  <a:pt x="304" y="194"/>
                </a:lnTo>
                <a:lnTo>
                  <a:pt x="306" y="202"/>
                </a:lnTo>
                <a:lnTo>
                  <a:pt x="304" y="210"/>
                </a:lnTo>
                <a:lnTo>
                  <a:pt x="298" y="234"/>
                </a:lnTo>
                <a:lnTo>
                  <a:pt x="242" y="264"/>
                </a:lnTo>
                <a:lnTo>
                  <a:pt x="120" y="332"/>
                </a:lnTo>
                <a:lnTo>
                  <a:pt x="108" y="314"/>
                </a:lnTo>
                <a:lnTo>
                  <a:pt x="0" y="86"/>
                </a:lnTo>
                <a:lnTo>
                  <a:pt x="34" y="64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4" name="Freeform 118"/>
          <p:cNvSpPr>
            <a:spLocks/>
          </p:cNvSpPr>
          <p:nvPr/>
        </p:nvSpPr>
        <p:spPr bwMode="auto">
          <a:xfrm>
            <a:off x="4018280" y="3269848"/>
            <a:ext cx="549275" cy="390525"/>
          </a:xfrm>
          <a:custGeom>
            <a:avLst/>
            <a:gdLst>
              <a:gd name="T0" fmla="*/ 457200 w 346"/>
              <a:gd name="T1" fmla="*/ 0 h 246"/>
              <a:gd name="T2" fmla="*/ 473075 w 346"/>
              <a:gd name="T3" fmla="*/ 15875 h 246"/>
              <a:gd name="T4" fmla="*/ 479425 w 346"/>
              <a:gd name="T5" fmla="*/ 28575 h 246"/>
              <a:gd name="T6" fmla="*/ 492125 w 346"/>
              <a:gd name="T7" fmla="*/ 34925 h 246"/>
              <a:gd name="T8" fmla="*/ 511175 w 346"/>
              <a:gd name="T9" fmla="*/ 57150 h 246"/>
              <a:gd name="T10" fmla="*/ 530225 w 346"/>
              <a:gd name="T11" fmla="*/ 66675 h 246"/>
              <a:gd name="T12" fmla="*/ 549275 w 346"/>
              <a:gd name="T13" fmla="*/ 73025 h 246"/>
              <a:gd name="T14" fmla="*/ 533400 w 346"/>
              <a:gd name="T15" fmla="*/ 114300 h 246"/>
              <a:gd name="T16" fmla="*/ 533400 w 346"/>
              <a:gd name="T17" fmla="*/ 127000 h 246"/>
              <a:gd name="T18" fmla="*/ 511175 w 346"/>
              <a:gd name="T19" fmla="*/ 136525 h 246"/>
              <a:gd name="T20" fmla="*/ 482600 w 346"/>
              <a:gd name="T21" fmla="*/ 168275 h 246"/>
              <a:gd name="T22" fmla="*/ 488950 w 346"/>
              <a:gd name="T23" fmla="*/ 187325 h 246"/>
              <a:gd name="T24" fmla="*/ 488950 w 346"/>
              <a:gd name="T25" fmla="*/ 200025 h 246"/>
              <a:gd name="T26" fmla="*/ 504825 w 346"/>
              <a:gd name="T27" fmla="*/ 203200 h 246"/>
              <a:gd name="T28" fmla="*/ 514350 w 346"/>
              <a:gd name="T29" fmla="*/ 219075 h 246"/>
              <a:gd name="T30" fmla="*/ 517525 w 346"/>
              <a:gd name="T31" fmla="*/ 219075 h 246"/>
              <a:gd name="T32" fmla="*/ 488950 w 346"/>
              <a:gd name="T33" fmla="*/ 234950 h 246"/>
              <a:gd name="T34" fmla="*/ 482600 w 346"/>
              <a:gd name="T35" fmla="*/ 225425 h 246"/>
              <a:gd name="T36" fmla="*/ 460375 w 346"/>
              <a:gd name="T37" fmla="*/ 234950 h 246"/>
              <a:gd name="T38" fmla="*/ 469900 w 346"/>
              <a:gd name="T39" fmla="*/ 247650 h 246"/>
              <a:gd name="T40" fmla="*/ 381000 w 346"/>
              <a:gd name="T41" fmla="*/ 301625 h 246"/>
              <a:gd name="T42" fmla="*/ 384175 w 346"/>
              <a:gd name="T43" fmla="*/ 311150 h 246"/>
              <a:gd name="T44" fmla="*/ 381000 w 346"/>
              <a:gd name="T45" fmla="*/ 317500 h 246"/>
              <a:gd name="T46" fmla="*/ 384175 w 346"/>
              <a:gd name="T47" fmla="*/ 330200 h 246"/>
              <a:gd name="T48" fmla="*/ 412750 w 346"/>
              <a:gd name="T49" fmla="*/ 361950 h 246"/>
              <a:gd name="T50" fmla="*/ 390525 w 346"/>
              <a:gd name="T51" fmla="*/ 368300 h 246"/>
              <a:gd name="T52" fmla="*/ 384175 w 346"/>
              <a:gd name="T53" fmla="*/ 358775 h 246"/>
              <a:gd name="T54" fmla="*/ 377825 w 346"/>
              <a:gd name="T55" fmla="*/ 358775 h 246"/>
              <a:gd name="T56" fmla="*/ 374650 w 346"/>
              <a:gd name="T57" fmla="*/ 390525 h 246"/>
              <a:gd name="T58" fmla="*/ 374650 w 346"/>
              <a:gd name="T59" fmla="*/ 377825 h 246"/>
              <a:gd name="T60" fmla="*/ 352425 w 346"/>
              <a:gd name="T61" fmla="*/ 381000 h 246"/>
              <a:gd name="T62" fmla="*/ 352425 w 346"/>
              <a:gd name="T63" fmla="*/ 371475 h 246"/>
              <a:gd name="T64" fmla="*/ 346075 w 346"/>
              <a:gd name="T65" fmla="*/ 377825 h 246"/>
              <a:gd name="T66" fmla="*/ 327025 w 346"/>
              <a:gd name="T67" fmla="*/ 387350 h 246"/>
              <a:gd name="T68" fmla="*/ 298450 w 346"/>
              <a:gd name="T69" fmla="*/ 371475 h 246"/>
              <a:gd name="T70" fmla="*/ 301625 w 346"/>
              <a:gd name="T71" fmla="*/ 260350 h 246"/>
              <a:gd name="T72" fmla="*/ 171450 w 346"/>
              <a:gd name="T73" fmla="*/ 200025 h 246"/>
              <a:gd name="T74" fmla="*/ 177800 w 346"/>
              <a:gd name="T75" fmla="*/ 168275 h 246"/>
              <a:gd name="T76" fmla="*/ 98425 w 346"/>
              <a:gd name="T77" fmla="*/ 133350 h 246"/>
              <a:gd name="T78" fmla="*/ 0 w 346"/>
              <a:gd name="T79" fmla="*/ 139700 h 246"/>
              <a:gd name="T80" fmla="*/ 9525 w 346"/>
              <a:gd name="T81" fmla="*/ 101600 h 246"/>
              <a:gd name="T82" fmla="*/ 12700 w 346"/>
              <a:gd name="T83" fmla="*/ 88900 h 246"/>
              <a:gd name="T84" fmla="*/ 9525 w 346"/>
              <a:gd name="T85" fmla="*/ 76200 h 246"/>
              <a:gd name="T86" fmla="*/ 161925 w 346"/>
              <a:gd name="T87" fmla="*/ 12700 h 246"/>
              <a:gd name="T88" fmla="*/ 168275 w 346"/>
              <a:gd name="T89" fmla="*/ 25400 h 246"/>
              <a:gd name="T90" fmla="*/ 184150 w 346"/>
              <a:gd name="T91" fmla="*/ 28575 h 246"/>
              <a:gd name="T92" fmla="*/ 193675 w 346"/>
              <a:gd name="T93" fmla="*/ 34925 h 246"/>
              <a:gd name="T94" fmla="*/ 196850 w 346"/>
              <a:gd name="T95" fmla="*/ 66675 h 246"/>
              <a:gd name="T96" fmla="*/ 231775 w 346"/>
              <a:gd name="T97" fmla="*/ 50800 h 246"/>
              <a:gd name="T98" fmla="*/ 260350 w 346"/>
              <a:gd name="T99" fmla="*/ 47625 h 246"/>
              <a:gd name="T100" fmla="*/ 273050 w 346"/>
              <a:gd name="T101" fmla="*/ 38100 h 246"/>
              <a:gd name="T102" fmla="*/ 292100 w 346"/>
              <a:gd name="T103" fmla="*/ 31750 h 246"/>
              <a:gd name="T104" fmla="*/ 304800 w 346"/>
              <a:gd name="T105" fmla="*/ 47625 h 246"/>
              <a:gd name="T106" fmla="*/ 317500 w 346"/>
              <a:gd name="T107" fmla="*/ 41275 h 246"/>
              <a:gd name="T108" fmla="*/ 365125 w 346"/>
              <a:gd name="T109" fmla="*/ 31750 h 246"/>
              <a:gd name="T110" fmla="*/ 400050 w 346"/>
              <a:gd name="T111" fmla="*/ 6350 h 246"/>
              <a:gd name="T112" fmla="*/ 419100 w 346"/>
              <a:gd name="T113" fmla="*/ 3175 h 246"/>
              <a:gd name="T114" fmla="*/ 457200 w 346"/>
              <a:gd name="T115" fmla="*/ 0 h 246"/>
              <a:gd name="T116" fmla="*/ 457200 w 346"/>
              <a:gd name="T117" fmla="*/ 0 h 246"/>
              <a:gd name="T118" fmla="*/ 457200 w 346"/>
              <a:gd name="T119" fmla="*/ 0 h 246"/>
              <a:gd name="T120" fmla="*/ 457200 w 346"/>
              <a:gd name="T121" fmla="*/ 0 h 2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6" h="246">
                <a:moveTo>
                  <a:pt x="288" y="0"/>
                </a:moveTo>
                <a:lnTo>
                  <a:pt x="298" y="10"/>
                </a:lnTo>
                <a:lnTo>
                  <a:pt x="302" y="18"/>
                </a:lnTo>
                <a:lnTo>
                  <a:pt x="310" y="22"/>
                </a:lnTo>
                <a:lnTo>
                  <a:pt x="322" y="36"/>
                </a:lnTo>
                <a:lnTo>
                  <a:pt x="334" y="42"/>
                </a:lnTo>
                <a:lnTo>
                  <a:pt x="346" y="46"/>
                </a:lnTo>
                <a:lnTo>
                  <a:pt x="336" y="72"/>
                </a:lnTo>
                <a:lnTo>
                  <a:pt x="336" y="80"/>
                </a:lnTo>
                <a:lnTo>
                  <a:pt x="322" y="86"/>
                </a:lnTo>
                <a:lnTo>
                  <a:pt x="304" y="106"/>
                </a:lnTo>
                <a:lnTo>
                  <a:pt x="308" y="118"/>
                </a:lnTo>
                <a:lnTo>
                  <a:pt x="308" y="126"/>
                </a:lnTo>
                <a:lnTo>
                  <a:pt x="318" y="128"/>
                </a:lnTo>
                <a:lnTo>
                  <a:pt x="324" y="138"/>
                </a:lnTo>
                <a:lnTo>
                  <a:pt x="326" y="138"/>
                </a:lnTo>
                <a:lnTo>
                  <a:pt x="308" y="148"/>
                </a:lnTo>
                <a:lnTo>
                  <a:pt x="304" y="142"/>
                </a:lnTo>
                <a:lnTo>
                  <a:pt x="290" y="148"/>
                </a:lnTo>
                <a:lnTo>
                  <a:pt x="296" y="156"/>
                </a:lnTo>
                <a:lnTo>
                  <a:pt x="240" y="190"/>
                </a:lnTo>
                <a:lnTo>
                  <a:pt x="242" y="196"/>
                </a:lnTo>
                <a:lnTo>
                  <a:pt x="240" y="200"/>
                </a:lnTo>
                <a:lnTo>
                  <a:pt x="242" y="208"/>
                </a:lnTo>
                <a:lnTo>
                  <a:pt x="260" y="228"/>
                </a:lnTo>
                <a:lnTo>
                  <a:pt x="246" y="232"/>
                </a:lnTo>
                <a:lnTo>
                  <a:pt x="242" y="226"/>
                </a:lnTo>
                <a:lnTo>
                  <a:pt x="238" y="226"/>
                </a:lnTo>
                <a:lnTo>
                  <a:pt x="236" y="246"/>
                </a:lnTo>
                <a:lnTo>
                  <a:pt x="236" y="238"/>
                </a:lnTo>
                <a:lnTo>
                  <a:pt x="222" y="240"/>
                </a:lnTo>
                <a:lnTo>
                  <a:pt x="222" y="234"/>
                </a:lnTo>
                <a:lnTo>
                  <a:pt x="218" y="238"/>
                </a:lnTo>
                <a:lnTo>
                  <a:pt x="206" y="244"/>
                </a:lnTo>
                <a:lnTo>
                  <a:pt x="188" y="234"/>
                </a:lnTo>
                <a:lnTo>
                  <a:pt x="190" y="164"/>
                </a:lnTo>
                <a:lnTo>
                  <a:pt x="108" y="126"/>
                </a:lnTo>
                <a:lnTo>
                  <a:pt x="112" y="106"/>
                </a:lnTo>
                <a:lnTo>
                  <a:pt x="62" y="84"/>
                </a:lnTo>
                <a:lnTo>
                  <a:pt x="0" y="88"/>
                </a:lnTo>
                <a:lnTo>
                  <a:pt x="6" y="64"/>
                </a:lnTo>
                <a:lnTo>
                  <a:pt x="8" y="56"/>
                </a:lnTo>
                <a:lnTo>
                  <a:pt x="6" y="48"/>
                </a:lnTo>
                <a:lnTo>
                  <a:pt x="102" y="8"/>
                </a:lnTo>
                <a:lnTo>
                  <a:pt x="106" y="16"/>
                </a:lnTo>
                <a:lnTo>
                  <a:pt x="116" y="18"/>
                </a:lnTo>
                <a:lnTo>
                  <a:pt x="122" y="22"/>
                </a:lnTo>
                <a:lnTo>
                  <a:pt x="124" y="42"/>
                </a:lnTo>
                <a:lnTo>
                  <a:pt x="146" y="32"/>
                </a:lnTo>
                <a:lnTo>
                  <a:pt x="164" y="30"/>
                </a:lnTo>
                <a:lnTo>
                  <a:pt x="172" y="24"/>
                </a:lnTo>
                <a:lnTo>
                  <a:pt x="184" y="20"/>
                </a:lnTo>
                <a:lnTo>
                  <a:pt x="192" y="30"/>
                </a:lnTo>
                <a:lnTo>
                  <a:pt x="200" y="26"/>
                </a:lnTo>
                <a:lnTo>
                  <a:pt x="230" y="20"/>
                </a:lnTo>
                <a:lnTo>
                  <a:pt x="252" y="4"/>
                </a:lnTo>
                <a:lnTo>
                  <a:pt x="264" y="2"/>
                </a:lnTo>
                <a:lnTo>
                  <a:pt x="288" y="0"/>
                </a:lnTo>
                <a:close/>
              </a:path>
            </a:pathLst>
          </a:custGeom>
          <a:solidFill>
            <a:srgbClr val="CC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5" name="Freeform 119"/>
          <p:cNvSpPr>
            <a:spLocks/>
          </p:cNvSpPr>
          <p:nvPr/>
        </p:nvSpPr>
        <p:spPr bwMode="auto">
          <a:xfrm>
            <a:off x="4113530" y="2282423"/>
            <a:ext cx="508000" cy="447675"/>
          </a:xfrm>
          <a:custGeom>
            <a:avLst/>
            <a:gdLst>
              <a:gd name="T0" fmla="*/ 209550 w 320"/>
              <a:gd name="T1" fmla="*/ 9525 h 282"/>
              <a:gd name="T2" fmla="*/ 222250 w 320"/>
              <a:gd name="T3" fmla="*/ 22225 h 282"/>
              <a:gd name="T4" fmla="*/ 222250 w 320"/>
              <a:gd name="T5" fmla="*/ 6350 h 282"/>
              <a:gd name="T6" fmla="*/ 228600 w 320"/>
              <a:gd name="T7" fmla="*/ 3175 h 282"/>
              <a:gd name="T8" fmla="*/ 330200 w 320"/>
              <a:gd name="T9" fmla="*/ 247650 h 282"/>
              <a:gd name="T10" fmla="*/ 333375 w 320"/>
              <a:gd name="T11" fmla="*/ 317500 h 282"/>
              <a:gd name="T12" fmla="*/ 336550 w 320"/>
              <a:gd name="T13" fmla="*/ 323850 h 282"/>
              <a:gd name="T14" fmla="*/ 358775 w 320"/>
              <a:gd name="T15" fmla="*/ 323850 h 282"/>
              <a:gd name="T16" fmla="*/ 365125 w 320"/>
              <a:gd name="T17" fmla="*/ 327025 h 282"/>
              <a:gd name="T18" fmla="*/ 384175 w 320"/>
              <a:gd name="T19" fmla="*/ 339725 h 282"/>
              <a:gd name="T20" fmla="*/ 412750 w 320"/>
              <a:gd name="T21" fmla="*/ 342900 h 282"/>
              <a:gd name="T22" fmla="*/ 438150 w 320"/>
              <a:gd name="T23" fmla="*/ 339725 h 282"/>
              <a:gd name="T24" fmla="*/ 450850 w 320"/>
              <a:gd name="T25" fmla="*/ 346075 h 282"/>
              <a:gd name="T26" fmla="*/ 460375 w 320"/>
              <a:gd name="T27" fmla="*/ 352425 h 282"/>
              <a:gd name="T28" fmla="*/ 473075 w 320"/>
              <a:gd name="T29" fmla="*/ 355600 h 282"/>
              <a:gd name="T30" fmla="*/ 479425 w 320"/>
              <a:gd name="T31" fmla="*/ 365125 h 282"/>
              <a:gd name="T32" fmla="*/ 508000 w 320"/>
              <a:gd name="T33" fmla="*/ 374650 h 282"/>
              <a:gd name="T34" fmla="*/ 390525 w 320"/>
              <a:gd name="T35" fmla="*/ 387350 h 282"/>
              <a:gd name="T36" fmla="*/ 311150 w 320"/>
              <a:gd name="T37" fmla="*/ 361950 h 282"/>
              <a:gd name="T38" fmla="*/ 282575 w 320"/>
              <a:gd name="T39" fmla="*/ 374650 h 282"/>
              <a:gd name="T40" fmla="*/ 263525 w 320"/>
              <a:gd name="T41" fmla="*/ 381000 h 282"/>
              <a:gd name="T42" fmla="*/ 231775 w 320"/>
              <a:gd name="T43" fmla="*/ 387350 h 282"/>
              <a:gd name="T44" fmla="*/ 196850 w 320"/>
              <a:gd name="T45" fmla="*/ 422275 h 282"/>
              <a:gd name="T46" fmla="*/ 171450 w 320"/>
              <a:gd name="T47" fmla="*/ 422275 h 282"/>
              <a:gd name="T48" fmla="*/ 130175 w 320"/>
              <a:gd name="T49" fmla="*/ 444500 h 282"/>
              <a:gd name="T50" fmla="*/ 107950 w 320"/>
              <a:gd name="T51" fmla="*/ 447675 h 282"/>
              <a:gd name="T52" fmla="*/ 98425 w 320"/>
              <a:gd name="T53" fmla="*/ 441325 h 282"/>
              <a:gd name="T54" fmla="*/ 82550 w 320"/>
              <a:gd name="T55" fmla="*/ 428625 h 282"/>
              <a:gd name="T56" fmla="*/ 88900 w 320"/>
              <a:gd name="T57" fmla="*/ 419100 h 282"/>
              <a:gd name="T58" fmla="*/ 92075 w 320"/>
              <a:gd name="T59" fmla="*/ 393700 h 282"/>
              <a:gd name="T60" fmla="*/ 92075 w 320"/>
              <a:gd name="T61" fmla="*/ 381000 h 282"/>
              <a:gd name="T62" fmla="*/ 76200 w 320"/>
              <a:gd name="T63" fmla="*/ 377825 h 282"/>
              <a:gd name="T64" fmla="*/ 79375 w 320"/>
              <a:gd name="T65" fmla="*/ 365125 h 282"/>
              <a:gd name="T66" fmla="*/ 73025 w 320"/>
              <a:gd name="T67" fmla="*/ 358775 h 282"/>
              <a:gd name="T68" fmla="*/ 73025 w 320"/>
              <a:gd name="T69" fmla="*/ 339725 h 282"/>
              <a:gd name="T70" fmla="*/ 69850 w 320"/>
              <a:gd name="T71" fmla="*/ 327025 h 282"/>
              <a:gd name="T72" fmla="*/ 69850 w 320"/>
              <a:gd name="T73" fmla="*/ 314325 h 282"/>
              <a:gd name="T74" fmla="*/ 57150 w 320"/>
              <a:gd name="T75" fmla="*/ 311150 h 282"/>
              <a:gd name="T76" fmla="*/ 47625 w 320"/>
              <a:gd name="T77" fmla="*/ 295275 h 282"/>
              <a:gd name="T78" fmla="*/ 50800 w 320"/>
              <a:gd name="T79" fmla="*/ 282575 h 282"/>
              <a:gd name="T80" fmla="*/ 44450 w 320"/>
              <a:gd name="T81" fmla="*/ 276225 h 282"/>
              <a:gd name="T82" fmla="*/ 44450 w 320"/>
              <a:gd name="T83" fmla="*/ 263525 h 282"/>
              <a:gd name="T84" fmla="*/ 44450 w 320"/>
              <a:gd name="T85" fmla="*/ 254000 h 282"/>
              <a:gd name="T86" fmla="*/ 44450 w 320"/>
              <a:gd name="T87" fmla="*/ 231775 h 282"/>
              <a:gd name="T88" fmla="*/ 34925 w 320"/>
              <a:gd name="T89" fmla="*/ 222250 h 282"/>
              <a:gd name="T90" fmla="*/ 28575 w 320"/>
              <a:gd name="T91" fmla="*/ 225425 h 282"/>
              <a:gd name="T92" fmla="*/ 9525 w 320"/>
              <a:gd name="T93" fmla="*/ 203200 h 282"/>
              <a:gd name="T94" fmla="*/ 6350 w 320"/>
              <a:gd name="T95" fmla="*/ 193675 h 282"/>
              <a:gd name="T96" fmla="*/ 0 w 320"/>
              <a:gd name="T97" fmla="*/ 184150 h 282"/>
              <a:gd name="T98" fmla="*/ 28575 w 320"/>
              <a:gd name="T99" fmla="*/ 155575 h 282"/>
              <a:gd name="T100" fmla="*/ 44450 w 320"/>
              <a:gd name="T101" fmla="*/ 136525 h 282"/>
              <a:gd name="T102" fmla="*/ 47625 w 320"/>
              <a:gd name="T103" fmla="*/ 117475 h 282"/>
              <a:gd name="T104" fmla="*/ 82550 w 320"/>
              <a:gd name="T105" fmla="*/ 127000 h 282"/>
              <a:gd name="T106" fmla="*/ 123825 w 320"/>
              <a:gd name="T107" fmla="*/ 127000 h 282"/>
              <a:gd name="T108" fmla="*/ 133350 w 320"/>
              <a:gd name="T109" fmla="*/ 104775 h 282"/>
              <a:gd name="T110" fmla="*/ 152400 w 320"/>
              <a:gd name="T111" fmla="*/ 92075 h 282"/>
              <a:gd name="T112" fmla="*/ 152400 w 320"/>
              <a:gd name="T113" fmla="*/ 73025 h 282"/>
              <a:gd name="T114" fmla="*/ 161925 w 320"/>
              <a:gd name="T115" fmla="*/ 60325 h 282"/>
              <a:gd name="T116" fmla="*/ 171450 w 320"/>
              <a:gd name="T117" fmla="*/ 41275 h 282"/>
              <a:gd name="T118" fmla="*/ 171450 w 320"/>
              <a:gd name="T119" fmla="*/ 31750 h 282"/>
              <a:gd name="T120" fmla="*/ 187325 w 320"/>
              <a:gd name="T121" fmla="*/ 28575 h 282"/>
              <a:gd name="T122" fmla="*/ 196850 w 320"/>
              <a:gd name="T123" fmla="*/ 15875 h 282"/>
              <a:gd name="T124" fmla="*/ 196850 w 320"/>
              <a:gd name="T125" fmla="*/ 15875 h 2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20" h="282">
                <a:moveTo>
                  <a:pt x="124" y="10"/>
                </a:moveTo>
                <a:lnTo>
                  <a:pt x="132" y="6"/>
                </a:lnTo>
                <a:lnTo>
                  <a:pt x="138" y="6"/>
                </a:lnTo>
                <a:lnTo>
                  <a:pt x="140" y="14"/>
                </a:lnTo>
                <a:lnTo>
                  <a:pt x="142" y="14"/>
                </a:lnTo>
                <a:lnTo>
                  <a:pt x="140" y="4"/>
                </a:lnTo>
                <a:lnTo>
                  <a:pt x="142" y="0"/>
                </a:lnTo>
                <a:lnTo>
                  <a:pt x="144" y="2"/>
                </a:lnTo>
                <a:lnTo>
                  <a:pt x="186" y="128"/>
                </a:lnTo>
                <a:lnTo>
                  <a:pt x="208" y="156"/>
                </a:lnTo>
                <a:lnTo>
                  <a:pt x="212" y="186"/>
                </a:lnTo>
                <a:lnTo>
                  <a:pt x="210" y="200"/>
                </a:lnTo>
                <a:lnTo>
                  <a:pt x="210" y="204"/>
                </a:lnTo>
                <a:lnTo>
                  <a:pt x="212" y="204"/>
                </a:lnTo>
                <a:lnTo>
                  <a:pt x="220" y="200"/>
                </a:lnTo>
                <a:lnTo>
                  <a:pt x="226" y="204"/>
                </a:lnTo>
                <a:lnTo>
                  <a:pt x="226" y="206"/>
                </a:lnTo>
                <a:lnTo>
                  <a:pt x="230" y="206"/>
                </a:lnTo>
                <a:lnTo>
                  <a:pt x="236" y="214"/>
                </a:lnTo>
                <a:lnTo>
                  <a:pt x="242" y="214"/>
                </a:lnTo>
                <a:lnTo>
                  <a:pt x="244" y="216"/>
                </a:lnTo>
                <a:lnTo>
                  <a:pt x="260" y="216"/>
                </a:lnTo>
                <a:lnTo>
                  <a:pt x="264" y="214"/>
                </a:lnTo>
                <a:lnTo>
                  <a:pt x="276" y="214"/>
                </a:lnTo>
                <a:lnTo>
                  <a:pt x="278" y="216"/>
                </a:lnTo>
                <a:lnTo>
                  <a:pt x="284" y="218"/>
                </a:lnTo>
                <a:lnTo>
                  <a:pt x="286" y="220"/>
                </a:lnTo>
                <a:lnTo>
                  <a:pt x="290" y="222"/>
                </a:lnTo>
                <a:lnTo>
                  <a:pt x="298" y="220"/>
                </a:lnTo>
                <a:lnTo>
                  <a:pt x="298" y="224"/>
                </a:lnTo>
                <a:lnTo>
                  <a:pt x="302" y="226"/>
                </a:lnTo>
                <a:lnTo>
                  <a:pt x="302" y="230"/>
                </a:lnTo>
                <a:lnTo>
                  <a:pt x="310" y="236"/>
                </a:lnTo>
                <a:lnTo>
                  <a:pt x="320" y="236"/>
                </a:lnTo>
                <a:lnTo>
                  <a:pt x="288" y="266"/>
                </a:lnTo>
                <a:lnTo>
                  <a:pt x="246" y="244"/>
                </a:lnTo>
                <a:lnTo>
                  <a:pt x="204" y="224"/>
                </a:lnTo>
                <a:lnTo>
                  <a:pt x="196" y="228"/>
                </a:lnTo>
                <a:lnTo>
                  <a:pt x="184" y="228"/>
                </a:lnTo>
                <a:lnTo>
                  <a:pt x="178" y="236"/>
                </a:lnTo>
                <a:lnTo>
                  <a:pt x="170" y="238"/>
                </a:lnTo>
                <a:lnTo>
                  <a:pt x="166" y="240"/>
                </a:lnTo>
                <a:lnTo>
                  <a:pt x="158" y="240"/>
                </a:lnTo>
                <a:lnTo>
                  <a:pt x="146" y="244"/>
                </a:lnTo>
                <a:lnTo>
                  <a:pt x="142" y="250"/>
                </a:lnTo>
                <a:lnTo>
                  <a:pt x="124" y="266"/>
                </a:lnTo>
                <a:lnTo>
                  <a:pt x="118" y="268"/>
                </a:lnTo>
                <a:lnTo>
                  <a:pt x="108" y="266"/>
                </a:lnTo>
                <a:lnTo>
                  <a:pt x="88" y="280"/>
                </a:lnTo>
                <a:lnTo>
                  <a:pt x="82" y="280"/>
                </a:lnTo>
                <a:lnTo>
                  <a:pt x="72" y="282"/>
                </a:lnTo>
                <a:lnTo>
                  <a:pt x="68" y="282"/>
                </a:lnTo>
                <a:lnTo>
                  <a:pt x="66" y="278"/>
                </a:lnTo>
                <a:lnTo>
                  <a:pt x="62" y="278"/>
                </a:lnTo>
                <a:lnTo>
                  <a:pt x="60" y="274"/>
                </a:lnTo>
                <a:lnTo>
                  <a:pt x="52" y="270"/>
                </a:lnTo>
                <a:lnTo>
                  <a:pt x="58" y="268"/>
                </a:lnTo>
                <a:lnTo>
                  <a:pt x="56" y="264"/>
                </a:lnTo>
                <a:lnTo>
                  <a:pt x="58" y="260"/>
                </a:lnTo>
                <a:lnTo>
                  <a:pt x="58" y="248"/>
                </a:lnTo>
                <a:lnTo>
                  <a:pt x="56" y="244"/>
                </a:lnTo>
                <a:lnTo>
                  <a:pt x="58" y="240"/>
                </a:lnTo>
                <a:lnTo>
                  <a:pt x="52" y="238"/>
                </a:lnTo>
                <a:lnTo>
                  <a:pt x="48" y="238"/>
                </a:lnTo>
                <a:lnTo>
                  <a:pt x="46" y="230"/>
                </a:lnTo>
                <a:lnTo>
                  <a:pt x="50" y="230"/>
                </a:lnTo>
                <a:lnTo>
                  <a:pt x="50" y="228"/>
                </a:lnTo>
                <a:lnTo>
                  <a:pt x="46" y="226"/>
                </a:lnTo>
                <a:lnTo>
                  <a:pt x="44" y="222"/>
                </a:lnTo>
                <a:lnTo>
                  <a:pt x="46" y="214"/>
                </a:lnTo>
                <a:lnTo>
                  <a:pt x="46" y="208"/>
                </a:lnTo>
                <a:lnTo>
                  <a:pt x="44" y="206"/>
                </a:lnTo>
                <a:lnTo>
                  <a:pt x="46" y="202"/>
                </a:lnTo>
                <a:lnTo>
                  <a:pt x="44" y="198"/>
                </a:lnTo>
                <a:lnTo>
                  <a:pt x="42" y="194"/>
                </a:lnTo>
                <a:lnTo>
                  <a:pt x="36" y="196"/>
                </a:lnTo>
                <a:lnTo>
                  <a:pt x="32" y="188"/>
                </a:lnTo>
                <a:lnTo>
                  <a:pt x="30" y="186"/>
                </a:lnTo>
                <a:lnTo>
                  <a:pt x="32" y="184"/>
                </a:lnTo>
                <a:lnTo>
                  <a:pt x="32" y="178"/>
                </a:lnTo>
                <a:lnTo>
                  <a:pt x="26" y="174"/>
                </a:lnTo>
                <a:lnTo>
                  <a:pt x="28" y="174"/>
                </a:lnTo>
                <a:lnTo>
                  <a:pt x="26" y="168"/>
                </a:lnTo>
                <a:lnTo>
                  <a:pt x="28" y="166"/>
                </a:lnTo>
                <a:lnTo>
                  <a:pt x="28" y="164"/>
                </a:lnTo>
                <a:lnTo>
                  <a:pt x="28" y="160"/>
                </a:lnTo>
                <a:lnTo>
                  <a:pt x="26" y="156"/>
                </a:lnTo>
                <a:lnTo>
                  <a:pt x="28" y="146"/>
                </a:lnTo>
                <a:lnTo>
                  <a:pt x="22" y="142"/>
                </a:lnTo>
                <a:lnTo>
                  <a:pt x="22" y="140"/>
                </a:lnTo>
                <a:lnTo>
                  <a:pt x="18" y="142"/>
                </a:lnTo>
                <a:lnTo>
                  <a:pt x="10" y="134"/>
                </a:lnTo>
                <a:lnTo>
                  <a:pt x="6" y="128"/>
                </a:lnTo>
                <a:lnTo>
                  <a:pt x="8" y="126"/>
                </a:lnTo>
                <a:lnTo>
                  <a:pt x="4" y="122"/>
                </a:lnTo>
                <a:lnTo>
                  <a:pt x="4" y="120"/>
                </a:lnTo>
                <a:lnTo>
                  <a:pt x="0" y="116"/>
                </a:lnTo>
                <a:lnTo>
                  <a:pt x="6" y="112"/>
                </a:lnTo>
                <a:lnTo>
                  <a:pt x="18" y="98"/>
                </a:lnTo>
                <a:lnTo>
                  <a:pt x="20" y="92"/>
                </a:lnTo>
                <a:lnTo>
                  <a:pt x="28" y="86"/>
                </a:lnTo>
                <a:lnTo>
                  <a:pt x="28" y="76"/>
                </a:lnTo>
                <a:lnTo>
                  <a:pt x="30" y="74"/>
                </a:lnTo>
                <a:lnTo>
                  <a:pt x="36" y="72"/>
                </a:lnTo>
                <a:lnTo>
                  <a:pt x="52" y="80"/>
                </a:lnTo>
                <a:lnTo>
                  <a:pt x="66" y="78"/>
                </a:lnTo>
                <a:lnTo>
                  <a:pt x="78" y="80"/>
                </a:lnTo>
                <a:lnTo>
                  <a:pt x="82" y="74"/>
                </a:lnTo>
                <a:lnTo>
                  <a:pt x="84" y="66"/>
                </a:lnTo>
                <a:lnTo>
                  <a:pt x="88" y="64"/>
                </a:lnTo>
                <a:lnTo>
                  <a:pt x="96" y="58"/>
                </a:lnTo>
                <a:lnTo>
                  <a:pt x="98" y="46"/>
                </a:lnTo>
                <a:lnTo>
                  <a:pt x="96" y="46"/>
                </a:lnTo>
                <a:lnTo>
                  <a:pt x="98" y="38"/>
                </a:lnTo>
                <a:lnTo>
                  <a:pt x="102" y="38"/>
                </a:lnTo>
                <a:lnTo>
                  <a:pt x="102" y="32"/>
                </a:lnTo>
                <a:lnTo>
                  <a:pt x="108" y="26"/>
                </a:lnTo>
                <a:lnTo>
                  <a:pt x="108" y="22"/>
                </a:lnTo>
                <a:lnTo>
                  <a:pt x="108" y="20"/>
                </a:lnTo>
                <a:lnTo>
                  <a:pt x="112" y="16"/>
                </a:lnTo>
                <a:lnTo>
                  <a:pt x="118" y="18"/>
                </a:lnTo>
                <a:lnTo>
                  <a:pt x="124" y="10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6" name="Freeform 120"/>
          <p:cNvSpPr>
            <a:spLocks/>
          </p:cNvSpPr>
          <p:nvPr/>
        </p:nvSpPr>
        <p:spPr bwMode="auto">
          <a:xfrm>
            <a:off x="3649980" y="1739498"/>
            <a:ext cx="555625" cy="447675"/>
          </a:xfrm>
          <a:custGeom>
            <a:avLst/>
            <a:gdLst>
              <a:gd name="T0" fmla="*/ 82550 w 350"/>
              <a:gd name="T1" fmla="*/ 50800 h 282"/>
              <a:gd name="T2" fmla="*/ 98425 w 350"/>
              <a:gd name="T3" fmla="*/ 57150 h 282"/>
              <a:gd name="T4" fmla="*/ 130175 w 350"/>
              <a:gd name="T5" fmla="*/ 31750 h 282"/>
              <a:gd name="T6" fmla="*/ 184150 w 350"/>
              <a:gd name="T7" fmla="*/ 0 h 282"/>
              <a:gd name="T8" fmla="*/ 203200 w 350"/>
              <a:gd name="T9" fmla="*/ 15875 h 282"/>
              <a:gd name="T10" fmla="*/ 215900 w 350"/>
              <a:gd name="T11" fmla="*/ 28575 h 282"/>
              <a:gd name="T12" fmla="*/ 225425 w 350"/>
              <a:gd name="T13" fmla="*/ 15875 h 282"/>
              <a:gd name="T14" fmla="*/ 247650 w 350"/>
              <a:gd name="T15" fmla="*/ 25400 h 282"/>
              <a:gd name="T16" fmla="*/ 273050 w 350"/>
              <a:gd name="T17" fmla="*/ 38100 h 282"/>
              <a:gd name="T18" fmla="*/ 292100 w 350"/>
              <a:gd name="T19" fmla="*/ 22225 h 282"/>
              <a:gd name="T20" fmla="*/ 307975 w 350"/>
              <a:gd name="T21" fmla="*/ 15875 h 282"/>
              <a:gd name="T22" fmla="*/ 330200 w 350"/>
              <a:gd name="T23" fmla="*/ 15875 h 282"/>
              <a:gd name="T24" fmla="*/ 339725 w 350"/>
              <a:gd name="T25" fmla="*/ 15875 h 282"/>
              <a:gd name="T26" fmla="*/ 361950 w 350"/>
              <a:gd name="T27" fmla="*/ 6350 h 282"/>
              <a:gd name="T28" fmla="*/ 381000 w 350"/>
              <a:gd name="T29" fmla="*/ 25400 h 282"/>
              <a:gd name="T30" fmla="*/ 381000 w 350"/>
              <a:gd name="T31" fmla="*/ 31750 h 282"/>
              <a:gd name="T32" fmla="*/ 400050 w 350"/>
              <a:gd name="T33" fmla="*/ 50800 h 282"/>
              <a:gd name="T34" fmla="*/ 412750 w 350"/>
              <a:gd name="T35" fmla="*/ 50800 h 282"/>
              <a:gd name="T36" fmla="*/ 425450 w 350"/>
              <a:gd name="T37" fmla="*/ 53975 h 282"/>
              <a:gd name="T38" fmla="*/ 447675 w 350"/>
              <a:gd name="T39" fmla="*/ 63500 h 282"/>
              <a:gd name="T40" fmla="*/ 488950 w 350"/>
              <a:gd name="T41" fmla="*/ 82550 h 282"/>
              <a:gd name="T42" fmla="*/ 511175 w 350"/>
              <a:gd name="T43" fmla="*/ 73025 h 282"/>
              <a:gd name="T44" fmla="*/ 552450 w 350"/>
              <a:gd name="T45" fmla="*/ 111125 h 282"/>
              <a:gd name="T46" fmla="*/ 523875 w 350"/>
              <a:gd name="T47" fmla="*/ 127000 h 282"/>
              <a:gd name="T48" fmla="*/ 511175 w 350"/>
              <a:gd name="T49" fmla="*/ 127000 h 282"/>
              <a:gd name="T50" fmla="*/ 476250 w 350"/>
              <a:gd name="T51" fmla="*/ 149225 h 282"/>
              <a:gd name="T52" fmla="*/ 450850 w 350"/>
              <a:gd name="T53" fmla="*/ 161925 h 282"/>
              <a:gd name="T54" fmla="*/ 412750 w 350"/>
              <a:gd name="T55" fmla="*/ 219075 h 282"/>
              <a:gd name="T56" fmla="*/ 384175 w 350"/>
              <a:gd name="T57" fmla="*/ 247650 h 282"/>
              <a:gd name="T58" fmla="*/ 365125 w 350"/>
              <a:gd name="T59" fmla="*/ 295275 h 282"/>
              <a:gd name="T60" fmla="*/ 342900 w 350"/>
              <a:gd name="T61" fmla="*/ 320675 h 282"/>
              <a:gd name="T62" fmla="*/ 336550 w 350"/>
              <a:gd name="T63" fmla="*/ 330200 h 282"/>
              <a:gd name="T64" fmla="*/ 336550 w 350"/>
              <a:gd name="T65" fmla="*/ 425450 h 282"/>
              <a:gd name="T66" fmla="*/ 330200 w 350"/>
              <a:gd name="T67" fmla="*/ 441325 h 282"/>
              <a:gd name="T68" fmla="*/ 298450 w 350"/>
              <a:gd name="T69" fmla="*/ 434975 h 282"/>
              <a:gd name="T70" fmla="*/ 28575 w 350"/>
              <a:gd name="T71" fmla="*/ 355600 h 282"/>
              <a:gd name="T72" fmla="*/ 25400 w 350"/>
              <a:gd name="T73" fmla="*/ 323850 h 282"/>
              <a:gd name="T74" fmla="*/ 15875 w 350"/>
              <a:gd name="T75" fmla="*/ 295275 h 282"/>
              <a:gd name="T76" fmla="*/ 31750 w 350"/>
              <a:gd name="T77" fmla="*/ 250825 h 282"/>
              <a:gd name="T78" fmla="*/ 28575 w 350"/>
              <a:gd name="T79" fmla="*/ 120650 h 282"/>
              <a:gd name="T80" fmla="*/ 44450 w 350"/>
              <a:gd name="T81" fmla="*/ 104775 h 282"/>
              <a:gd name="T82" fmla="*/ 38100 w 350"/>
              <a:gd name="T83" fmla="*/ 82550 h 282"/>
              <a:gd name="T84" fmla="*/ 50800 w 350"/>
              <a:gd name="T85" fmla="*/ 60325 h 28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50" h="282">
                <a:moveTo>
                  <a:pt x="32" y="38"/>
                </a:moveTo>
                <a:lnTo>
                  <a:pt x="48" y="26"/>
                </a:lnTo>
                <a:lnTo>
                  <a:pt x="52" y="32"/>
                </a:lnTo>
                <a:lnTo>
                  <a:pt x="54" y="30"/>
                </a:lnTo>
                <a:lnTo>
                  <a:pt x="56" y="36"/>
                </a:lnTo>
                <a:lnTo>
                  <a:pt x="62" y="36"/>
                </a:lnTo>
                <a:lnTo>
                  <a:pt x="76" y="30"/>
                </a:lnTo>
                <a:lnTo>
                  <a:pt x="80" y="22"/>
                </a:lnTo>
                <a:lnTo>
                  <a:pt x="82" y="20"/>
                </a:lnTo>
                <a:lnTo>
                  <a:pt x="96" y="10"/>
                </a:lnTo>
                <a:lnTo>
                  <a:pt x="108" y="6"/>
                </a:lnTo>
                <a:lnTo>
                  <a:pt x="116" y="0"/>
                </a:lnTo>
                <a:lnTo>
                  <a:pt x="120" y="0"/>
                </a:lnTo>
                <a:lnTo>
                  <a:pt x="120" y="2"/>
                </a:lnTo>
                <a:lnTo>
                  <a:pt x="128" y="10"/>
                </a:lnTo>
                <a:lnTo>
                  <a:pt x="130" y="6"/>
                </a:lnTo>
                <a:lnTo>
                  <a:pt x="132" y="14"/>
                </a:lnTo>
                <a:lnTo>
                  <a:pt x="136" y="18"/>
                </a:lnTo>
                <a:lnTo>
                  <a:pt x="138" y="14"/>
                </a:lnTo>
                <a:lnTo>
                  <a:pt x="140" y="16"/>
                </a:lnTo>
                <a:lnTo>
                  <a:pt x="142" y="10"/>
                </a:lnTo>
                <a:lnTo>
                  <a:pt x="144" y="12"/>
                </a:lnTo>
                <a:lnTo>
                  <a:pt x="152" y="18"/>
                </a:lnTo>
                <a:lnTo>
                  <a:pt x="156" y="16"/>
                </a:lnTo>
                <a:lnTo>
                  <a:pt x="162" y="22"/>
                </a:lnTo>
                <a:lnTo>
                  <a:pt x="170" y="22"/>
                </a:lnTo>
                <a:lnTo>
                  <a:pt x="172" y="24"/>
                </a:lnTo>
                <a:lnTo>
                  <a:pt x="178" y="16"/>
                </a:lnTo>
                <a:lnTo>
                  <a:pt x="182" y="16"/>
                </a:lnTo>
                <a:lnTo>
                  <a:pt x="184" y="14"/>
                </a:lnTo>
                <a:lnTo>
                  <a:pt x="190" y="14"/>
                </a:lnTo>
                <a:lnTo>
                  <a:pt x="190" y="12"/>
                </a:lnTo>
                <a:lnTo>
                  <a:pt x="194" y="10"/>
                </a:lnTo>
                <a:lnTo>
                  <a:pt x="196" y="14"/>
                </a:lnTo>
                <a:lnTo>
                  <a:pt x="202" y="14"/>
                </a:lnTo>
                <a:lnTo>
                  <a:pt x="208" y="10"/>
                </a:lnTo>
                <a:lnTo>
                  <a:pt x="210" y="10"/>
                </a:lnTo>
                <a:lnTo>
                  <a:pt x="210" y="6"/>
                </a:lnTo>
                <a:lnTo>
                  <a:pt x="214" y="10"/>
                </a:lnTo>
                <a:lnTo>
                  <a:pt x="214" y="4"/>
                </a:lnTo>
                <a:lnTo>
                  <a:pt x="220" y="2"/>
                </a:lnTo>
                <a:lnTo>
                  <a:pt x="228" y="4"/>
                </a:lnTo>
                <a:lnTo>
                  <a:pt x="230" y="10"/>
                </a:lnTo>
                <a:lnTo>
                  <a:pt x="236" y="6"/>
                </a:lnTo>
                <a:lnTo>
                  <a:pt x="240" y="16"/>
                </a:lnTo>
                <a:lnTo>
                  <a:pt x="248" y="16"/>
                </a:lnTo>
                <a:lnTo>
                  <a:pt x="248" y="18"/>
                </a:lnTo>
                <a:lnTo>
                  <a:pt x="240" y="20"/>
                </a:lnTo>
                <a:lnTo>
                  <a:pt x="242" y="26"/>
                </a:lnTo>
                <a:lnTo>
                  <a:pt x="248" y="26"/>
                </a:lnTo>
                <a:lnTo>
                  <a:pt x="252" y="32"/>
                </a:lnTo>
                <a:lnTo>
                  <a:pt x="256" y="30"/>
                </a:lnTo>
                <a:lnTo>
                  <a:pt x="258" y="34"/>
                </a:lnTo>
                <a:lnTo>
                  <a:pt x="260" y="32"/>
                </a:lnTo>
                <a:lnTo>
                  <a:pt x="258" y="26"/>
                </a:lnTo>
                <a:lnTo>
                  <a:pt x="268" y="30"/>
                </a:lnTo>
                <a:lnTo>
                  <a:pt x="268" y="34"/>
                </a:lnTo>
                <a:lnTo>
                  <a:pt x="278" y="38"/>
                </a:lnTo>
                <a:lnTo>
                  <a:pt x="282" y="36"/>
                </a:lnTo>
                <a:lnTo>
                  <a:pt x="282" y="40"/>
                </a:lnTo>
                <a:lnTo>
                  <a:pt x="292" y="44"/>
                </a:lnTo>
                <a:lnTo>
                  <a:pt x="294" y="52"/>
                </a:lnTo>
                <a:lnTo>
                  <a:pt x="308" y="52"/>
                </a:lnTo>
                <a:lnTo>
                  <a:pt x="310" y="42"/>
                </a:lnTo>
                <a:lnTo>
                  <a:pt x="318" y="46"/>
                </a:lnTo>
                <a:lnTo>
                  <a:pt x="322" y="46"/>
                </a:lnTo>
                <a:lnTo>
                  <a:pt x="328" y="52"/>
                </a:lnTo>
                <a:lnTo>
                  <a:pt x="350" y="60"/>
                </a:lnTo>
                <a:lnTo>
                  <a:pt x="348" y="70"/>
                </a:lnTo>
                <a:lnTo>
                  <a:pt x="340" y="78"/>
                </a:lnTo>
                <a:lnTo>
                  <a:pt x="332" y="76"/>
                </a:lnTo>
                <a:lnTo>
                  <a:pt x="330" y="80"/>
                </a:lnTo>
                <a:lnTo>
                  <a:pt x="324" y="80"/>
                </a:lnTo>
                <a:lnTo>
                  <a:pt x="324" y="82"/>
                </a:lnTo>
                <a:lnTo>
                  <a:pt x="322" y="80"/>
                </a:lnTo>
                <a:lnTo>
                  <a:pt x="318" y="84"/>
                </a:lnTo>
                <a:lnTo>
                  <a:pt x="304" y="84"/>
                </a:lnTo>
                <a:lnTo>
                  <a:pt x="300" y="94"/>
                </a:lnTo>
                <a:lnTo>
                  <a:pt x="296" y="94"/>
                </a:lnTo>
                <a:lnTo>
                  <a:pt x="288" y="98"/>
                </a:lnTo>
                <a:lnTo>
                  <a:pt x="284" y="102"/>
                </a:lnTo>
                <a:lnTo>
                  <a:pt x="278" y="110"/>
                </a:lnTo>
                <a:lnTo>
                  <a:pt x="276" y="120"/>
                </a:lnTo>
                <a:lnTo>
                  <a:pt x="260" y="138"/>
                </a:lnTo>
                <a:lnTo>
                  <a:pt x="256" y="148"/>
                </a:lnTo>
                <a:lnTo>
                  <a:pt x="250" y="156"/>
                </a:lnTo>
                <a:lnTo>
                  <a:pt x="242" y="156"/>
                </a:lnTo>
                <a:lnTo>
                  <a:pt x="232" y="174"/>
                </a:lnTo>
                <a:lnTo>
                  <a:pt x="234" y="176"/>
                </a:lnTo>
                <a:lnTo>
                  <a:pt x="230" y="186"/>
                </a:lnTo>
                <a:lnTo>
                  <a:pt x="218" y="194"/>
                </a:lnTo>
                <a:lnTo>
                  <a:pt x="218" y="198"/>
                </a:lnTo>
                <a:lnTo>
                  <a:pt x="216" y="202"/>
                </a:lnTo>
                <a:lnTo>
                  <a:pt x="214" y="206"/>
                </a:lnTo>
                <a:lnTo>
                  <a:pt x="212" y="208"/>
                </a:lnTo>
                <a:lnTo>
                  <a:pt x="230" y="234"/>
                </a:lnTo>
                <a:lnTo>
                  <a:pt x="238" y="246"/>
                </a:lnTo>
                <a:lnTo>
                  <a:pt x="212" y="268"/>
                </a:lnTo>
                <a:lnTo>
                  <a:pt x="208" y="272"/>
                </a:lnTo>
                <a:lnTo>
                  <a:pt x="210" y="276"/>
                </a:lnTo>
                <a:lnTo>
                  <a:pt x="208" y="278"/>
                </a:lnTo>
                <a:lnTo>
                  <a:pt x="198" y="282"/>
                </a:lnTo>
                <a:lnTo>
                  <a:pt x="194" y="280"/>
                </a:lnTo>
                <a:lnTo>
                  <a:pt x="188" y="274"/>
                </a:lnTo>
                <a:lnTo>
                  <a:pt x="172" y="262"/>
                </a:lnTo>
                <a:lnTo>
                  <a:pt x="124" y="274"/>
                </a:lnTo>
                <a:lnTo>
                  <a:pt x="18" y="224"/>
                </a:lnTo>
                <a:lnTo>
                  <a:pt x="14" y="218"/>
                </a:lnTo>
                <a:lnTo>
                  <a:pt x="18" y="208"/>
                </a:lnTo>
                <a:lnTo>
                  <a:pt x="16" y="204"/>
                </a:lnTo>
                <a:lnTo>
                  <a:pt x="12" y="202"/>
                </a:lnTo>
                <a:lnTo>
                  <a:pt x="10" y="196"/>
                </a:lnTo>
                <a:lnTo>
                  <a:pt x="10" y="186"/>
                </a:lnTo>
                <a:lnTo>
                  <a:pt x="8" y="184"/>
                </a:lnTo>
                <a:lnTo>
                  <a:pt x="0" y="186"/>
                </a:lnTo>
                <a:lnTo>
                  <a:pt x="20" y="158"/>
                </a:lnTo>
                <a:lnTo>
                  <a:pt x="44" y="114"/>
                </a:lnTo>
                <a:lnTo>
                  <a:pt x="20" y="82"/>
                </a:lnTo>
                <a:lnTo>
                  <a:pt x="18" y="76"/>
                </a:lnTo>
                <a:lnTo>
                  <a:pt x="18" y="74"/>
                </a:lnTo>
                <a:lnTo>
                  <a:pt x="24" y="72"/>
                </a:lnTo>
                <a:lnTo>
                  <a:pt x="28" y="66"/>
                </a:lnTo>
                <a:lnTo>
                  <a:pt x="28" y="60"/>
                </a:lnTo>
                <a:lnTo>
                  <a:pt x="20" y="56"/>
                </a:lnTo>
                <a:lnTo>
                  <a:pt x="24" y="52"/>
                </a:lnTo>
                <a:lnTo>
                  <a:pt x="28" y="38"/>
                </a:lnTo>
                <a:lnTo>
                  <a:pt x="32" y="3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7" name="Freeform 121"/>
          <p:cNvSpPr>
            <a:spLocks/>
          </p:cNvSpPr>
          <p:nvPr/>
        </p:nvSpPr>
        <p:spPr bwMode="auto">
          <a:xfrm>
            <a:off x="3986530" y="1809348"/>
            <a:ext cx="536575" cy="495300"/>
          </a:xfrm>
          <a:custGeom>
            <a:avLst/>
            <a:gdLst>
              <a:gd name="T0" fmla="*/ 241300 w 338"/>
              <a:gd name="T1" fmla="*/ 25400 h 312"/>
              <a:gd name="T2" fmla="*/ 301625 w 338"/>
              <a:gd name="T3" fmla="*/ 12700 h 312"/>
              <a:gd name="T4" fmla="*/ 358775 w 338"/>
              <a:gd name="T5" fmla="*/ 9525 h 312"/>
              <a:gd name="T6" fmla="*/ 428625 w 338"/>
              <a:gd name="T7" fmla="*/ 146050 h 312"/>
              <a:gd name="T8" fmla="*/ 438150 w 338"/>
              <a:gd name="T9" fmla="*/ 171450 h 312"/>
              <a:gd name="T10" fmla="*/ 422275 w 338"/>
              <a:gd name="T11" fmla="*/ 180975 h 312"/>
              <a:gd name="T12" fmla="*/ 412750 w 338"/>
              <a:gd name="T13" fmla="*/ 203200 h 312"/>
              <a:gd name="T14" fmla="*/ 527050 w 338"/>
              <a:gd name="T15" fmla="*/ 434975 h 312"/>
              <a:gd name="T16" fmla="*/ 508000 w 338"/>
              <a:gd name="T17" fmla="*/ 425450 h 312"/>
              <a:gd name="T18" fmla="*/ 504825 w 338"/>
              <a:gd name="T19" fmla="*/ 412750 h 312"/>
              <a:gd name="T20" fmla="*/ 492125 w 338"/>
              <a:gd name="T21" fmla="*/ 431800 h 312"/>
              <a:gd name="T22" fmla="*/ 473075 w 338"/>
              <a:gd name="T23" fmla="*/ 438150 h 312"/>
              <a:gd name="T24" fmla="*/ 454025 w 338"/>
              <a:gd name="T25" fmla="*/ 444500 h 312"/>
              <a:gd name="T26" fmla="*/ 441325 w 338"/>
              <a:gd name="T27" fmla="*/ 434975 h 312"/>
              <a:gd name="T28" fmla="*/ 422275 w 338"/>
              <a:gd name="T29" fmla="*/ 438150 h 312"/>
              <a:gd name="T30" fmla="*/ 422275 w 338"/>
              <a:gd name="T31" fmla="*/ 444500 h 312"/>
              <a:gd name="T32" fmla="*/ 412750 w 338"/>
              <a:gd name="T33" fmla="*/ 441325 h 312"/>
              <a:gd name="T34" fmla="*/ 400050 w 338"/>
              <a:gd name="T35" fmla="*/ 457200 h 312"/>
              <a:gd name="T36" fmla="*/ 390525 w 338"/>
              <a:gd name="T37" fmla="*/ 444500 h 312"/>
              <a:gd name="T38" fmla="*/ 384175 w 338"/>
              <a:gd name="T39" fmla="*/ 463550 h 312"/>
              <a:gd name="T40" fmla="*/ 374650 w 338"/>
              <a:gd name="T41" fmla="*/ 473075 h 312"/>
              <a:gd name="T42" fmla="*/ 361950 w 338"/>
              <a:gd name="T43" fmla="*/ 479425 h 312"/>
              <a:gd name="T44" fmla="*/ 349250 w 338"/>
              <a:gd name="T45" fmla="*/ 479425 h 312"/>
              <a:gd name="T46" fmla="*/ 346075 w 338"/>
              <a:gd name="T47" fmla="*/ 482600 h 312"/>
              <a:gd name="T48" fmla="*/ 317500 w 338"/>
              <a:gd name="T49" fmla="*/ 482600 h 312"/>
              <a:gd name="T50" fmla="*/ 311150 w 338"/>
              <a:gd name="T51" fmla="*/ 463550 h 312"/>
              <a:gd name="T52" fmla="*/ 298450 w 338"/>
              <a:gd name="T53" fmla="*/ 469900 h 312"/>
              <a:gd name="T54" fmla="*/ 285750 w 338"/>
              <a:gd name="T55" fmla="*/ 479425 h 312"/>
              <a:gd name="T56" fmla="*/ 260350 w 338"/>
              <a:gd name="T57" fmla="*/ 469900 h 312"/>
              <a:gd name="T58" fmla="*/ 247650 w 338"/>
              <a:gd name="T59" fmla="*/ 466725 h 312"/>
              <a:gd name="T60" fmla="*/ 193675 w 338"/>
              <a:gd name="T61" fmla="*/ 431800 h 312"/>
              <a:gd name="T62" fmla="*/ 174625 w 338"/>
              <a:gd name="T63" fmla="*/ 419100 h 312"/>
              <a:gd name="T64" fmla="*/ 142875 w 338"/>
              <a:gd name="T65" fmla="*/ 438150 h 312"/>
              <a:gd name="T66" fmla="*/ 120650 w 338"/>
              <a:gd name="T67" fmla="*/ 447675 h 312"/>
              <a:gd name="T68" fmla="*/ 111125 w 338"/>
              <a:gd name="T69" fmla="*/ 463550 h 312"/>
              <a:gd name="T70" fmla="*/ 28575 w 338"/>
              <a:gd name="T71" fmla="*/ 301625 h 312"/>
              <a:gd name="T72" fmla="*/ 3175 w 338"/>
              <a:gd name="T73" fmla="*/ 257175 h 312"/>
              <a:gd name="T74" fmla="*/ 9525 w 338"/>
              <a:gd name="T75" fmla="*/ 238125 h 312"/>
              <a:gd name="T76" fmla="*/ 31750 w 338"/>
              <a:gd name="T77" fmla="*/ 206375 h 312"/>
              <a:gd name="T78" fmla="*/ 69850 w 338"/>
              <a:gd name="T79" fmla="*/ 165100 h 312"/>
              <a:gd name="T80" fmla="*/ 104775 w 338"/>
              <a:gd name="T81" fmla="*/ 104775 h 312"/>
              <a:gd name="T82" fmla="*/ 133350 w 338"/>
              <a:gd name="T83" fmla="*/ 79375 h 312"/>
              <a:gd name="T84" fmla="*/ 168275 w 338"/>
              <a:gd name="T85" fmla="*/ 63500 h 312"/>
              <a:gd name="T86" fmla="*/ 177800 w 338"/>
              <a:gd name="T87" fmla="*/ 57150 h 312"/>
              <a:gd name="T88" fmla="*/ 203200 w 338"/>
              <a:gd name="T89" fmla="*/ 53975 h 312"/>
              <a:gd name="T90" fmla="*/ 219075 w 338"/>
              <a:gd name="T91" fmla="*/ 25400 h 31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38" h="312">
                <a:moveTo>
                  <a:pt x="138" y="16"/>
                </a:moveTo>
                <a:lnTo>
                  <a:pt x="146" y="14"/>
                </a:lnTo>
                <a:lnTo>
                  <a:pt x="152" y="16"/>
                </a:lnTo>
                <a:lnTo>
                  <a:pt x="162" y="10"/>
                </a:lnTo>
                <a:lnTo>
                  <a:pt x="172" y="6"/>
                </a:lnTo>
                <a:lnTo>
                  <a:pt x="190" y="8"/>
                </a:lnTo>
                <a:lnTo>
                  <a:pt x="210" y="6"/>
                </a:lnTo>
                <a:lnTo>
                  <a:pt x="220" y="0"/>
                </a:lnTo>
                <a:lnTo>
                  <a:pt x="226" y="6"/>
                </a:lnTo>
                <a:lnTo>
                  <a:pt x="252" y="102"/>
                </a:lnTo>
                <a:lnTo>
                  <a:pt x="270" y="92"/>
                </a:lnTo>
                <a:lnTo>
                  <a:pt x="272" y="96"/>
                </a:lnTo>
                <a:lnTo>
                  <a:pt x="276" y="98"/>
                </a:lnTo>
                <a:lnTo>
                  <a:pt x="276" y="108"/>
                </a:lnTo>
                <a:lnTo>
                  <a:pt x="270" y="110"/>
                </a:lnTo>
                <a:lnTo>
                  <a:pt x="270" y="112"/>
                </a:lnTo>
                <a:lnTo>
                  <a:pt x="266" y="114"/>
                </a:lnTo>
                <a:lnTo>
                  <a:pt x="268" y="120"/>
                </a:lnTo>
                <a:lnTo>
                  <a:pt x="262" y="124"/>
                </a:lnTo>
                <a:lnTo>
                  <a:pt x="260" y="128"/>
                </a:lnTo>
                <a:lnTo>
                  <a:pt x="276" y="162"/>
                </a:lnTo>
                <a:lnTo>
                  <a:pt x="338" y="276"/>
                </a:lnTo>
                <a:lnTo>
                  <a:pt x="332" y="274"/>
                </a:lnTo>
                <a:lnTo>
                  <a:pt x="332" y="272"/>
                </a:lnTo>
                <a:lnTo>
                  <a:pt x="324" y="264"/>
                </a:lnTo>
                <a:lnTo>
                  <a:pt x="320" y="268"/>
                </a:lnTo>
                <a:lnTo>
                  <a:pt x="318" y="264"/>
                </a:lnTo>
                <a:lnTo>
                  <a:pt x="320" y="260"/>
                </a:lnTo>
                <a:lnTo>
                  <a:pt x="318" y="260"/>
                </a:lnTo>
                <a:lnTo>
                  <a:pt x="316" y="260"/>
                </a:lnTo>
                <a:lnTo>
                  <a:pt x="310" y="268"/>
                </a:lnTo>
                <a:lnTo>
                  <a:pt x="310" y="272"/>
                </a:lnTo>
                <a:lnTo>
                  <a:pt x="308" y="274"/>
                </a:lnTo>
                <a:lnTo>
                  <a:pt x="300" y="270"/>
                </a:lnTo>
                <a:lnTo>
                  <a:pt x="298" y="276"/>
                </a:lnTo>
                <a:lnTo>
                  <a:pt x="296" y="278"/>
                </a:lnTo>
                <a:lnTo>
                  <a:pt x="286" y="274"/>
                </a:lnTo>
                <a:lnTo>
                  <a:pt x="286" y="280"/>
                </a:lnTo>
                <a:lnTo>
                  <a:pt x="282" y="274"/>
                </a:lnTo>
                <a:lnTo>
                  <a:pt x="278" y="272"/>
                </a:lnTo>
                <a:lnTo>
                  <a:pt x="278" y="274"/>
                </a:lnTo>
                <a:lnTo>
                  <a:pt x="276" y="278"/>
                </a:lnTo>
                <a:lnTo>
                  <a:pt x="268" y="268"/>
                </a:lnTo>
                <a:lnTo>
                  <a:pt x="266" y="276"/>
                </a:lnTo>
                <a:lnTo>
                  <a:pt x="272" y="278"/>
                </a:lnTo>
                <a:lnTo>
                  <a:pt x="270" y="282"/>
                </a:lnTo>
                <a:lnTo>
                  <a:pt x="266" y="280"/>
                </a:lnTo>
                <a:lnTo>
                  <a:pt x="264" y="274"/>
                </a:lnTo>
                <a:lnTo>
                  <a:pt x="264" y="278"/>
                </a:lnTo>
                <a:lnTo>
                  <a:pt x="260" y="278"/>
                </a:lnTo>
                <a:lnTo>
                  <a:pt x="258" y="280"/>
                </a:lnTo>
                <a:lnTo>
                  <a:pt x="250" y="280"/>
                </a:lnTo>
                <a:lnTo>
                  <a:pt x="252" y="288"/>
                </a:lnTo>
                <a:lnTo>
                  <a:pt x="250" y="288"/>
                </a:lnTo>
                <a:lnTo>
                  <a:pt x="248" y="282"/>
                </a:lnTo>
                <a:lnTo>
                  <a:pt x="246" y="280"/>
                </a:lnTo>
                <a:lnTo>
                  <a:pt x="244" y="282"/>
                </a:lnTo>
                <a:lnTo>
                  <a:pt x="246" y="288"/>
                </a:lnTo>
                <a:lnTo>
                  <a:pt x="242" y="292"/>
                </a:lnTo>
                <a:lnTo>
                  <a:pt x="246" y="298"/>
                </a:lnTo>
                <a:lnTo>
                  <a:pt x="242" y="298"/>
                </a:lnTo>
                <a:lnTo>
                  <a:pt x="236" y="298"/>
                </a:lnTo>
                <a:lnTo>
                  <a:pt x="228" y="294"/>
                </a:lnTo>
                <a:lnTo>
                  <a:pt x="226" y="296"/>
                </a:lnTo>
                <a:lnTo>
                  <a:pt x="228" y="302"/>
                </a:lnTo>
                <a:lnTo>
                  <a:pt x="224" y="300"/>
                </a:lnTo>
                <a:lnTo>
                  <a:pt x="222" y="298"/>
                </a:lnTo>
                <a:lnTo>
                  <a:pt x="220" y="302"/>
                </a:lnTo>
                <a:lnTo>
                  <a:pt x="222" y="312"/>
                </a:lnTo>
                <a:lnTo>
                  <a:pt x="220" y="312"/>
                </a:lnTo>
                <a:lnTo>
                  <a:pt x="218" y="304"/>
                </a:lnTo>
                <a:lnTo>
                  <a:pt x="212" y="304"/>
                </a:lnTo>
                <a:lnTo>
                  <a:pt x="204" y="308"/>
                </a:lnTo>
                <a:lnTo>
                  <a:pt x="200" y="304"/>
                </a:lnTo>
                <a:lnTo>
                  <a:pt x="198" y="296"/>
                </a:lnTo>
                <a:lnTo>
                  <a:pt x="196" y="292"/>
                </a:lnTo>
                <a:lnTo>
                  <a:pt x="192" y="294"/>
                </a:lnTo>
                <a:lnTo>
                  <a:pt x="190" y="294"/>
                </a:lnTo>
                <a:lnTo>
                  <a:pt x="188" y="296"/>
                </a:lnTo>
                <a:lnTo>
                  <a:pt x="186" y="294"/>
                </a:lnTo>
                <a:lnTo>
                  <a:pt x="184" y="298"/>
                </a:lnTo>
                <a:lnTo>
                  <a:pt x="180" y="302"/>
                </a:lnTo>
                <a:lnTo>
                  <a:pt x="178" y="296"/>
                </a:lnTo>
                <a:lnTo>
                  <a:pt x="176" y="298"/>
                </a:lnTo>
                <a:lnTo>
                  <a:pt x="164" y="296"/>
                </a:lnTo>
                <a:lnTo>
                  <a:pt x="160" y="298"/>
                </a:lnTo>
                <a:lnTo>
                  <a:pt x="158" y="294"/>
                </a:lnTo>
                <a:lnTo>
                  <a:pt x="156" y="294"/>
                </a:lnTo>
                <a:lnTo>
                  <a:pt x="152" y="296"/>
                </a:lnTo>
                <a:lnTo>
                  <a:pt x="150" y="292"/>
                </a:lnTo>
                <a:lnTo>
                  <a:pt x="122" y="272"/>
                </a:lnTo>
                <a:lnTo>
                  <a:pt x="116" y="264"/>
                </a:lnTo>
                <a:lnTo>
                  <a:pt x="112" y="268"/>
                </a:lnTo>
                <a:lnTo>
                  <a:pt x="110" y="264"/>
                </a:lnTo>
                <a:lnTo>
                  <a:pt x="106" y="270"/>
                </a:lnTo>
                <a:lnTo>
                  <a:pt x="102" y="268"/>
                </a:lnTo>
                <a:lnTo>
                  <a:pt x="90" y="276"/>
                </a:lnTo>
                <a:lnTo>
                  <a:pt x="78" y="274"/>
                </a:lnTo>
                <a:lnTo>
                  <a:pt x="72" y="280"/>
                </a:lnTo>
                <a:lnTo>
                  <a:pt x="76" y="282"/>
                </a:lnTo>
                <a:lnTo>
                  <a:pt x="70" y="288"/>
                </a:lnTo>
                <a:lnTo>
                  <a:pt x="76" y="290"/>
                </a:lnTo>
                <a:lnTo>
                  <a:pt x="70" y="292"/>
                </a:lnTo>
                <a:lnTo>
                  <a:pt x="64" y="280"/>
                </a:lnTo>
                <a:lnTo>
                  <a:pt x="26" y="202"/>
                </a:lnTo>
                <a:lnTo>
                  <a:pt x="18" y="190"/>
                </a:lnTo>
                <a:lnTo>
                  <a:pt x="0" y="164"/>
                </a:lnTo>
                <a:lnTo>
                  <a:pt x="2" y="162"/>
                </a:lnTo>
                <a:lnTo>
                  <a:pt x="4" y="158"/>
                </a:lnTo>
                <a:lnTo>
                  <a:pt x="6" y="154"/>
                </a:lnTo>
                <a:lnTo>
                  <a:pt x="6" y="150"/>
                </a:lnTo>
                <a:lnTo>
                  <a:pt x="18" y="142"/>
                </a:lnTo>
                <a:lnTo>
                  <a:pt x="22" y="132"/>
                </a:lnTo>
                <a:lnTo>
                  <a:pt x="20" y="130"/>
                </a:lnTo>
                <a:lnTo>
                  <a:pt x="30" y="112"/>
                </a:lnTo>
                <a:lnTo>
                  <a:pt x="38" y="112"/>
                </a:lnTo>
                <a:lnTo>
                  <a:pt x="44" y="104"/>
                </a:lnTo>
                <a:lnTo>
                  <a:pt x="48" y="94"/>
                </a:lnTo>
                <a:lnTo>
                  <a:pt x="64" y="76"/>
                </a:lnTo>
                <a:lnTo>
                  <a:pt x="66" y="66"/>
                </a:lnTo>
                <a:lnTo>
                  <a:pt x="72" y="58"/>
                </a:lnTo>
                <a:lnTo>
                  <a:pt x="76" y="54"/>
                </a:lnTo>
                <a:lnTo>
                  <a:pt x="84" y="50"/>
                </a:lnTo>
                <a:lnTo>
                  <a:pt x="88" y="50"/>
                </a:lnTo>
                <a:lnTo>
                  <a:pt x="92" y="40"/>
                </a:lnTo>
                <a:lnTo>
                  <a:pt x="106" y="40"/>
                </a:lnTo>
                <a:lnTo>
                  <a:pt x="110" y="36"/>
                </a:lnTo>
                <a:lnTo>
                  <a:pt x="112" y="38"/>
                </a:lnTo>
                <a:lnTo>
                  <a:pt x="112" y="36"/>
                </a:lnTo>
                <a:lnTo>
                  <a:pt x="118" y="36"/>
                </a:lnTo>
                <a:lnTo>
                  <a:pt x="120" y="32"/>
                </a:lnTo>
                <a:lnTo>
                  <a:pt x="128" y="34"/>
                </a:lnTo>
                <a:lnTo>
                  <a:pt x="136" y="26"/>
                </a:lnTo>
                <a:lnTo>
                  <a:pt x="138" y="1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8" name="Freeform 122"/>
          <p:cNvSpPr>
            <a:spLocks/>
          </p:cNvSpPr>
          <p:nvPr/>
        </p:nvSpPr>
        <p:spPr bwMode="auto">
          <a:xfrm>
            <a:off x="3545205" y="2095098"/>
            <a:ext cx="479425" cy="508000"/>
          </a:xfrm>
          <a:custGeom>
            <a:avLst/>
            <a:gdLst>
              <a:gd name="T0" fmla="*/ 123825 w 302"/>
              <a:gd name="T1" fmla="*/ 34925 h 320"/>
              <a:gd name="T2" fmla="*/ 117475 w 302"/>
              <a:gd name="T3" fmla="*/ 25400 h 320"/>
              <a:gd name="T4" fmla="*/ 123825 w 302"/>
              <a:gd name="T5" fmla="*/ 12700 h 320"/>
              <a:gd name="T6" fmla="*/ 133350 w 302"/>
              <a:gd name="T7" fmla="*/ 0 h 320"/>
              <a:gd name="T8" fmla="*/ 377825 w 302"/>
              <a:gd name="T9" fmla="*/ 60325 h 320"/>
              <a:gd name="T10" fmla="*/ 412750 w 302"/>
              <a:gd name="T11" fmla="*/ 88900 h 320"/>
              <a:gd name="T12" fmla="*/ 434975 w 302"/>
              <a:gd name="T13" fmla="*/ 85725 h 320"/>
              <a:gd name="T14" fmla="*/ 466725 w 302"/>
              <a:gd name="T15" fmla="*/ 107950 h 320"/>
              <a:gd name="T16" fmla="*/ 457200 w 302"/>
              <a:gd name="T17" fmla="*/ 152400 h 320"/>
              <a:gd name="T18" fmla="*/ 447675 w 302"/>
              <a:gd name="T19" fmla="*/ 184150 h 320"/>
              <a:gd name="T20" fmla="*/ 428625 w 302"/>
              <a:gd name="T21" fmla="*/ 171450 h 320"/>
              <a:gd name="T22" fmla="*/ 434975 w 302"/>
              <a:gd name="T23" fmla="*/ 187325 h 320"/>
              <a:gd name="T24" fmla="*/ 438150 w 302"/>
              <a:gd name="T25" fmla="*/ 196850 h 320"/>
              <a:gd name="T26" fmla="*/ 415925 w 302"/>
              <a:gd name="T27" fmla="*/ 222250 h 320"/>
              <a:gd name="T28" fmla="*/ 444500 w 302"/>
              <a:gd name="T29" fmla="*/ 304800 h 320"/>
              <a:gd name="T30" fmla="*/ 415925 w 302"/>
              <a:gd name="T31" fmla="*/ 368300 h 320"/>
              <a:gd name="T32" fmla="*/ 250825 w 302"/>
              <a:gd name="T33" fmla="*/ 498475 h 320"/>
              <a:gd name="T34" fmla="*/ 238125 w 302"/>
              <a:gd name="T35" fmla="*/ 479425 h 320"/>
              <a:gd name="T36" fmla="*/ 231775 w 302"/>
              <a:gd name="T37" fmla="*/ 473075 h 320"/>
              <a:gd name="T38" fmla="*/ 228600 w 302"/>
              <a:gd name="T39" fmla="*/ 463550 h 320"/>
              <a:gd name="T40" fmla="*/ 215900 w 302"/>
              <a:gd name="T41" fmla="*/ 466725 h 320"/>
              <a:gd name="T42" fmla="*/ 203200 w 302"/>
              <a:gd name="T43" fmla="*/ 476250 h 320"/>
              <a:gd name="T44" fmla="*/ 190500 w 302"/>
              <a:gd name="T45" fmla="*/ 473075 h 320"/>
              <a:gd name="T46" fmla="*/ 196850 w 302"/>
              <a:gd name="T47" fmla="*/ 460375 h 320"/>
              <a:gd name="T48" fmla="*/ 203200 w 302"/>
              <a:gd name="T49" fmla="*/ 450850 h 320"/>
              <a:gd name="T50" fmla="*/ 171450 w 302"/>
              <a:gd name="T51" fmla="*/ 454025 h 320"/>
              <a:gd name="T52" fmla="*/ 168275 w 302"/>
              <a:gd name="T53" fmla="*/ 422275 h 320"/>
              <a:gd name="T54" fmla="*/ 152400 w 302"/>
              <a:gd name="T55" fmla="*/ 400050 h 320"/>
              <a:gd name="T56" fmla="*/ 158750 w 302"/>
              <a:gd name="T57" fmla="*/ 387350 h 320"/>
              <a:gd name="T58" fmla="*/ 136525 w 302"/>
              <a:gd name="T59" fmla="*/ 371475 h 320"/>
              <a:gd name="T60" fmla="*/ 136525 w 302"/>
              <a:gd name="T61" fmla="*/ 336550 h 320"/>
              <a:gd name="T62" fmla="*/ 133350 w 302"/>
              <a:gd name="T63" fmla="*/ 301625 h 320"/>
              <a:gd name="T64" fmla="*/ 142875 w 302"/>
              <a:gd name="T65" fmla="*/ 288925 h 320"/>
              <a:gd name="T66" fmla="*/ 136525 w 302"/>
              <a:gd name="T67" fmla="*/ 273050 h 320"/>
              <a:gd name="T68" fmla="*/ 117475 w 302"/>
              <a:gd name="T69" fmla="*/ 260350 h 320"/>
              <a:gd name="T70" fmla="*/ 107950 w 302"/>
              <a:gd name="T71" fmla="*/ 247650 h 320"/>
              <a:gd name="T72" fmla="*/ 95250 w 302"/>
              <a:gd name="T73" fmla="*/ 241300 h 320"/>
              <a:gd name="T74" fmla="*/ 92075 w 302"/>
              <a:gd name="T75" fmla="*/ 231775 h 320"/>
              <a:gd name="T76" fmla="*/ 85725 w 302"/>
              <a:gd name="T77" fmla="*/ 228600 h 320"/>
              <a:gd name="T78" fmla="*/ 79375 w 302"/>
              <a:gd name="T79" fmla="*/ 222250 h 320"/>
              <a:gd name="T80" fmla="*/ 69850 w 302"/>
              <a:gd name="T81" fmla="*/ 209550 h 320"/>
              <a:gd name="T82" fmla="*/ 66675 w 302"/>
              <a:gd name="T83" fmla="*/ 209550 h 320"/>
              <a:gd name="T84" fmla="*/ 63500 w 302"/>
              <a:gd name="T85" fmla="*/ 203200 h 320"/>
              <a:gd name="T86" fmla="*/ 57150 w 302"/>
              <a:gd name="T87" fmla="*/ 177800 h 320"/>
              <a:gd name="T88" fmla="*/ 47625 w 302"/>
              <a:gd name="T89" fmla="*/ 171450 h 320"/>
              <a:gd name="T90" fmla="*/ 44450 w 302"/>
              <a:gd name="T91" fmla="*/ 152400 h 320"/>
              <a:gd name="T92" fmla="*/ 44450 w 302"/>
              <a:gd name="T93" fmla="*/ 149225 h 320"/>
              <a:gd name="T94" fmla="*/ 41275 w 302"/>
              <a:gd name="T95" fmla="*/ 142875 h 320"/>
              <a:gd name="T96" fmla="*/ 38100 w 302"/>
              <a:gd name="T97" fmla="*/ 133350 h 320"/>
              <a:gd name="T98" fmla="*/ 22225 w 302"/>
              <a:gd name="T99" fmla="*/ 107950 h 320"/>
              <a:gd name="T100" fmla="*/ 12700 w 302"/>
              <a:gd name="T101" fmla="*/ 88900 h 320"/>
              <a:gd name="T102" fmla="*/ 6350 w 302"/>
              <a:gd name="T103" fmla="*/ 82550 h 320"/>
              <a:gd name="T104" fmla="*/ 0 w 302"/>
              <a:gd name="T105" fmla="*/ 82550 h 320"/>
              <a:gd name="T106" fmla="*/ 0 w 302"/>
              <a:gd name="T107" fmla="*/ 82550 h 3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02" h="320">
                <a:moveTo>
                  <a:pt x="0" y="52"/>
                </a:moveTo>
                <a:lnTo>
                  <a:pt x="78" y="22"/>
                </a:lnTo>
                <a:lnTo>
                  <a:pt x="74" y="18"/>
                </a:lnTo>
                <a:lnTo>
                  <a:pt x="74" y="16"/>
                </a:lnTo>
                <a:lnTo>
                  <a:pt x="76" y="14"/>
                </a:lnTo>
                <a:lnTo>
                  <a:pt x="78" y="8"/>
                </a:lnTo>
                <a:lnTo>
                  <a:pt x="82" y="8"/>
                </a:lnTo>
                <a:lnTo>
                  <a:pt x="84" y="0"/>
                </a:lnTo>
                <a:lnTo>
                  <a:pt x="190" y="50"/>
                </a:lnTo>
                <a:lnTo>
                  <a:pt x="238" y="38"/>
                </a:lnTo>
                <a:lnTo>
                  <a:pt x="254" y="50"/>
                </a:lnTo>
                <a:lnTo>
                  <a:pt x="260" y="56"/>
                </a:lnTo>
                <a:lnTo>
                  <a:pt x="264" y="58"/>
                </a:lnTo>
                <a:lnTo>
                  <a:pt x="274" y="54"/>
                </a:lnTo>
                <a:lnTo>
                  <a:pt x="284" y="64"/>
                </a:lnTo>
                <a:lnTo>
                  <a:pt x="294" y="68"/>
                </a:lnTo>
                <a:lnTo>
                  <a:pt x="302" y="80"/>
                </a:lnTo>
                <a:lnTo>
                  <a:pt x="288" y="96"/>
                </a:lnTo>
                <a:lnTo>
                  <a:pt x="286" y="112"/>
                </a:lnTo>
                <a:lnTo>
                  <a:pt x="282" y="116"/>
                </a:lnTo>
                <a:lnTo>
                  <a:pt x="278" y="104"/>
                </a:lnTo>
                <a:lnTo>
                  <a:pt x="270" y="108"/>
                </a:lnTo>
                <a:lnTo>
                  <a:pt x="268" y="112"/>
                </a:lnTo>
                <a:lnTo>
                  <a:pt x="274" y="118"/>
                </a:lnTo>
                <a:lnTo>
                  <a:pt x="274" y="124"/>
                </a:lnTo>
                <a:lnTo>
                  <a:pt x="276" y="124"/>
                </a:lnTo>
                <a:lnTo>
                  <a:pt x="268" y="136"/>
                </a:lnTo>
                <a:lnTo>
                  <a:pt x="262" y="140"/>
                </a:lnTo>
                <a:lnTo>
                  <a:pt x="260" y="142"/>
                </a:lnTo>
                <a:lnTo>
                  <a:pt x="280" y="192"/>
                </a:lnTo>
                <a:lnTo>
                  <a:pt x="280" y="214"/>
                </a:lnTo>
                <a:lnTo>
                  <a:pt x="262" y="232"/>
                </a:lnTo>
                <a:lnTo>
                  <a:pt x="160" y="320"/>
                </a:lnTo>
                <a:lnTo>
                  <a:pt x="158" y="314"/>
                </a:lnTo>
                <a:lnTo>
                  <a:pt x="158" y="310"/>
                </a:lnTo>
                <a:lnTo>
                  <a:pt x="150" y="302"/>
                </a:lnTo>
                <a:lnTo>
                  <a:pt x="150" y="300"/>
                </a:lnTo>
                <a:lnTo>
                  <a:pt x="146" y="298"/>
                </a:lnTo>
                <a:lnTo>
                  <a:pt x="144" y="296"/>
                </a:lnTo>
                <a:lnTo>
                  <a:pt x="144" y="292"/>
                </a:lnTo>
                <a:lnTo>
                  <a:pt x="140" y="290"/>
                </a:lnTo>
                <a:lnTo>
                  <a:pt x="136" y="294"/>
                </a:lnTo>
                <a:lnTo>
                  <a:pt x="128" y="296"/>
                </a:lnTo>
                <a:lnTo>
                  <a:pt x="128" y="300"/>
                </a:lnTo>
                <a:lnTo>
                  <a:pt x="122" y="302"/>
                </a:lnTo>
                <a:lnTo>
                  <a:pt x="120" y="298"/>
                </a:lnTo>
                <a:lnTo>
                  <a:pt x="124" y="292"/>
                </a:lnTo>
                <a:lnTo>
                  <a:pt x="124" y="290"/>
                </a:lnTo>
                <a:lnTo>
                  <a:pt x="126" y="290"/>
                </a:lnTo>
                <a:lnTo>
                  <a:pt x="128" y="284"/>
                </a:lnTo>
                <a:lnTo>
                  <a:pt x="120" y="282"/>
                </a:lnTo>
                <a:lnTo>
                  <a:pt x="108" y="286"/>
                </a:lnTo>
                <a:lnTo>
                  <a:pt x="110" y="270"/>
                </a:lnTo>
                <a:lnTo>
                  <a:pt x="106" y="266"/>
                </a:lnTo>
                <a:lnTo>
                  <a:pt x="102" y="258"/>
                </a:lnTo>
                <a:lnTo>
                  <a:pt x="96" y="252"/>
                </a:lnTo>
                <a:lnTo>
                  <a:pt x="96" y="246"/>
                </a:lnTo>
                <a:lnTo>
                  <a:pt x="100" y="244"/>
                </a:lnTo>
                <a:lnTo>
                  <a:pt x="100" y="240"/>
                </a:lnTo>
                <a:lnTo>
                  <a:pt x="86" y="234"/>
                </a:lnTo>
                <a:lnTo>
                  <a:pt x="84" y="220"/>
                </a:lnTo>
                <a:lnTo>
                  <a:pt x="86" y="212"/>
                </a:lnTo>
                <a:lnTo>
                  <a:pt x="82" y="200"/>
                </a:lnTo>
                <a:lnTo>
                  <a:pt x="84" y="190"/>
                </a:lnTo>
                <a:lnTo>
                  <a:pt x="86" y="184"/>
                </a:lnTo>
                <a:lnTo>
                  <a:pt x="90" y="182"/>
                </a:lnTo>
                <a:lnTo>
                  <a:pt x="90" y="178"/>
                </a:lnTo>
                <a:lnTo>
                  <a:pt x="86" y="172"/>
                </a:lnTo>
                <a:lnTo>
                  <a:pt x="80" y="174"/>
                </a:lnTo>
                <a:lnTo>
                  <a:pt x="74" y="164"/>
                </a:lnTo>
                <a:lnTo>
                  <a:pt x="68" y="162"/>
                </a:lnTo>
                <a:lnTo>
                  <a:pt x="68" y="156"/>
                </a:lnTo>
                <a:lnTo>
                  <a:pt x="62" y="156"/>
                </a:lnTo>
                <a:lnTo>
                  <a:pt x="60" y="152"/>
                </a:lnTo>
                <a:lnTo>
                  <a:pt x="60" y="150"/>
                </a:lnTo>
                <a:lnTo>
                  <a:pt x="58" y="146"/>
                </a:lnTo>
                <a:lnTo>
                  <a:pt x="56" y="142"/>
                </a:lnTo>
                <a:lnTo>
                  <a:pt x="54" y="144"/>
                </a:lnTo>
                <a:lnTo>
                  <a:pt x="54" y="140"/>
                </a:lnTo>
                <a:lnTo>
                  <a:pt x="50" y="140"/>
                </a:lnTo>
                <a:lnTo>
                  <a:pt x="46" y="138"/>
                </a:lnTo>
                <a:lnTo>
                  <a:pt x="44" y="132"/>
                </a:lnTo>
                <a:lnTo>
                  <a:pt x="46" y="130"/>
                </a:lnTo>
                <a:lnTo>
                  <a:pt x="42" y="132"/>
                </a:lnTo>
                <a:lnTo>
                  <a:pt x="38" y="130"/>
                </a:lnTo>
                <a:lnTo>
                  <a:pt x="40" y="128"/>
                </a:lnTo>
                <a:lnTo>
                  <a:pt x="40" y="120"/>
                </a:lnTo>
                <a:lnTo>
                  <a:pt x="36" y="112"/>
                </a:lnTo>
                <a:lnTo>
                  <a:pt x="30" y="112"/>
                </a:lnTo>
                <a:lnTo>
                  <a:pt x="30" y="108"/>
                </a:lnTo>
                <a:lnTo>
                  <a:pt x="28" y="100"/>
                </a:lnTo>
                <a:lnTo>
                  <a:pt x="28" y="96"/>
                </a:lnTo>
                <a:lnTo>
                  <a:pt x="26" y="96"/>
                </a:lnTo>
                <a:lnTo>
                  <a:pt x="28" y="94"/>
                </a:lnTo>
                <a:lnTo>
                  <a:pt x="24" y="90"/>
                </a:lnTo>
                <a:lnTo>
                  <a:pt x="26" y="90"/>
                </a:lnTo>
                <a:lnTo>
                  <a:pt x="24" y="88"/>
                </a:lnTo>
                <a:lnTo>
                  <a:pt x="24" y="84"/>
                </a:lnTo>
                <a:lnTo>
                  <a:pt x="18" y="80"/>
                </a:lnTo>
                <a:lnTo>
                  <a:pt x="14" y="68"/>
                </a:lnTo>
                <a:lnTo>
                  <a:pt x="6" y="60"/>
                </a:lnTo>
                <a:lnTo>
                  <a:pt x="8" y="56"/>
                </a:lnTo>
                <a:lnTo>
                  <a:pt x="4" y="56"/>
                </a:lnTo>
                <a:lnTo>
                  <a:pt x="4" y="52"/>
                </a:lnTo>
                <a:lnTo>
                  <a:pt x="0" y="52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9" name="Freeform 123"/>
          <p:cNvSpPr>
            <a:spLocks/>
          </p:cNvSpPr>
          <p:nvPr/>
        </p:nvSpPr>
        <p:spPr bwMode="auto">
          <a:xfrm>
            <a:off x="3957955" y="2130023"/>
            <a:ext cx="352425" cy="371475"/>
          </a:xfrm>
          <a:custGeom>
            <a:avLst/>
            <a:gdLst>
              <a:gd name="T0" fmla="*/ 130175 w 222"/>
              <a:gd name="T1" fmla="*/ 123825 h 234"/>
              <a:gd name="T2" fmla="*/ 149225 w 222"/>
              <a:gd name="T3" fmla="*/ 139700 h 234"/>
              <a:gd name="T4" fmla="*/ 149225 w 222"/>
              <a:gd name="T5" fmla="*/ 127000 h 234"/>
              <a:gd name="T6" fmla="*/ 152400 w 222"/>
              <a:gd name="T7" fmla="*/ 114300 h 234"/>
              <a:gd name="T8" fmla="*/ 190500 w 222"/>
              <a:gd name="T9" fmla="*/ 104775 h 234"/>
              <a:gd name="T10" fmla="*/ 203200 w 222"/>
              <a:gd name="T11" fmla="*/ 98425 h 234"/>
              <a:gd name="T12" fmla="*/ 212725 w 222"/>
              <a:gd name="T13" fmla="*/ 98425 h 234"/>
              <a:gd name="T14" fmla="*/ 266700 w 222"/>
              <a:gd name="T15" fmla="*/ 142875 h 234"/>
              <a:gd name="T16" fmla="*/ 276225 w 222"/>
              <a:gd name="T17" fmla="*/ 146050 h 234"/>
              <a:gd name="T18" fmla="*/ 282575 w 222"/>
              <a:gd name="T19" fmla="*/ 152400 h 234"/>
              <a:gd name="T20" fmla="*/ 307975 w 222"/>
              <a:gd name="T21" fmla="*/ 152400 h 234"/>
              <a:gd name="T22" fmla="*/ 314325 w 222"/>
              <a:gd name="T23" fmla="*/ 158750 h 234"/>
              <a:gd name="T24" fmla="*/ 323850 w 222"/>
              <a:gd name="T25" fmla="*/ 146050 h 234"/>
              <a:gd name="T26" fmla="*/ 330200 w 222"/>
              <a:gd name="T27" fmla="*/ 146050 h 234"/>
              <a:gd name="T28" fmla="*/ 339725 w 222"/>
              <a:gd name="T29" fmla="*/ 142875 h 234"/>
              <a:gd name="T30" fmla="*/ 346075 w 222"/>
              <a:gd name="T31" fmla="*/ 161925 h 234"/>
              <a:gd name="T32" fmla="*/ 352425 w 222"/>
              <a:gd name="T33" fmla="*/ 168275 h 234"/>
              <a:gd name="T34" fmla="*/ 333375 w 222"/>
              <a:gd name="T35" fmla="*/ 177800 h 234"/>
              <a:gd name="T36" fmla="*/ 327025 w 222"/>
              <a:gd name="T37" fmla="*/ 187325 h 234"/>
              <a:gd name="T38" fmla="*/ 317500 w 222"/>
              <a:gd name="T39" fmla="*/ 203200 h 234"/>
              <a:gd name="T40" fmla="*/ 311150 w 222"/>
              <a:gd name="T41" fmla="*/ 212725 h 234"/>
              <a:gd name="T42" fmla="*/ 311150 w 222"/>
              <a:gd name="T43" fmla="*/ 225425 h 234"/>
              <a:gd name="T44" fmla="*/ 295275 w 222"/>
              <a:gd name="T45" fmla="*/ 254000 h 234"/>
              <a:gd name="T46" fmla="*/ 285750 w 222"/>
              <a:gd name="T47" fmla="*/ 269875 h 234"/>
              <a:gd name="T48" fmla="*/ 260350 w 222"/>
              <a:gd name="T49" fmla="*/ 276225 h 234"/>
              <a:gd name="T50" fmla="*/ 212725 w 222"/>
              <a:gd name="T51" fmla="*/ 266700 h 234"/>
              <a:gd name="T52" fmla="*/ 200025 w 222"/>
              <a:gd name="T53" fmla="*/ 273050 h 234"/>
              <a:gd name="T54" fmla="*/ 187325 w 222"/>
              <a:gd name="T55" fmla="*/ 298450 h 234"/>
              <a:gd name="T56" fmla="*/ 165100 w 222"/>
              <a:gd name="T57" fmla="*/ 330200 h 234"/>
              <a:gd name="T58" fmla="*/ 161925 w 222"/>
              <a:gd name="T59" fmla="*/ 342900 h 234"/>
              <a:gd name="T60" fmla="*/ 168275 w 222"/>
              <a:gd name="T61" fmla="*/ 352425 h 234"/>
              <a:gd name="T62" fmla="*/ 171450 w 222"/>
              <a:gd name="T63" fmla="*/ 365125 h 234"/>
              <a:gd name="T64" fmla="*/ 149225 w 222"/>
              <a:gd name="T65" fmla="*/ 361950 h 234"/>
              <a:gd name="T66" fmla="*/ 139700 w 222"/>
              <a:gd name="T67" fmla="*/ 361950 h 234"/>
              <a:gd name="T68" fmla="*/ 120650 w 222"/>
              <a:gd name="T69" fmla="*/ 368300 h 234"/>
              <a:gd name="T70" fmla="*/ 76200 w 222"/>
              <a:gd name="T71" fmla="*/ 365125 h 234"/>
              <a:gd name="T72" fmla="*/ 57150 w 222"/>
              <a:gd name="T73" fmla="*/ 352425 h 234"/>
              <a:gd name="T74" fmla="*/ 31750 w 222"/>
              <a:gd name="T75" fmla="*/ 355600 h 234"/>
              <a:gd name="T76" fmla="*/ 31750 w 222"/>
              <a:gd name="T77" fmla="*/ 304800 h 234"/>
              <a:gd name="T78" fmla="*/ 0 w 222"/>
              <a:gd name="T79" fmla="*/ 190500 h 234"/>
              <a:gd name="T80" fmla="*/ 12700 w 222"/>
              <a:gd name="T81" fmla="*/ 180975 h 234"/>
              <a:gd name="T82" fmla="*/ 22225 w 222"/>
              <a:gd name="T83" fmla="*/ 161925 h 234"/>
              <a:gd name="T84" fmla="*/ 12700 w 222"/>
              <a:gd name="T85" fmla="*/ 142875 h 234"/>
              <a:gd name="T86" fmla="*/ 28575 w 222"/>
              <a:gd name="T87" fmla="*/ 130175 h 234"/>
              <a:gd name="T88" fmla="*/ 41275 w 222"/>
              <a:gd name="T89" fmla="*/ 142875 h 234"/>
              <a:gd name="T90" fmla="*/ 66675 w 222"/>
              <a:gd name="T91" fmla="*/ 92075 h 234"/>
              <a:gd name="T92" fmla="*/ 38100 w 222"/>
              <a:gd name="T93" fmla="*/ 66675 h 234"/>
              <a:gd name="T94" fmla="*/ 25400 w 222"/>
              <a:gd name="T95" fmla="*/ 47625 h 234"/>
              <a:gd name="T96" fmla="*/ 28575 w 222"/>
              <a:gd name="T97" fmla="*/ 34925 h 234"/>
              <a:gd name="T98" fmla="*/ 69850 w 222"/>
              <a:gd name="T99" fmla="*/ 0 h 234"/>
              <a:gd name="T100" fmla="*/ 69850 w 222"/>
              <a:gd name="T101" fmla="*/ 0 h 2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22" h="234">
                <a:moveTo>
                  <a:pt x="44" y="0"/>
                </a:moveTo>
                <a:lnTo>
                  <a:pt x="82" y="78"/>
                </a:lnTo>
                <a:lnTo>
                  <a:pt x="88" y="90"/>
                </a:lnTo>
                <a:lnTo>
                  <a:pt x="94" y="88"/>
                </a:lnTo>
                <a:lnTo>
                  <a:pt x="88" y="86"/>
                </a:lnTo>
                <a:lnTo>
                  <a:pt x="94" y="80"/>
                </a:lnTo>
                <a:lnTo>
                  <a:pt x="90" y="78"/>
                </a:lnTo>
                <a:lnTo>
                  <a:pt x="96" y="72"/>
                </a:lnTo>
                <a:lnTo>
                  <a:pt x="108" y="74"/>
                </a:lnTo>
                <a:lnTo>
                  <a:pt x="120" y="66"/>
                </a:lnTo>
                <a:lnTo>
                  <a:pt x="124" y="68"/>
                </a:lnTo>
                <a:lnTo>
                  <a:pt x="128" y="62"/>
                </a:lnTo>
                <a:lnTo>
                  <a:pt x="130" y="66"/>
                </a:lnTo>
                <a:lnTo>
                  <a:pt x="134" y="62"/>
                </a:lnTo>
                <a:lnTo>
                  <a:pt x="140" y="70"/>
                </a:lnTo>
                <a:lnTo>
                  <a:pt x="168" y="90"/>
                </a:lnTo>
                <a:lnTo>
                  <a:pt x="170" y="94"/>
                </a:lnTo>
                <a:lnTo>
                  <a:pt x="174" y="92"/>
                </a:lnTo>
                <a:lnTo>
                  <a:pt x="176" y="92"/>
                </a:lnTo>
                <a:lnTo>
                  <a:pt x="178" y="96"/>
                </a:lnTo>
                <a:lnTo>
                  <a:pt x="182" y="94"/>
                </a:lnTo>
                <a:lnTo>
                  <a:pt x="194" y="96"/>
                </a:lnTo>
                <a:lnTo>
                  <a:pt x="196" y="94"/>
                </a:lnTo>
                <a:lnTo>
                  <a:pt x="198" y="100"/>
                </a:lnTo>
                <a:lnTo>
                  <a:pt x="202" y="96"/>
                </a:lnTo>
                <a:lnTo>
                  <a:pt x="204" y="92"/>
                </a:lnTo>
                <a:lnTo>
                  <a:pt x="206" y="94"/>
                </a:lnTo>
                <a:lnTo>
                  <a:pt x="208" y="92"/>
                </a:lnTo>
                <a:lnTo>
                  <a:pt x="210" y="92"/>
                </a:lnTo>
                <a:lnTo>
                  <a:pt x="214" y="90"/>
                </a:lnTo>
                <a:lnTo>
                  <a:pt x="216" y="94"/>
                </a:lnTo>
                <a:lnTo>
                  <a:pt x="218" y="102"/>
                </a:lnTo>
                <a:lnTo>
                  <a:pt x="222" y="106"/>
                </a:lnTo>
                <a:lnTo>
                  <a:pt x="216" y="114"/>
                </a:lnTo>
                <a:lnTo>
                  <a:pt x="210" y="112"/>
                </a:lnTo>
                <a:lnTo>
                  <a:pt x="206" y="116"/>
                </a:lnTo>
                <a:lnTo>
                  <a:pt x="206" y="118"/>
                </a:lnTo>
                <a:lnTo>
                  <a:pt x="206" y="122"/>
                </a:lnTo>
                <a:lnTo>
                  <a:pt x="200" y="128"/>
                </a:lnTo>
                <a:lnTo>
                  <a:pt x="200" y="134"/>
                </a:lnTo>
                <a:lnTo>
                  <a:pt x="196" y="134"/>
                </a:lnTo>
                <a:lnTo>
                  <a:pt x="194" y="142"/>
                </a:lnTo>
                <a:lnTo>
                  <a:pt x="196" y="142"/>
                </a:lnTo>
                <a:lnTo>
                  <a:pt x="194" y="154"/>
                </a:lnTo>
                <a:lnTo>
                  <a:pt x="186" y="160"/>
                </a:lnTo>
                <a:lnTo>
                  <a:pt x="182" y="162"/>
                </a:lnTo>
                <a:lnTo>
                  <a:pt x="180" y="170"/>
                </a:lnTo>
                <a:lnTo>
                  <a:pt x="176" y="176"/>
                </a:lnTo>
                <a:lnTo>
                  <a:pt x="164" y="174"/>
                </a:lnTo>
                <a:lnTo>
                  <a:pt x="150" y="176"/>
                </a:lnTo>
                <a:lnTo>
                  <a:pt x="134" y="168"/>
                </a:lnTo>
                <a:lnTo>
                  <a:pt x="128" y="170"/>
                </a:lnTo>
                <a:lnTo>
                  <a:pt x="126" y="172"/>
                </a:lnTo>
                <a:lnTo>
                  <a:pt x="126" y="182"/>
                </a:lnTo>
                <a:lnTo>
                  <a:pt x="118" y="188"/>
                </a:lnTo>
                <a:lnTo>
                  <a:pt x="116" y="194"/>
                </a:lnTo>
                <a:lnTo>
                  <a:pt x="104" y="208"/>
                </a:lnTo>
                <a:lnTo>
                  <a:pt x="98" y="212"/>
                </a:lnTo>
                <a:lnTo>
                  <a:pt x="102" y="216"/>
                </a:lnTo>
                <a:lnTo>
                  <a:pt x="102" y="218"/>
                </a:lnTo>
                <a:lnTo>
                  <a:pt x="106" y="222"/>
                </a:lnTo>
                <a:lnTo>
                  <a:pt x="104" y="224"/>
                </a:lnTo>
                <a:lnTo>
                  <a:pt x="108" y="230"/>
                </a:lnTo>
                <a:lnTo>
                  <a:pt x="102" y="232"/>
                </a:lnTo>
                <a:lnTo>
                  <a:pt x="94" y="228"/>
                </a:lnTo>
                <a:lnTo>
                  <a:pt x="88" y="230"/>
                </a:lnTo>
                <a:lnTo>
                  <a:pt x="88" y="228"/>
                </a:lnTo>
                <a:lnTo>
                  <a:pt x="80" y="234"/>
                </a:lnTo>
                <a:lnTo>
                  <a:pt x="76" y="232"/>
                </a:lnTo>
                <a:lnTo>
                  <a:pt x="74" y="234"/>
                </a:lnTo>
                <a:lnTo>
                  <a:pt x="48" y="230"/>
                </a:lnTo>
                <a:lnTo>
                  <a:pt x="40" y="222"/>
                </a:lnTo>
                <a:lnTo>
                  <a:pt x="36" y="222"/>
                </a:lnTo>
                <a:lnTo>
                  <a:pt x="26" y="222"/>
                </a:lnTo>
                <a:lnTo>
                  <a:pt x="20" y="224"/>
                </a:lnTo>
                <a:lnTo>
                  <a:pt x="2" y="210"/>
                </a:lnTo>
                <a:lnTo>
                  <a:pt x="20" y="192"/>
                </a:lnTo>
                <a:lnTo>
                  <a:pt x="20" y="170"/>
                </a:lnTo>
                <a:lnTo>
                  <a:pt x="0" y="120"/>
                </a:lnTo>
                <a:lnTo>
                  <a:pt x="2" y="118"/>
                </a:lnTo>
                <a:lnTo>
                  <a:pt x="8" y="114"/>
                </a:lnTo>
                <a:lnTo>
                  <a:pt x="16" y="102"/>
                </a:lnTo>
                <a:lnTo>
                  <a:pt x="14" y="102"/>
                </a:lnTo>
                <a:lnTo>
                  <a:pt x="14" y="96"/>
                </a:lnTo>
                <a:lnTo>
                  <a:pt x="8" y="90"/>
                </a:lnTo>
                <a:lnTo>
                  <a:pt x="10" y="86"/>
                </a:lnTo>
                <a:lnTo>
                  <a:pt x="18" y="82"/>
                </a:lnTo>
                <a:lnTo>
                  <a:pt x="22" y="94"/>
                </a:lnTo>
                <a:lnTo>
                  <a:pt x="26" y="90"/>
                </a:lnTo>
                <a:lnTo>
                  <a:pt x="28" y="74"/>
                </a:lnTo>
                <a:lnTo>
                  <a:pt x="42" y="58"/>
                </a:lnTo>
                <a:lnTo>
                  <a:pt x="34" y="46"/>
                </a:lnTo>
                <a:lnTo>
                  <a:pt x="24" y="42"/>
                </a:lnTo>
                <a:lnTo>
                  <a:pt x="14" y="32"/>
                </a:lnTo>
                <a:lnTo>
                  <a:pt x="16" y="30"/>
                </a:lnTo>
                <a:lnTo>
                  <a:pt x="14" y="26"/>
                </a:lnTo>
                <a:lnTo>
                  <a:pt x="18" y="22"/>
                </a:lnTo>
                <a:lnTo>
                  <a:pt x="44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0" name="Freeform 124"/>
          <p:cNvSpPr>
            <a:spLocks/>
          </p:cNvSpPr>
          <p:nvPr/>
        </p:nvSpPr>
        <p:spPr bwMode="auto">
          <a:xfrm>
            <a:off x="3684905" y="2463398"/>
            <a:ext cx="555625" cy="520700"/>
          </a:xfrm>
          <a:custGeom>
            <a:avLst/>
            <a:gdLst>
              <a:gd name="T0" fmla="*/ 457200 w 350"/>
              <a:gd name="T1" fmla="*/ 44450 h 328"/>
              <a:gd name="T2" fmla="*/ 473075 w 350"/>
              <a:gd name="T3" fmla="*/ 50800 h 328"/>
              <a:gd name="T4" fmla="*/ 473075 w 350"/>
              <a:gd name="T5" fmla="*/ 79375 h 328"/>
              <a:gd name="T6" fmla="*/ 473075 w 350"/>
              <a:gd name="T7" fmla="*/ 95250 h 328"/>
              <a:gd name="T8" fmla="*/ 479425 w 350"/>
              <a:gd name="T9" fmla="*/ 111125 h 328"/>
              <a:gd name="T10" fmla="*/ 485775 w 350"/>
              <a:gd name="T11" fmla="*/ 130175 h 328"/>
              <a:gd name="T12" fmla="*/ 501650 w 350"/>
              <a:gd name="T13" fmla="*/ 139700 h 328"/>
              <a:gd name="T14" fmla="*/ 501650 w 350"/>
              <a:gd name="T15" fmla="*/ 158750 h 328"/>
              <a:gd name="T16" fmla="*/ 508000 w 350"/>
              <a:gd name="T17" fmla="*/ 180975 h 328"/>
              <a:gd name="T18" fmla="*/ 504825 w 350"/>
              <a:gd name="T19" fmla="*/ 196850 h 328"/>
              <a:gd name="T20" fmla="*/ 517525 w 350"/>
              <a:gd name="T21" fmla="*/ 206375 h 328"/>
              <a:gd name="T22" fmla="*/ 517525 w 350"/>
              <a:gd name="T23" fmla="*/ 238125 h 328"/>
              <a:gd name="T24" fmla="*/ 523875 w 350"/>
              <a:gd name="T25" fmla="*/ 254000 h 328"/>
              <a:gd name="T26" fmla="*/ 536575 w 350"/>
              <a:gd name="T27" fmla="*/ 266700 h 328"/>
              <a:gd name="T28" fmla="*/ 552450 w 350"/>
              <a:gd name="T29" fmla="*/ 276225 h 328"/>
              <a:gd name="T30" fmla="*/ 498475 w 350"/>
              <a:gd name="T31" fmla="*/ 304800 h 328"/>
              <a:gd name="T32" fmla="*/ 466725 w 350"/>
              <a:gd name="T33" fmla="*/ 330200 h 328"/>
              <a:gd name="T34" fmla="*/ 438150 w 350"/>
              <a:gd name="T35" fmla="*/ 349250 h 328"/>
              <a:gd name="T36" fmla="*/ 393700 w 350"/>
              <a:gd name="T37" fmla="*/ 422275 h 328"/>
              <a:gd name="T38" fmla="*/ 349250 w 350"/>
              <a:gd name="T39" fmla="*/ 444500 h 328"/>
              <a:gd name="T40" fmla="*/ 317500 w 350"/>
              <a:gd name="T41" fmla="*/ 447675 h 328"/>
              <a:gd name="T42" fmla="*/ 279400 w 350"/>
              <a:gd name="T43" fmla="*/ 482600 h 328"/>
              <a:gd name="T44" fmla="*/ 200025 w 350"/>
              <a:gd name="T45" fmla="*/ 501650 h 328"/>
              <a:gd name="T46" fmla="*/ 180975 w 350"/>
              <a:gd name="T47" fmla="*/ 511175 h 328"/>
              <a:gd name="T48" fmla="*/ 168275 w 350"/>
              <a:gd name="T49" fmla="*/ 485775 h 328"/>
              <a:gd name="T50" fmla="*/ 171450 w 350"/>
              <a:gd name="T51" fmla="*/ 444500 h 328"/>
              <a:gd name="T52" fmla="*/ 174625 w 350"/>
              <a:gd name="T53" fmla="*/ 425450 h 328"/>
              <a:gd name="T54" fmla="*/ 184150 w 350"/>
              <a:gd name="T55" fmla="*/ 419100 h 328"/>
              <a:gd name="T56" fmla="*/ 19050 w 350"/>
              <a:gd name="T57" fmla="*/ 349250 h 328"/>
              <a:gd name="T58" fmla="*/ 12700 w 350"/>
              <a:gd name="T59" fmla="*/ 323850 h 328"/>
              <a:gd name="T60" fmla="*/ 19050 w 350"/>
              <a:gd name="T61" fmla="*/ 276225 h 328"/>
              <a:gd name="T62" fmla="*/ 47625 w 350"/>
              <a:gd name="T63" fmla="*/ 263525 h 328"/>
              <a:gd name="T64" fmla="*/ 57150 w 350"/>
              <a:gd name="T65" fmla="*/ 238125 h 328"/>
              <a:gd name="T66" fmla="*/ 76200 w 350"/>
              <a:gd name="T67" fmla="*/ 234950 h 328"/>
              <a:gd name="T68" fmla="*/ 104775 w 350"/>
              <a:gd name="T69" fmla="*/ 209550 h 328"/>
              <a:gd name="T70" fmla="*/ 130175 w 350"/>
              <a:gd name="T71" fmla="*/ 180975 h 328"/>
              <a:gd name="T72" fmla="*/ 114300 w 350"/>
              <a:gd name="T73" fmla="*/ 139700 h 328"/>
              <a:gd name="T74" fmla="*/ 314325 w 350"/>
              <a:gd name="T75" fmla="*/ 19050 h 328"/>
              <a:gd name="T76" fmla="*/ 349250 w 350"/>
              <a:gd name="T77" fmla="*/ 31750 h 328"/>
              <a:gd name="T78" fmla="*/ 400050 w 350"/>
              <a:gd name="T79" fmla="*/ 38100 h 328"/>
              <a:gd name="T80" fmla="*/ 422275 w 350"/>
              <a:gd name="T81" fmla="*/ 28575 h 328"/>
              <a:gd name="T82" fmla="*/ 444500 w 350"/>
              <a:gd name="T83" fmla="*/ 31750 h 32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50" h="328">
                <a:moveTo>
                  <a:pt x="280" y="20"/>
                </a:moveTo>
                <a:lnTo>
                  <a:pt x="288" y="28"/>
                </a:lnTo>
                <a:lnTo>
                  <a:pt x="292" y="26"/>
                </a:lnTo>
                <a:lnTo>
                  <a:pt x="292" y="28"/>
                </a:lnTo>
                <a:lnTo>
                  <a:pt x="298" y="32"/>
                </a:lnTo>
                <a:lnTo>
                  <a:pt x="296" y="42"/>
                </a:lnTo>
                <a:lnTo>
                  <a:pt x="298" y="46"/>
                </a:lnTo>
                <a:lnTo>
                  <a:pt x="298" y="50"/>
                </a:lnTo>
                <a:lnTo>
                  <a:pt x="298" y="52"/>
                </a:lnTo>
                <a:lnTo>
                  <a:pt x="296" y="54"/>
                </a:lnTo>
                <a:lnTo>
                  <a:pt x="298" y="60"/>
                </a:lnTo>
                <a:lnTo>
                  <a:pt x="296" y="60"/>
                </a:lnTo>
                <a:lnTo>
                  <a:pt x="302" y="64"/>
                </a:lnTo>
                <a:lnTo>
                  <a:pt x="302" y="70"/>
                </a:lnTo>
                <a:lnTo>
                  <a:pt x="300" y="72"/>
                </a:lnTo>
                <a:lnTo>
                  <a:pt x="302" y="74"/>
                </a:lnTo>
                <a:lnTo>
                  <a:pt x="306" y="82"/>
                </a:lnTo>
                <a:lnTo>
                  <a:pt x="312" y="80"/>
                </a:lnTo>
                <a:lnTo>
                  <a:pt x="314" y="84"/>
                </a:lnTo>
                <a:lnTo>
                  <a:pt x="316" y="88"/>
                </a:lnTo>
                <a:lnTo>
                  <a:pt x="314" y="92"/>
                </a:lnTo>
                <a:lnTo>
                  <a:pt x="316" y="94"/>
                </a:lnTo>
                <a:lnTo>
                  <a:pt x="316" y="100"/>
                </a:lnTo>
                <a:lnTo>
                  <a:pt x="314" y="108"/>
                </a:lnTo>
                <a:lnTo>
                  <a:pt x="316" y="112"/>
                </a:lnTo>
                <a:lnTo>
                  <a:pt x="320" y="114"/>
                </a:lnTo>
                <a:lnTo>
                  <a:pt x="320" y="116"/>
                </a:lnTo>
                <a:lnTo>
                  <a:pt x="316" y="116"/>
                </a:lnTo>
                <a:lnTo>
                  <a:pt x="318" y="124"/>
                </a:lnTo>
                <a:lnTo>
                  <a:pt x="322" y="124"/>
                </a:lnTo>
                <a:lnTo>
                  <a:pt x="328" y="126"/>
                </a:lnTo>
                <a:lnTo>
                  <a:pt x="326" y="130"/>
                </a:lnTo>
                <a:lnTo>
                  <a:pt x="328" y="134"/>
                </a:lnTo>
                <a:lnTo>
                  <a:pt x="328" y="146"/>
                </a:lnTo>
                <a:lnTo>
                  <a:pt x="326" y="150"/>
                </a:lnTo>
                <a:lnTo>
                  <a:pt x="328" y="154"/>
                </a:lnTo>
                <a:lnTo>
                  <a:pt x="322" y="156"/>
                </a:lnTo>
                <a:lnTo>
                  <a:pt x="330" y="160"/>
                </a:lnTo>
                <a:lnTo>
                  <a:pt x="332" y="164"/>
                </a:lnTo>
                <a:lnTo>
                  <a:pt x="336" y="164"/>
                </a:lnTo>
                <a:lnTo>
                  <a:pt x="338" y="168"/>
                </a:lnTo>
                <a:lnTo>
                  <a:pt x="342" y="168"/>
                </a:lnTo>
                <a:lnTo>
                  <a:pt x="350" y="174"/>
                </a:lnTo>
                <a:lnTo>
                  <a:pt x="348" y="174"/>
                </a:lnTo>
                <a:lnTo>
                  <a:pt x="350" y="182"/>
                </a:lnTo>
                <a:lnTo>
                  <a:pt x="330" y="182"/>
                </a:lnTo>
                <a:lnTo>
                  <a:pt x="314" y="192"/>
                </a:lnTo>
                <a:lnTo>
                  <a:pt x="310" y="194"/>
                </a:lnTo>
                <a:lnTo>
                  <a:pt x="296" y="202"/>
                </a:lnTo>
                <a:lnTo>
                  <a:pt x="294" y="208"/>
                </a:lnTo>
                <a:lnTo>
                  <a:pt x="286" y="210"/>
                </a:lnTo>
                <a:lnTo>
                  <a:pt x="278" y="212"/>
                </a:lnTo>
                <a:lnTo>
                  <a:pt x="276" y="220"/>
                </a:lnTo>
                <a:lnTo>
                  <a:pt x="270" y="226"/>
                </a:lnTo>
                <a:lnTo>
                  <a:pt x="256" y="260"/>
                </a:lnTo>
                <a:lnTo>
                  <a:pt x="248" y="266"/>
                </a:lnTo>
                <a:lnTo>
                  <a:pt x="238" y="268"/>
                </a:lnTo>
                <a:lnTo>
                  <a:pt x="230" y="276"/>
                </a:lnTo>
                <a:lnTo>
                  <a:pt x="220" y="280"/>
                </a:lnTo>
                <a:lnTo>
                  <a:pt x="214" y="284"/>
                </a:lnTo>
                <a:lnTo>
                  <a:pt x="210" y="284"/>
                </a:lnTo>
                <a:lnTo>
                  <a:pt x="200" y="282"/>
                </a:lnTo>
                <a:lnTo>
                  <a:pt x="194" y="288"/>
                </a:lnTo>
                <a:lnTo>
                  <a:pt x="188" y="296"/>
                </a:lnTo>
                <a:lnTo>
                  <a:pt x="176" y="304"/>
                </a:lnTo>
                <a:lnTo>
                  <a:pt x="148" y="304"/>
                </a:lnTo>
                <a:lnTo>
                  <a:pt x="132" y="316"/>
                </a:lnTo>
                <a:lnTo>
                  <a:pt x="126" y="316"/>
                </a:lnTo>
                <a:lnTo>
                  <a:pt x="114" y="328"/>
                </a:lnTo>
                <a:lnTo>
                  <a:pt x="112" y="324"/>
                </a:lnTo>
                <a:lnTo>
                  <a:pt x="114" y="322"/>
                </a:lnTo>
                <a:lnTo>
                  <a:pt x="110" y="310"/>
                </a:lnTo>
                <a:lnTo>
                  <a:pt x="106" y="306"/>
                </a:lnTo>
                <a:lnTo>
                  <a:pt x="102" y="304"/>
                </a:lnTo>
                <a:lnTo>
                  <a:pt x="108" y="292"/>
                </a:lnTo>
                <a:lnTo>
                  <a:pt x="108" y="280"/>
                </a:lnTo>
                <a:lnTo>
                  <a:pt x="110" y="276"/>
                </a:lnTo>
                <a:lnTo>
                  <a:pt x="110" y="274"/>
                </a:lnTo>
                <a:lnTo>
                  <a:pt x="110" y="268"/>
                </a:lnTo>
                <a:lnTo>
                  <a:pt x="110" y="266"/>
                </a:lnTo>
                <a:lnTo>
                  <a:pt x="114" y="266"/>
                </a:lnTo>
                <a:lnTo>
                  <a:pt x="116" y="264"/>
                </a:lnTo>
                <a:lnTo>
                  <a:pt x="118" y="254"/>
                </a:lnTo>
                <a:lnTo>
                  <a:pt x="116" y="248"/>
                </a:lnTo>
                <a:lnTo>
                  <a:pt x="12" y="220"/>
                </a:lnTo>
                <a:lnTo>
                  <a:pt x="0" y="222"/>
                </a:lnTo>
                <a:lnTo>
                  <a:pt x="0" y="210"/>
                </a:lnTo>
                <a:lnTo>
                  <a:pt x="8" y="204"/>
                </a:lnTo>
                <a:lnTo>
                  <a:pt x="10" y="192"/>
                </a:lnTo>
                <a:lnTo>
                  <a:pt x="14" y="184"/>
                </a:lnTo>
                <a:lnTo>
                  <a:pt x="12" y="174"/>
                </a:lnTo>
                <a:lnTo>
                  <a:pt x="14" y="164"/>
                </a:lnTo>
                <a:lnTo>
                  <a:pt x="22" y="162"/>
                </a:lnTo>
                <a:lnTo>
                  <a:pt x="30" y="166"/>
                </a:lnTo>
                <a:lnTo>
                  <a:pt x="34" y="156"/>
                </a:lnTo>
                <a:lnTo>
                  <a:pt x="30" y="150"/>
                </a:lnTo>
                <a:lnTo>
                  <a:pt x="36" y="150"/>
                </a:lnTo>
                <a:lnTo>
                  <a:pt x="40" y="146"/>
                </a:lnTo>
                <a:lnTo>
                  <a:pt x="42" y="148"/>
                </a:lnTo>
                <a:lnTo>
                  <a:pt x="48" y="148"/>
                </a:lnTo>
                <a:lnTo>
                  <a:pt x="50" y="144"/>
                </a:lnTo>
                <a:lnTo>
                  <a:pt x="62" y="140"/>
                </a:lnTo>
                <a:lnTo>
                  <a:pt x="66" y="132"/>
                </a:lnTo>
                <a:lnTo>
                  <a:pt x="70" y="130"/>
                </a:lnTo>
                <a:lnTo>
                  <a:pt x="86" y="124"/>
                </a:lnTo>
                <a:lnTo>
                  <a:pt x="82" y="114"/>
                </a:lnTo>
                <a:lnTo>
                  <a:pt x="88" y="104"/>
                </a:lnTo>
                <a:lnTo>
                  <a:pt x="86" y="102"/>
                </a:lnTo>
                <a:lnTo>
                  <a:pt x="72" y="88"/>
                </a:lnTo>
                <a:lnTo>
                  <a:pt x="174" y="0"/>
                </a:lnTo>
                <a:lnTo>
                  <a:pt x="192" y="14"/>
                </a:lnTo>
                <a:lnTo>
                  <a:pt x="198" y="12"/>
                </a:lnTo>
                <a:lnTo>
                  <a:pt x="208" y="12"/>
                </a:lnTo>
                <a:lnTo>
                  <a:pt x="212" y="12"/>
                </a:lnTo>
                <a:lnTo>
                  <a:pt x="220" y="20"/>
                </a:lnTo>
                <a:lnTo>
                  <a:pt x="246" y="24"/>
                </a:lnTo>
                <a:lnTo>
                  <a:pt x="248" y="22"/>
                </a:lnTo>
                <a:lnTo>
                  <a:pt x="252" y="24"/>
                </a:lnTo>
                <a:lnTo>
                  <a:pt x="260" y="18"/>
                </a:lnTo>
                <a:lnTo>
                  <a:pt x="260" y="20"/>
                </a:lnTo>
                <a:lnTo>
                  <a:pt x="266" y="18"/>
                </a:lnTo>
                <a:lnTo>
                  <a:pt x="274" y="22"/>
                </a:lnTo>
                <a:lnTo>
                  <a:pt x="280" y="20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1" name="Freeform 125"/>
          <p:cNvSpPr>
            <a:spLocks/>
          </p:cNvSpPr>
          <p:nvPr/>
        </p:nvSpPr>
        <p:spPr bwMode="auto">
          <a:xfrm>
            <a:off x="4227830" y="2638023"/>
            <a:ext cx="342900" cy="260350"/>
          </a:xfrm>
          <a:custGeom>
            <a:avLst/>
            <a:gdLst>
              <a:gd name="T0" fmla="*/ 180975 w 216"/>
              <a:gd name="T1" fmla="*/ 193675 h 164"/>
              <a:gd name="T2" fmla="*/ 190500 w 216"/>
              <a:gd name="T3" fmla="*/ 212725 h 164"/>
              <a:gd name="T4" fmla="*/ 190500 w 216"/>
              <a:gd name="T5" fmla="*/ 225425 h 164"/>
              <a:gd name="T6" fmla="*/ 190500 w 216"/>
              <a:gd name="T7" fmla="*/ 254000 h 164"/>
              <a:gd name="T8" fmla="*/ 184150 w 216"/>
              <a:gd name="T9" fmla="*/ 260350 h 164"/>
              <a:gd name="T10" fmla="*/ 168275 w 216"/>
              <a:gd name="T11" fmla="*/ 254000 h 164"/>
              <a:gd name="T12" fmla="*/ 120650 w 216"/>
              <a:gd name="T13" fmla="*/ 257175 h 164"/>
              <a:gd name="T14" fmla="*/ 101600 w 216"/>
              <a:gd name="T15" fmla="*/ 250825 h 164"/>
              <a:gd name="T16" fmla="*/ 88900 w 216"/>
              <a:gd name="T17" fmla="*/ 241300 h 164"/>
              <a:gd name="T18" fmla="*/ 79375 w 216"/>
              <a:gd name="T19" fmla="*/ 241300 h 164"/>
              <a:gd name="T20" fmla="*/ 73025 w 216"/>
              <a:gd name="T21" fmla="*/ 228600 h 164"/>
              <a:gd name="T22" fmla="*/ 63500 w 216"/>
              <a:gd name="T23" fmla="*/ 228600 h 164"/>
              <a:gd name="T24" fmla="*/ 50800 w 216"/>
              <a:gd name="T25" fmla="*/ 219075 h 164"/>
              <a:gd name="T26" fmla="*/ 47625 w 216"/>
              <a:gd name="T27" fmla="*/ 206375 h 164"/>
              <a:gd name="T28" fmla="*/ 28575 w 216"/>
              <a:gd name="T29" fmla="*/ 190500 h 164"/>
              <a:gd name="T30" fmla="*/ 22225 w 216"/>
              <a:gd name="T31" fmla="*/ 177800 h 164"/>
              <a:gd name="T32" fmla="*/ 19050 w 216"/>
              <a:gd name="T33" fmla="*/ 161925 h 164"/>
              <a:gd name="T34" fmla="*/ 25400 w 216"/>
              <a:gd name="T35" fmla="*/ 149225 h 164"/>
              <a:gd name="T36" fmla="*/ 19050 w 216"/>
              <a:gd name="T37" fmla="*/ 146050 h 164"/>
              <a:gd name="T38" fmla="*/ 22225 w 216"/>
              <a:gd name="T39" fmla="*/ 136525 h 164"/>
              <a:gd name="T40" fmla="*/ 15875 w 216"/>
              <a:gd name="T41" fmla="*/ 127000 h 164"/>
              <a:gd name="T42" fmla="*/ 12700 w 216"/>
              <a:gd name="T43" fmla="*/ 117475 h 164"/>
              <a:gd name="T44" fmla="*/ 9525 w 216"/>
              <a:gd name="T45" fmla="*/ 101600 h 164"/>
              <a:gd name="T46" fmla="*/ 0 w 216"/>
              <a:gd name="T47" fmla="*/ 92075 h 164"/>
              <a:gd name="T48" fmla="*/ 25400 w 216"/>
              <a:gd name="T49" fmla="*/ 88900 h 164"/>
              <a:gd name="T50" fmla="*/ 73025 w 216"/>
              <a:gd name="T51" fmla="*/ 69850 h 164"/>
              <a:gd name="T52" fmla="*/ 111125 w 216"/>
              <a:gd name="T53" fmla="*/ 41275 h 164"/>
              <a:gd name="T54" fmla="*/ 136525 w 216"/>
              <a:gd name="T55" fmla="*/ 25400 h 164"/>
              <a:gd name="T56" fmla="*/ 155575 w 216"/>
              <a:gd name="T57" fmla="*/ 22225 h 164"/>
              <a:gd name="T58" fmla="*/ 177800 w 216"/>
              <a:gd name="T59" fmla="*/ 6350 h 164"/>
              <a:gd name="T60" fmla="*/ 209550 w 216"/>
              <a:gd name="T61" fmla="*/ 0 h 164"/>
              <a:gd name="T62" fmla="*/ 342900 w 216"/>
              <a:gd name="T63" fmla="*/ 66675 h 164"/>
              <a:gd name="T64" fmla="*/ 342900 w 216"/>
              <a:gd name="T65" fmla="*/ 66675 h 16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6" h="164">
                <a:moveTo>
                  <a:pt x="216" y="42"/>
                </a:moveTo>
                <a:lnTo>
                  <a:pt x="114" y="122"/>
                </a:lnTo>
                <a:lnTo>
                  <a:pt x="116" y="132"/>
                </a:lnTo>
                <a:lnTo>
                  <a:pt x="120" y="134"/>
                </a:lnTo>
                <a:lnTo>
                  <a:pt x="124" y="138"/>
                </a:lnTo>
                <a:lnTo>
                  <a:pt x="120" y="142"/>
                </a:lnTo>
                <a:lnTo>
                  <a:pt x="118" y="146"/>
                </a:lnTo>
                <a:lnTo>
                  <a:pt x="120" y="160"/>
                </a:lnTo>
                <a:lnTo>
                  <a:pt x="118" y="164"/>
                </a:lnTo>
                <a:lnTo>
                  <a:pt x="116" y="164"/>
                </a:lnTo>
                <a:lnTo>
                  <a:pt x="112" y="160"/>
                </a:lnTo>
                <a:lnTo>
                  <a:pt x="106" y="160"/>
                </a:lnTo>
                <a:lnTo>
                  <a:pt x="78" y="160"/>
                </a:lnTo>
                <a:lnTo>
                  <a:pt x="76" y="162"/>
                </a:lnTo>
                <a:lnTo>
                  <a:pt x="70" y="158"/>
                </a:lnTo>
                <a:lnTo>
                  <a:pt x="64" y="158"/>
                </a:lnTo>
                <a:lnTo>
                  <a:pt x="66" y="156"/>
                </a:lnTo>
                <a:lnTo>
                  <a:pt x="56" y="152"/>
                </a:lnTo>
                <a:lnTo>
                  <a:pt x="52" y="154"/>
                </a:lnTo>
                <a:lnTo>
                  <a:pt x="50" y="152"/>
                </a:lnTo>
                <a:lnTo>
                  <a:pt x="48" y="144"/>
                </a:lnTo>
                <a:lnTo>
                  <a:pt x="46" y="144"/>
                </a:lnTo>
                <a:lnTo>
                  <a:pt x="44" y="142"/>
                </a:lnTo>
                <a:lnTo>
                  <a:pt x="40" y="144"/>
                </a:lnTo>
                <a:lnTo>
                  <a:pt x="36" y="142"/>
                </a:lnTo>
                <a:lnTo>
                  <a:pt x="32" y="138"/>
                </a:lnTo>
                <a:lnTo>
                  <a:pt x="32" y="132"/>
                </a:lnTo>
                <a:lnTo>
                  <a:pt x="30" y="130"/>
                </a:lnTo>
                <a:lnTo>
                  <a:pt x="26" y="124"/>
                </a:lnTo>
                <a:lnTo>
                  <a:pt x="18" y="120"/>
                </a:lnTo>
                <a:lnTo>
                  <a:pt x="12" y="120"/>
                </a:lnTo>
                <a:lnTo>
                  <a:pt x="14" y="112"/>
                </a:lnTo>
                <a:lnTo>
                  <a:pt x="12" y="110"/>
                </a:lnTo>
                <a:lnTo>
                  <a:pt x="12" y="102"/>
                </a:lnTo>
                <a:lnTo>
                  <a:pt x="16" y="96"/>
                </a:lnTo>
                <a:lnTo>
                  <a:pt x="16" y="94"/>
                </a:lnTo>
                <a:lnTo>
                  <a:pt x="12" y="94"/>
                </a:lnTo>
                <a:lnTo>
                  <a:pt x="12" y="92"/>
                </a:lnTo>
                <a:lnTo>
                  <a:pt x="12" y="90"/>
                </a:lnTo>
                <a:lnTo>
                  <a:pt x="14" y="86"/>
                </a:lnTo>
                <a:lnTo>
                  <a:pt x="12" y="82"/>
                </a:lnTo>
                <a:lnTo>
                  <a:pt x="10" y="80"/>
                </a:lnTo>
                <a:lnTo>
                  <a:pt x="12" y="76"/>
                </a:lnTo>
                <a:lnTo>
                  <a:pt x="8" y="74"/>
                </a:lnTo>
                <a:lnTo>
                  <a:pt x="8" y="72"/>
                </a:lnTo>
                <a:lnTo>
                  <a:pt x="6" y="64"/>
                </a:lnTo>
                <a:lnTo>
                  <a:pt x="8" y="64"/>
                </a:lnTo>
                <a:lnTo>
                  <a:pt x="0" y="58"/>
                </a:lnTo>
                <a:lnTo>
                  <a:pt x="10" y="56"/>
                </a:lnTo>
                <a:lnTo>
                  <a:pt x="16" y="56"/>
                </a:lnTo>
                <a:lnTo>
                  <a:pt x="36" y="42"/>
                </a:lnTo>
                <a:lnTo>
                  <a:pt x="46" y="44"/>
                </a:lnTo>
                <a:lnTo>
                  <a:pt x="52" y="42"/>
                </a:lnTo>
                <a:lnTo>
                  <a:pt x="70" y="26"/>
                </a:lnTo>
                <a:lnTo>
                  <a:pt x="74" y="20"/>
                </a:lnTo>
                <a:lnTo>
                  <a:pt x="86" y="16"/>
                </a:lnTo>
                <a:lnTo>
                  <a:pt x="94" y="16"/>
                </a:lnTo>
                <a:lnTo>
                  <a:pt x="98" y="14"/>
                </a:lnTo>
                <a:lnTo>
                  <a:pt x="106" y="12"/>
                </a:lnTo>
                <a:lnTo>
                  <a:pt x="112" y="4"/>
                </a:lnTo>
                <a:lnTo>
                  <a:pt x="124" y="4"/>
                </a:lnTo>
                <a:lnTo>
                  <a:pt x="132" y="0"/>
                </a:lnTo>
                <a:lnTo>
                  <a:pt x="174" y="20"/>
                </a:lnTo>
                <a:lnTo>
                  <a:pt x="216" y="42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2" name="Freeform 126"/>
          <p:cNvSpPr>
            <a:spLocks/>
          </p:cNvSpPr>
          <p:nvPr/>
        </p:nvSpPr>
        <p:spPr bwMode="auto">
          <a:xfrm>
            <a:off x="4237355" y="3657198"/>
            <a:ext cx="387350" cy="269875"/>
          </a:xfrm>
          <a:custGeom>
            <a:avLst/>
            <a:gdLst>
              <a:gd name="T0" fmla="*/ 104775 w 244"/>
              <a:gd name="T1" fmla="*/ 250825 h 170"/>
              <a:gd name="T2" fmla="*/ 98425 w 244"/>
              <a:gd name="T3" fmla="*/ 266700 h 170"/>
              <a:gd name="T4" fmla="*/ 92075 w 244"/>
              <a:gd name="T5" fmla="*/ 263525 h 170"/>
              <a:gd name="T6" fmla="*/ 85725 w 244"/>
              <a:gd name="T7" fmla="*/ 263525 h 170"/>
              <a:gd name="T8" fmla="*/ 85725 w 244"/>
              <a:gd name="T9" fmla="*/ 269875 h 170"/>
              <a:gd name="T10" fmla="*/ 47625 w 244"/>
              <a:gd name="T11" fmla="*/ 263525 h 170"/>
              <a:gd name="T12" fmla="*/ 44450 w 244"/>
              <a:gd name="T13" fmla="*/ 260350 h 170"/>
              <a:gd name="T14" fmla="*/ 38100 w 244"/>
              <a:gd name="T15" fmla="*/ 257175 h 170"/>
              <a:gd name="T16" fmla="*/ 28575 w 244"/>
              <a:gd name="T17" fmla="*/ 254000 h 170"/>
              <a:gd name="T18" fmla="*/ 22225 w 244"/>
              <a:gd name="T19" fmla="*/ 244475 h 170"/>
              <a:gd name="T20" fmla="*/ 12700 w 244"/>
              <a:gd name="T21" fmla="*/ 238125 h 170"/>
              <a:gd name="T22" fmla="*/ 19050 w 244"/>
              <a:gd name="T23" fmla="*/ 238125 h 170"/>
              <a:gd name="T24" fmla="*/ 12700 w 244"/>
              <a:gd name="T25" fmla="*/ 234950 h 170"/>
              <a:gd name="T26" fmla="*/ 6350 w 244"/>
              <a:gd name="T27" fmla="*/ 225425 h 170"/>
              <a:gd name="T28" fmla="*/ 0 w 244"/>
              <a:gd name="T29" fmla="*/ 228600 h 170"/>
              <a:gd name="T30" fmla="*/ 3175 w 244"/>
              <a:gd name="T31" fmla="*/ 219075 h 170"/>
              <a:gd name="T32" fmla="*/ 6350 w 244"/>
              <a:gd name="T33" fmla="*/ 212725 h 170"/>
              <a:gd name="T34" fmla="*/ 15875 w 244"/>
              <a:gd name="T35" fmla="*/ 215900 h 170"/>
              <a:gd name="T36" fmla="*/ 15875 w 244"/>
              <a:gd name="T37" fmla="*/ 193675 h 170"/>
              <a:gd name="T38" fmla="*/ 19050 w 244"/>
              <a:gd name="T39" fmla="*/ 187325 h 170"/>
              <a:gd name="T40" fmla="*/ 28575 w 244"/>
              <a:gd name="T41" fmla="*/ 184150 h 170"/>
              <a:gd name="T42" fmla="*/ 28575 w 244"/>
              <a:gd name="T43" fmla="*/ 174625 h 170"/>
              <a:gd name="T44" fmla="*/ 31750 w 244"/>
              <a:gd name="T45" fmla="*/ 168275 h 170"/>
              <a:gd name="T46" fmla="*/ 34925 w 244"/>
              <a:gd name="T47" fmla="*/ 149225 h 170"/>
              <a:gd name="T48" fmla="*/ 53975 w 244"/>
              <a:gd name="T49" fmla="*/ 130175 h 170"/>
              <a:gd name="T50" fmla="*/ 53975 w 244"/>
              <a:gd name="T51" fmla="*/ 117475 h 170"/>
              <a:gd name="T52" fmla="*/ 63500 w 244"/>
              <a:gd name="T53" fmla="*/ 85725 h 170"/>
              <a:gd name="T54" fmla="*/ 60325 w 244"/>
              <a:gd name="T55" fmla="*/ 69850 h 170"/>
              <a:gd name="T56" fmla="*/ 66675 w 244"/>
              <a:gd name="T57" fmla="*/ 63500 h 170"/>
              <a:gd name="T58" fmla="*/ 92075 w 244"/>
              <a:gd name="T59" fmla="*/ 63500 h 170"/>
              <a:gd name="T60" fmla="*/ 114300 w 244"/>
              <a:gd name="T61" fmla="*/ 31750 h 170"/>
              <a:gd name="T62" fmla="*/ 117475 w 244"/>
              <a:gd name="T63" fmla="*/ 22225 h 170"/>
              <a:gd name="T64" fmla="*/ 98425 w 244"/>
              <a:gd name="T65" fmla="*/ 6350 h 170"/>
              <a:gd name="T66" fmla="*/ 117475 w 244"/>
              <a:gd name="T67" fmla="*/ 3175 h 170"/>
              <a:gd name="T68" fmla="*/ 196850 w 244"/>
              <a:gd name="T69" fmla="*/ 6350 h 170"/>
              <a:gd name="T70" fmla="*/ 225425 w 244"/>
              <a:gd name="T71" fmla="*/ 15875 h 170"/>
              <a:gd name="T72" fmla="*/ 269875 w 244"/>
              <a:gd name="T73" fmla="*/ 15875 h 170"/>
              <a:gd name="T74" fmla="*/ 288925 w 244"/>
              <a:gd name="T75" fmla="*/ 28575 h 170"/>
              <a:gd name="T76" fmla="*/ 298450 w 244"/>
              <a:gd name="T77" fmla="*/ 41275 h 170"/>
              <a:gd name="T78" fmla="*/ 320675 w 244"/>
              <a:gd name="T79" fmla="*/ 53975 h 170"/>
              <a:gd name="T80" fmla="*/ 333375 w 244"/>
              <a:gd name="T81" fmla="*/ 57150 h 170"/>
              <a:gd name="T82" fmla="*/ 368300 w 244"/>
              <a:gd name="T83" fmla="*/ 73025 h 170"/>
              <a:gd name="T84" fmla="*/ 377825 w 244"/>
              <a:gd name="T85" fmla="*/ 88900 h 170"/>
              <a:gd name="T86" fmla="*/ 374650 w 244"/>
              <a:gd name="T87" fmla="*/ 123825 h 170"/>
              <a:gd name="T88" fmla="*/ 355600 w 244"/>
              <a:gd name="T89" fmla="*/ 184150 h 170"/>
              <a:gd name="T90" fmla="*/ 358775 w 244"/>
              <a:gd name="T91" fmla="*/ 196850 h 170"/>
              <a:gd name="T92" fmla="*/ 358775 w 244"/>
              <a:gd name="T93" fmla="*/ 196850 h 17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44" h="170">
                <a:moveTo>
                  <a:pt x="226" y="124"/>
                </a:moveTo>
                <a:lnTo>
                  <a:pt x="66" y="158"/>
                </a:lnTo>
                <a:lnTo>
                  <a:pt x="62" y="164"/>
                </a:lnTo>
                <a:lnTo>
                  <a:pt x="62" y="168"/>
                </a:lnTo>
                <a:lnTo>
                  <a:pt x="62" y="164"/>
                </a:lnTo>
                <a:lnTo>
                  <a:pt x="58" y="166"/>
                </a:lnTo>
                <a:lnTo>
                  <a:pt x="52" y="162"/>
                </a:lnTo>
                <a:lnTo>
                  <a:pt x="54" y="166"/>
                </a:lnTo>
                <a:lnTo>
                  <a:pt x="58" y="168"/>
                </a:lnTo>
                <a:lnTo>
                  <a:pt x="54" y="170"/>
                </a:lnTo>
                <a:lnTo>
                  <a:pt x="38" y="170"/>
                </a:lnTo>
                <a:lnTo>
                  <a:pt x="30" y="166"/>
                </a:lnTo>
                <a:lnTo>
                  <a:pt x="26" y="166"/>
                </a:lnTo>
                <a:lnTo>
                  <a:pt x="28" y="164"/>
                </a:lnTo>
                <a:lnTo>
                  <a:pt x="24" y="158"/>
                </a:lnTo>
                <a:lnTo>
                  <a:pt x="24" y="162"/>
                </a:lnTo>
                <a:lnTo>
                  <a:pt x="20" y="162"/>
                </a:lnTo>
                <a:lnTo>
                  <a:pt x="18" y="160"/>
                </a:lnTo>
                <a:lnTo>
                  <a:pt x="12" y="158"/>
                </a:lnTo>
                <a:lnTo>
                  <a:pt x="14" y="154"/>
                </a:lnTo>
                <a:lnTo>
                  <a:pt x="12" y="156"/>
                </a:lnTo>
                <a:lnTo>
                  <a:pt x="8" y="150"/>
                </a:lnTo>
                <a:lnTo>
                  <a:pt x="8" y="148"/>
                </a:lnTo>
                <a:lnTo>
                  <a:pt x="12" y="150"/>
                </a:lnTo>
                <a:lnTo>
                  <a:pt x="10" y="148"/>
                </a:lnTo>
                <a:lnTo>
                  <a:pt x="8" y="148"/>
                </a:lnTo>
                <a:lnTo>
                  <a:pt x="6" y="142"/>
                </a:lnTo>
                <a:lnTo>
                  <a:pt x="4" y="142"/>
                </a:lnTo>
                <a:lnTo>
                  <a:pt x="4" y="144"/>
                </a:lnTo>
                <a:lnTo>
                  <a:pt x="0" y="144"/>
                </a:lnTo>
                <a:lnTo>
                  <a:pt x="6" y="140"/>
                </a:lnTo>
                <a:lnTo>
                  <a:pt x="2" y="138"/>
                </a:lnTo>
                <a:lnTo>
                  <a:pt x="4" y="134"/>
                </a:lnTo>
                <a:lnTo>
                  <a:pt x="6" y="138"/>
                </a:lnTo>
                <a:lnTo>
                  <a:pt x="10" y="136"/>
                </a:lnTo>
                <a:lnTo>
                  <a:pt x="14" y="124"/>
                </a:lnTo>
                <a:lnTo>
                  <a:pt x="10" y="122"/>
                </a:lnTo>
                <a:lnTo>
                  <a:pt x="14" y="120"/>
                </a:lnTo>
                <a:lnTo>
                  <a:pt x="12" y="118"/>
                </a:lnTo>
                <a:lnTo>
                  <a:pt x="14" y="118"/>
                </a:lnTo>
                <a:lnTo>
                  <a:pt x="18" y="116"/>
                </a:lnTo>
                <a:lnTo>
                  <a:pt x="18" y="110"/>
                </a:lnTo>
                <a:lnTo>
                  <a:pt x="22" y="108"/>
                </a:lnTo>
                <a:lnTo>
                  <a:pt x="20" y="106"/>
                </a:lnTo>
                <a:lnTo>
                  <a:pt x="22" y="100"/>
                </a:lnTo>
                <a:lnTo>
                  <a:pt x="22" y="94"/>
                </a:lnTo>
                <a:lnTo>
                  <a:pt x="28" y="94"/>
                </a:lnTo>
                <a:lnTo>
                  <a:pt x="34" y="82"/>
                </a:lnTo>
                <a:lnTo>
                  <a:pt x="32" y="76"/>
                </a:lnTo>
                <a:lnTo>
                  <a:pt x="34" y="74"/>
                </a:lnTo>
                <a:lnTo>
                  <a:pt x="30" y="62"/>
                </a:lnTo>
                <a:lnTo>
                  <a:pt x="40" y="54"/>
                </a:lnTo>
                <a:lnTo>
                  <a:pt x="38" y="48"/>
                </a:lnTo>
                <a:lnTo>
                  <a:pt x="38" y="44"/>
                </a:lnTo>
                <a:lnTo>
                  <a:pt x="40" y="44"/>
                </a:lnTo>
                <a:lnTo>
                  <a:pt x="42" y="40"/>
                </a:lnTo>
                <a:lnTo>
                  <a:pt x="50" y="38"/>
                </a:lnTo>
                <a:lnTo>
                  <a:pt x="58" y="40"/>
                </a:lnTo>
                <a:lnTo>
                  <a:pt x="66" y="36"/>
                </a:lnTo>
                <a:lnTo>
                  <a:pt x="72" y="20"/>
                </a:lnTo>
                <a:lnTo>
                  <a:pt x="78" y="16"/>
                </a:lnTo>
                <a:lnTo>
                  <a:pt x="74" y="14"/>
                </a:lnTo>
                <a:lnTo>
                  <a:pt x="66" y="8"/>
                </a:lnTo>
                <a:lnTo>
                  <a:pt x="62" y="4"/>
                </a:lnTo>
                <a:lnTo>
                  <a:pt x="68" y="0"/>
                </a:lnTo>
                <a:lnTo>
                  <a:pt x="74" y="2"/>
                </a:lnTo>
                <a:lnTo>
                  <a:pt x="86" y="4"/>
                </a:lnTo>
                <a:lnTo>
                  <a:pt x="124" y="4"/>
                </a:lnTo>
                <a:lnTo>
                  <a:pt x="130" y="8"/>
                </a:lnTo>
                <a:lnTo>
                  <a:pt x="142" y="10"/>
                </a:lnTo>
                <a:lnTo>
                  <a:pt x="154" y="8"/>
                </a:lnTo>
                <a:lnTo>
                  <a:pt x="170" y="10"/>
                </a:lnTo>
                <a:lnTo>
                  <a:pt x="172" y="16"/>
                </a:lnTo>
                <a:lnTo>
                  <a:pt x="182" y="18"/>
                </a:lnTo>
                <a:lnTo>
                  <a:pt x="184" y="22"/>
                </a:lnTo>
                <a:lnTo>
                  <a:pt x="188" y="26"/>
                </a:lnTo>
                <a:lnTo>
                  <a:pt x="198" y="28"/>
                </a:lnTo>
                <a:lnTo>
                  <a:pt x="202" y="34"/>
                </a:lnTo>
                <a:lnTo>
                  <a:pt x="204" y="30"/>
                </a:lnTo>
                <a:lnTo>
                  <a:pt x="210" y="36"/>
                </a:lnTo>
                <a:lnTo>
                  <a:pt x="218" y="42"/>
                </a:lnTo>
                <a:lnTo>
                  <a:pt x="232" y="46"/>
                </a:lnTo>
                <a:lnTo>
                  <a:pt x="238" y="50"/>
                </a:lnTo>
                <a:lnTo>
                  <a:pt x="238" y="56"/>
                </a:lnTo>
                <a:lnTo>
                  <a:pt x="244" y="56"/>
                </a:lnTo>
                <a:lnTo>
                  <a:pt x="236" y="78"/>
                </a:lnTo>
                <a:lnTo>
                  <a:pt x="236" y="96"/>
                </a:lnTo>
                <a:lnTo>
                  <a:pt x="224" y="116"/>
                </a:lnTo>
                <a:lnTo>
                  <a:pt x="226" y="124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3" name="Freeform 127"/>
          <p:cNvSpPr>
            <a:spLocks/>
          </p:cNvSpPr>
          <p:nvPr/>
        </p:nvSpPr>
        <p:spPr bwMode="auto">
          <a:xfrm>
            <a:off x="3735705" y="3403198"/>
            <a:ext cx="625475" cy="708025"/>
          </a:xfrm>
          <a:custGeom>
            <a:avLst/>
            <a:gdLst>
              <a:gd name="T0" fmla="*/ 193675 w 394"/>
              <a:gd name="T1" fmla="*/ 53975 h 446"/>
              <a:gd name="T2" fmla="*/ 381000 w 394"/>
              <a:gd name="T3" fmla="*/ 0 h 446"/>
              <a:gd name="T4" fmla="*/ 454025 w 394"/>
              <a:gd name="T5" fmla="*/ 66675 h 446"/>
              <a:gd name="T6" fmla="*/ 581025 w 394"/>
              <a:gd name="T7" fmla="*/ 238125 h 446"/>
              <a:gd name="T8" fmla="*/ 600075 w 394"/>
              <a:gd name="T9" fmla="*/ 260350 h 446"/>
              <a:gd name="T10" fmla="*/ 619125 w 394"/>
              <a:gd name="T11" fmla="*/ 276225 h 446"/>
              <a:gd name="T12" fmla="*/ 615950 w 394"/>
              <a:gd name="T13" fmla="*/ 285750 h 446"/>
              <a:gd name="T14" fmla="*/ 593725 w 394"/>
              <a:gd name="T15" fmla="*/ 317500 h 446"/>
              <a:gd name="T16" fmla="*/ 568325 w 394"/>
              <a:gd name="T17" fmla="*/ 317500 h 446"/>
              <a:gd name="T18" fmla="*/ 561975 w 394"/>
              <a:gd name="T19" fmla="*/ 323850 h 446"/>
              <a:gd name="T20" fmla="*/ 565150 w 394"/>
              <a:gd name="T21" fmla="*/ 339725 h 446"/>
              <a:gd name="T22" fmla="*/ 555625 w 394"/>
              <a:gd name="T23" fmla="*/ 371475 h 446"/>
              <a:gd name="T24" fmla="*/ 555625 w 394"/>
              <a:gd name="T25" fmla="*/ 384175 h 446"/>
              <a:gd name="T26" fmla="*/ 536575 w 394"/>
              <a:gd name="T27" fmla="*/ 403225 h 446"/>
              <a:gd name="T28" fmla="*/ 533400 w 394"/>
              <a:gd name="T29" fmla="*/ 422275 h 446"/>
              <a:gd name="T30" fmla="*/ 530225 w 394"/>
              <a:gd name="T31" fmla="*/ 428625 h 446"/>
              <a:gd name="T32" fmla="*/ 530225 w 394"/>
              <a:gd name="T33" fmla="*/ 438150 h 446"/>
              <a:gd name="T34" fmla="*/ 520700 w 394"/>
              <a:gd name="T35" fmla="*/ 441325 h 446"/>
              <a:gd name="T36" fmla="*/ 517525 w 394"/>
              <a:gd name="T37" fmla="*/ 447675 h 446"/>
              <a:gd name="T38" fmla="*/ 517525 w 394"/>
              <a:gd name="T39" fmla="*/ 469900 h 446"/>
              <a:gd name="T40" fmla="*/ 508000 w 394"/>
              <a:gd name="T41" fmla="*/ 466725 h 446"/>
              <a:gd name="T42" fmla="*/ 504825 w 394"/>
              <a:gd name="T43" fmla="*/ 473075 h 446"/>
              <a:gd name="T44" fmla="*/ 501650 w 394"/>
              <a:gd name="T45" fmla="*/ 482600 h 446"/>
              <a:gd name="T46" fmla="*/ 508000 w 394"/>
              <a:gd name="T47" fmla="*/ 479425 h 446"/>
              <a:gd name="T48" fmla="*/ 514350 w 394"/>
              <a:gd name="T49" fmla="*/ 488950 h 446"/>
              <a:gd name="T50" fmla="*/ 520700 w 394"/>
              <a:gd name="T51" fmla="*/ 492125 h 446"/>
              <a:gd name="T52" fmla="*/ 514350 w 394"/>
              <a:gd name="T53" fmla="*/ 492125 h 446"/>
              <a:gd name="T54" fmla="*/ 523875 w 394"/>
              <a:gd name="T55" fmla="*/ 498475 h 446"/>
              <a:gd name="T56" fmla="*/ 530225 w 394"/>
              <a:gd name="T57" fmla="*/ 508000 h 446"/>
              <a:gd name="T58" fmla="*/ 498475 w 394"/>
              <a:gd name="T59" fmla="*/ 555625 h 446"/>
              <a:gd name="T60" fmla="*/ 485775 w 394"/>
              <a:gd name="T61" fmla="*/ 565150 h 446"/>
              <a:gd name="T62" fmla="*/ 387350 w 394"/>
              <a:gd name="T63" fmla="*/ 647700 h 446"/>
              <a:gd name="T64" fmla="*/ 374650 w 394"/>
              <a:gd name="T65" fmla="*/ 647700 h 446"/>
              <a:gd name="T66" fmla="*/ 358775 w 394"/>
              <a:gd name="T67" fmla="*/ 647700 h 446"/>
              <a:gd name="T68" fmla="*/ 247650 w 394"/>
              <a:gd name="T69" fmla="*/ 708025 h 446"/>
              <a:gd name="T70" fmla="*/ 0 w 394"/>
              <a:gd name="T71" fmla="*/ 161925 h 446"/>
              <a:gd name="T72" fmla="*/ 0 w 394"/>
              <a:gd name="T73" fmla="*/ 161925 h 44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94" h="446">
                <a:moveTo>
                  <a:pt x="0" y="102"/>
                </a:moveTo>
                <a:lnTo>
                  <a:pt x="122" y="34"/>
                </a:lnTo>
                <a:lnTo>
                  <a:pt x="178" y="4"/>
                </a:lnTo>
                <a:lnTo>
                  <a:pt x="240" y="0"/>
                </a:lnTo>
                <a:lnTo>
                  <a:pt x="290" y="22"/>
                </a:lnTo>
                <a:lnTo>
                  <a:pt x="286" y="42"/>
                </a:lnTo>
                <a:lnTo>
                  <a:pt x="368" y="80"/>
                </a:lnTo>
                <a:lnTo>
                  <a:pt x="366" y="150"/>
                </a:lnTo>
                <a:lnTo>
                  <a:pt x="384" y="160"/>
                </a:lnTo>
                <a:lnTo>
                  <a:pt x="378" y="164"/>
                </a:lnTo>
                <a:lnTo>
                  <a:pt x="382" y="168"/>
                </a:lnTo>
                <a:lnTo>
                  <a:pt x="390" y="174"/>
                </a:lnTo>
                <a:lnTo>
                  <a:pt x="394" y="176"/>
                </a:lnTo>
                <a:lnTo>
                  <a:pt x="388" y="180"/>
                </a:lnTo>
                <a:lnTo>
                  <a:pt x="382" y="196"/>
                </a:lnTo>
                <a:lnTo>
                  <a:pt x="374" y="200"/>
                </a:lnTo>
                <a:lnTo>
                  <a:pt x="366" y="198"/>
                </a:lnTo>
                <a:lnTo>
                  <a:pt x="358" y="200"/>
                </a:lnTo>
                <a:lnTo>
                  <a:pt x="356" y="204"/>
                </a:lnTo>
                <a:lnTo>
                  <a:pt x="354" y="204"/>
                </a:lnTo>
                <a:lnTo>
                  <a:pt x="354" y="208"/>
                </a:lnTo>
                <a:lnTo>
                  <a:pt x="356" y="214"/>
                </a:lnTo>
                <a:lnTo>
                  <a:pt x="346" y="222"/>
                </a:lnTo>
                <a:lnTo>
                  <a:pt x="350" y="234"/>
                </a:lnTo>
                <a:lnTo>
                  <a:pt x="348" y="236"/>
                </a:lnTo>
                <a:lnTo>
                  <a:pt x="350" y="242"/>
                </a:lnTo>
                <a:lnTo>
                  <a:pt x="344" y="254"/>
                </a:lnTo>
                <a:lnTo>
                  <a:pt x="338" y="254"/>
                </a:lnTo>
                <a:lnTo>
                  <a:pt x="338" y="260"/>
                </a:lnTo>
                <a:lnTo>
                  <a:pt x="336" y="266"/>
                </a:lnTo>
                <a:lnTo>
                  <a:pt x="338" y="268"/>
                </a:lnTo>
                <a:lnTo>
                  <a:pt x="334" y="270"/>
                </a:lnTo>
                <a:lnTo>
                  <a:pt x="334" y="276"/>
                </a:lnTo>
                <a:lnTo>
                  <a:pt x="330" y="278"/>
                </a:lnTo>
                <a:lnTo>
                  <a:pt x="328" y="278"/>
                </a:lnTo>
                <a:lnTo>
                  <a:pt x="330" y="280"/>
                </a:lnTo>
                <a:lnTo>
                  <a:pt x="326" y="282"/>
                </a:lnTo>
                <a:lnTo>
                  <a:pt x="330" y="284"/>
                </a:lnTo>
                <a:lnTo>
                  <a:pt x="326" y="296"/>
                </a:lnTo>
                <a:lnTo>
                  <a:pt x="322" y="298"/>
                </a:lnTo>
                <a:lnTo>
                  <a:pt x="320" y="294"/>
                </a:lnTo>
                <a:lnTo>
                  <a:pt x="318" y="298"/>
                </a:lnTo>
                <a:lnTo>
                  <a:pt x="322" y="300"/>
                </a:lnTo>
                <a:lnTo>
                  <a:pt x="316" y="304"/>
                </a:lnTo>
                <a:lnTo>
                  <a:pt x="320" y="304"/>
                </a:lnTo>
                <a:lnTo>
                  <a:pt x="320" y="302"/>
                </a:lnTo>
                <a:lnTo>
                  <a:pt x="322" y="302"/>
                </a:lnTo>
                <a:lnTo>
                  <a:pt x="324" y="308"/>
                </a:lnTo>
                <a:lnTo>
                  <a:pt x="326" y="308"/>
                </a:lnTo>
                <a:lnTo>
                  <a:pt x="328" y="310"/>
                </a:lnTo>
                <a:lnTo>
                  <a:pt x="324" y="308"/>
                </a:lnTo>
                <a:lnTo>
                  <a:pt x="324" y="310"/>
                </a:lnTo>
                <a:lnTo>
                  <a:pt x="328" y="316"/>
                </a:lnTo>
                <a:lnTo>
                  <a:pt x="330" y="314"/>
                </a:lnTo>
                <a:lnTo>
                  <a:pt x="328" y="318"/>
                </a:lnTo>
                <a:lnTo>
                  <a:pt x="334" y="320"/>
                </a:lnTo>
                <a:lnTo>
                  <a:pt x="306" y="346"/>
                </a:lnTo>
                <a:lnTo>
                  <a:pt x="314" y="350"/>
                </a:lnTo>
                <a:lnTo>
                  <a:pt x="310" y="352"/>
                </a:lnTo>
                <a:lnTo>
                  <a:pt x="306" y="356"/>
                </a:lnTo>
                <a:lnTo>
                  <a:pt x="302" y="350"/>
                </a:lnTo>
                <a:lnTo>
                  <a:pt x="244" y="408"/>
                </a:lnTo>
                <a:lnTo>
                  <a:pt x="240" y="404"/>
                </a:lnTo>
                <a:lnTo>
                  <a:pt x="236" y="408"/>
                </a:lnTo>
                <a:lnTo>
                  <a:pt x="230" y="404"/>
                </a:lnTo>
                <a:lnTo>
                  <a:pt x="226" y="408"/>
                </a:lnTo>
                <a:lnTo>
                  <a:pt x="224" y="406"/>
                </a:lnTo>
                <a:lnTo>
                  <a:pt x="156" y="446"/>
                </a:lnTo>
                <a:lnTo>
                  <a:pt x="58" y="228"/>
                </a:lnTo>
                <a:lnTo>
                  <a:pt x="0" y="102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4" name="Freeform 128"/>
          <p:cNvSpPr>
            <a:spLocks/>
          </p:cNvSpPr>
          <p:nvPr/>
        </p:nvSpPr>
        <p:spPr bwMode="auto">
          <a:xfrm>
            <a:off x="3580130" y="3730223"/>
            <a:ext cx="530225" cy="692150"/>
          </a:xfrm>
          <a:custGeom>
            <a:avLst/>
            <a:gdLst>
              <a:gd name="T0" fmla="*/ 403225 w 334"/>
              <a:gd name="T1" fmla="*/ 381000 h 436"/>
              <a:gd name="T2" fmla="*/ 514350 w 334"/>
              <a:gd name="T3" fmla="*/ 320675 h 436"/>
              <a:gd name="T4" fmla="*/ 469900 w 334"/>
              <a:gd name="T5" fmla="*/ 396875 h 436"/>
              <a:gd name="T6" fmla="*/ 469900 w 334"/>
              <a:gd name="T7" fmla="*/ 381000 h 436"/>
              <a:gd name="T8" fmla="*/ 441325 w 334"/>
              <a:gd name="T9" fmla="*/ 396875 h 436"/>
              <a:gd name="T10" fmla="*/ 177800 w 334"/>
              <a:gd name="T11" fmla="*/ 692150 h 436"/>
              <a:gd name="T12" fmla="*/ 171450 w 334"/>
              <a:gd name="T13" fmla="*/ 685800 h 436"/>
              <a:gd name="T14" fmla="*/ 161925 w 334"/>
              <a:gd name="T15" fmla="*/ 666750 h 436"/>
              <a:gd name="T16" fmla="*/ 161925 w 334"/>
              <a:gd name="T17" fmla="*/ 663575 h 436"/>
              <a:gd name="T18" fmla="*/ 155575 w 334"/>
              <a:gd name="T19" fmla="*/ 654050 h 436"/>
              <a:gd name="T20" fmla="*/ 152400 w 334"/>
              <a:gd name="T21" fmla="*/ 644525 h 436"/>
              <a:gd name="T22" fmla="*/ 155575 w 334"/>
              <a:gd name="T23" fmla="*/ 641350 h 436"/>
              <a:gd name="T24" fmla="*/ 139700 w 334"/>
              <a:gd name="T25" fmla="*/ 631825 h 436"/>
              <a:gd name="T26" fmla="*/ 136525 w 334"/>
              <a:gd name="T27" fmla="*/ 625475 h 436"/>
              <a:gd name="T28" fmla="*/ 130175 w 334"/>
              <a:gd name="T29" fmla="*/ 628650 h 436"/>
              <a:gd name="T30" fmla="*/ 114300 w 334"/>
              <a:gd name="T31" fmla="*/ 615950 h 436"/>
              <a:gd name="T32" fmla="*/ 95250 w 334"/>
              <a:gd name="T33" fmla="*/ 596900 h 436"/>
              <a:gd name="T34" fmla="*/ 85725 w 334"/>
              <a:gd name="T35" fmla="*/ 584200 h 436"/>
              <a:gd name="T36" fmla="*/ 92075 w 334"/>
              <a:gd name="T37" fmla="*/ 571500 h 436"/>
              <a:gd name="T38" fmla="*/ 98425 w 334"/>
              <a:gd name="T39" fmla="*/ 571500 h 436"/>
              <a:gd name="T40" fmla="*/ 92075 w 334"/>
              <a:gd name="T41" fmla="*/ 568325 h 436"/>
              <a:gd name="T42" fmla="*/ 85725 w 334"/>
              <a:gd name="T43" fmla="*/ 565150 h 436"/>
              <a:gd name="T44" fmla="*/ 88900 w 334"/>
              <a:gd name="T45" fmla="*/ 558800 h 436"/>
              <a:gd name="T46" fmla="*/ 82550 w 334"/>
              <a:gd name="T47" fmla="*/ 552450 h 436"/>
              <a:gd name="T48" fmla="*/ 85725 w 334"/>
              <a:gd name="T49" fmla="*/ 539750 h 436"/>
              <a:gd name="T50" fmla="*/ 88900 w 334"/>
              <a:gd name="T51" fmla="*/ 533400 h 436"/>
              <a:gd name="T52" fmla="*/ 76200 w 334"/>
              <a:gd name="T53" fmla="*/ 527050 h 436"/>
              <a:gd name="T54" fmla="*/ 73025 w 334"/>
              <a:gd name="T55" fmla="*/ 511175 h 436"/>
              <a:gd name="T56" fmla="*/ 76200 w 334"/>
              <a:gd name="T57" fmla="*/ 498475 h 436"/>
              <a:gd name="T58" fmla="*/ 73025 w 334"/>
              <a:gd name="T59" fmla="*/ 476250 h 436"/>
              <a:gd name="T60" fmla="*/ 76200 w 334"/>
              <a:gd name="T61" fmla="*/ 469900 h 436"/>
              <a:gd name="T62" fmla="*/ 85725 w 334"/>
              <a:gd name="T63" fmla="*/ 466725 h 436"/>
              <a:gd name="T64" fmla="*/ 76200 w 334"/>
              <a:gd name="T65" fmla="*/ 463550 h 436"/>
              <a:gd name="T66" fmla="*/ 63500 w 334"/>
              <a:gd name="T67" fmla="*/ 450850 h 436"/>
              <a:gd name="T68" fmla="*/ 60325 w 334"/>
              <a:gd name="T69" fmla="*/ 460375 h 436"/>
              <a:gd name="T70" fmla="*/ 53975 w 334"/>
              <a:gd name="T71" fmla="*/ 438150 h 436"/>
              <a:gd name="T72" fmla="*/ 44450 w 334"/>
              <a:gd name="T73" fmla="*/ 441325 h 436"/>
              <a:gd name="T74" fmla="*/ 57150 w 334"/>
              <a:gd name="T75" fmla="*/ 415925 h 436"/>
              <a:gd name="T76" fmla="*/ 66675 w 334"/>
              <a:gd name="T77" fmla="*/ 406400 h 436"/>
              <a:gd name="T78" fmla="*/ 53975 w 334"/>
              <a:gd name="T79" fmla="*/ 377825 h 436"/>
              <a:gd name="T80" fmla="*/ 0 w 334"/>
              <a:gd name="T81" fmla="*/ 254000 h 436"/>
              <a:gd name="T82" fmla="*/ 34925 w 334"/>
              <a:gd name="T83" fmla="*/ 219075 h 436"/>
              <a:gd name="T84" fmla="*/ 34925 w 334"/>
              <a:gd name="T85" fmla="*/ 206375 h 436"/>
              <a:gd name="T86" fmla="*/ 95250 w 334"/>
              <a:gd name="T87" fmla="*/ 158750 h 436"/>
              <a:gd name="T88" fmla="*/ 212725 w 334"/>
              <a:gd name="T89" fmla="*/ 0 h 436"/>
              <a:gd name="T90" fmla="*/ 247650 w 334"/>
              <a:gd name="T91" fmla="*/ 34925 h 436"/>
              <a:gd name="T92" fmla="*/ 247650 w 334"/>
              <a:gd name="T93" fmla="*/ 34925 h 4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34" h="436">
                <a:moveTo>
                  <a:pt x="156" y="22"/>
                </a:moveTo>
                <a:lnTo>
                  <a:pt x="254" y="240"/>
                </a:lnTo>
                <a:lnTo>
                  <a:pt x="322" y="200"/>
                </a:lnTo>
                <a:lnTo>
                  <a:pt x="324" y="202"/>
                </a:lnTo>
                <a:lnTo>
                  <a:pt x="334" y="214"/>
                </a:lnTo>
                <a:lnTo>
                  <a:pt x="296" y="250"/>
                </a:lnTo>
                <a:lnTo>
                  <a:pt x="292" y="244"/>
                </a:lnTo>
                <a:lnTo>
                  <a:pt x="296" y="240"/>
                </a:lnTo>
                <a:lnTo>
                  <a:pt x="292" y="236"/>
                </a:lnTo>
                <a:lnTo>
                  <a:pt x="278" y="250"/>
                </a:lnTo>
                <a:lnTo>
                  <a:pt x="286" y="258"/>
                </a:lnTo>
                <a:lnTo>
                  <a:pt x="112" y="436"/>
                </a:lnTo>
                <a:lnTo>
                  <a:pt x="112" y="432"/>
                </a:lnTo>
                <a:lnTo>
                  <a:pt x="108" y="432"/>
                </a:lnTo>
                <a:lnTo>
                  <a:pt x="102" y="422"/>
                </a:lnTo>
                <a:lnTo>
                  <a:pt x="102" y="420"/>
                </a:lnTo>
                <a:lnTo>
                  <a:pt x="106" y="418"/>
                </a:lnTo>
                <a:lnTo>
                  <a:pt x="102" y="418"/>
                </a:lnTo>
                <a:lnTo>
                  <a:pt x="102" y="414"/>
                </a:lnTo>
                <a:lnTo>
                  <a:pt x="98" y="412"/>
                </a:lnTo>
                <a:lnTo>
                  <a:pt x="94" y="412"/>
                </a:lnTo>
                <a:lnTo>
                  <a:pt x="96" y="406"/>
                </a:lnTo>
                <a:lnTo>
                  <a:pt x="96" y="408"/>
                </a:lnTo>
                <a:lnTo>
                  <a:pt x="98" y="404"/>
                </a:lnTo>
                <a:lnTo>
                  <a:pt x="88" y="402"/>
                </a:lnTo>
                <a:lnTo>
                  <a:pt x="88" y="398"/>
                </a:lnTo>
                <a:lnTo>
                  <a:pt x="92" y="396"/>
                </a:lnTo>
                <a:lnTo>
                  <a:pt x="86" y="394"/>
                </a:lnTo>
                <a:lnTo>
                  <a:pt x="86" y="400"/>
                </a:lnTo>
                <a:lnTo>
                  <a:pt x="82" y="396"/>
                </a:lnTo>
                <a:lnTo>
                  <a:pt x="74" y="394"/>
                </a:lnTo>
                <a:lnTo>
                  <a:pt x="72" y="388"/>
                </a:lnTo>
                <a:lnTo>
                  <a:pt x="68" y="386"/>
                </a:lnTo>
                <a:lnTo>
                  <a:pt x="60" y="376"/>
                </a:lnTo>
                <a:lnTo>
                  <a:pt x="60" y="368"/>
                </a:lnTo>
                <a:lnTo>
                  <a:pt x="54" y="368"/>
                </a:lnTo>
                <a:lnTo>
                  <a:pt x="56" y="362"/>
                </a:lnTo>
                <a:lnTo>
                  <a:pt x="58" y="360"/>
                </a:lnTo>
                <a:lnTo>
                  <a:pt x="62" y="364"/>
                </a:lnTo>
                <a:lnTo>
                  <a:pt x="62" y="360"/>
                </a:lnTo>
                <a:lnTo>
                  <a:pt x="62" y="358"/>
                </a:lnTo>
                <a:lnTo>
                  <a:pt x="58" y="358"/>
                </a:lnTo>
                <a:lnTo>
                  <a:pt x="60" y="354"/>
                </a:lnTo>
                <a:lnTo>
                  <a:pt x="54" y="356"/>
                </a:lnTo>
                <a:lnTo>
                  <a:pt x="52" y="356"/>
                </a:lnTo>
                <a:lnTo>
                  <a:pt x="56" y="352"/>
                </a:lnTo>
                <a:lnTo>
                  <a:pt x="54" y="352"/>
                </a:lnTo>
                <a:lnTo>
                  <a:pt x="52" y="348"/>
                </a:lnTo>
                <a:lnTo>
                  <a:pt x="52" y="342"/>
                </a:lnTo>
                <a:lnTo>
                  <a:pt x="54" y="340"/>
                </a:lnTo>
                <a:lnTo>
                  <a:pt x="56" y="342"/>
                </a:lnTo>
                <a:lnTo>
                  <a:pt x="56" y="336"/>
                </a:lnTo>
                <a:lnTo>
                  <a:pt x="52" y="336"/>
                </a:lnTo>
                <a:lnTo>
                  <a:pt x="48" y="332"/>
                </a:lnTo>
                <a:lnTo>
                  <a:pt x="54" y="326"/>
                </a:lnTo>
                <a:lnTo>
                  <a:pt x="46" y="322"/>
                </a:lnTo>
                <a:lnTo>
                  <a:pt x="42" y="318"/>
                </a:lnTo>
                <a:lnTo>
                  <a:pt x="48" y="314"/>
                </a:lnTo>
                <a:lnTo>
                  <a:pt x="48" y="300"/>
                </a:lnTo>
                <a:lnTo>
                  <a:pt x="46" y="300"/>
                </a:lnTo>
                <a:lnTo>
                  <a:pt x="44" y="298"/>
                </a:lnTo>
                <a:lnTo>
                  <a:pt x="48" y="296"/>
                </a:lnTo>
                <a:lnTo>
                  <a:pt x="52" y="298"/>
                </a:lnTo>
                <a:lnTo>
                  <a:pt x="54" y="294"/>
                </a:lnTo>
                <a:lnTo>
                  <a:pt x="46" y="296"/>
                </a:lnTo>
                <a:lnTo>
                  <a:pt x="48" y="292"/>
                </a:lnTo>
                <a:lnTo>
                  <a:pt x="42" y="282"/>
                </a:lnTo>
                <a:lnTo>
                  <a:pt x="40" y="284"/>
                </a:lnTo>
                <a:lnTo>
                  <a:pt x="40" y="290"/>
                </a:lnTo>
                <a:lnTo>
                  <a:pt x="38" y="290"/>
                </a:lnTo>
                <a:lnTo>
                  <a:pt x="32" y="280"/>
                </a:lnTo>
                <a:lnTo>
                  <a:pt x="34" y="276"/>
                </a:lnTo>
                <a:lnTo>
                  <a:pt x="28" y="276"/>
                </a:lnTo>
                <a:lnTo>
                  <a:pt x="28" y="278"/>
                </a:lnTo>
                <a:lnTo>
                  <a:pt x="24" y="274"/>
                </a:lnTo>
                <a:lnTo>
                  <a:pt x="36" y="262"/>
                </a:lnTo>
                <a:lnTo>
                  <a:pt x="42" y="258"/>
                </a:lnTo>
                <a:lnTo>
                  <a:pt x="42" y="256"/>
                </a:lnTo>
                <a:lnTo>
                  <a:pt x="46" y="252"/>
                </a:lnTo>
                <a:lnTo>
                  <a:pt x="34" y="238"/>
                </a:lnTo>
                <a:lnTo>
                  <a:pt x="56" y="216"/>
                </a:lnTo>
                <a:lnTo>
                  <a:pt x="0" y="160"/>
                </a:lnTo>
                <a:lnTo>
                  <a:pt x="18" y="142"/>
                </a:lnTo>
                <a:lnTo>
                  <a:pt x="22" y="138"/>
                </a:lnTo>
                <a:lnTo>
                  <a:pt x="18" y="134"/>
                </a:lnTo>
                <a:lnTo>
                  <a:pt x="22" y="130"/>
                </a:lnTo>
                <a:lnTo>
                  <a:pt x="26" y="134"/>
                </a:lnTo>
                <a:lnTo>
                  <a:pt x="60" y="100"/>
                </a:lnTo>
                <a:lnTo>
                  <a:pt x="46" y="88"/>
                </a:lnTo>
                <a:lnTo>
                  <a:pt x="134" y="0"/>
                </a:lnTo>
                <a:lnTo>
                  <a:pt x="156" y="22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5" name="Freeform 129"/>
          <p:cNvSpPr>
            <a:spLocks/>
          </p:cNvSpPr>
          <p:nvPr/>
        </p:nvSpPr>
        <p:spPr bwMode="auto">
          <a:xfrm>
            <a:off x="4335780" y="3854048"/>
            <a:ext cx="260350" cy="504825"/>
          </a:xfrm>
          <a:custGeom>
            <a:avLst/>
            <a:gdLst>
              <a:gd name="T0" fmla="*/ 0 w 164"/>
              <a:gd name="T1" fmla="*/ 63500 h 318"/>
              <a:gd name="T2" fmla="*/ 260350 w 164"/>
              <a:gd name="T3" fmla="*/ 0 h 318"/>
              <a:gd name="T4" fmla="*/ 228600 w 164"/>
              <a:gd name="T5" fmla="*/ 136525 h 318"/>
              <a:gd name="T6" fmla="*/ 184150 w 164"/>
              <a:gd name="T7" fmla="*/ 476250 h 318"/>
              <a:gd name="T8" fmla="*/ 171450 w 164"/>
              <a:gd name="T9" fmla="*/ 479425 h 318"/>
              <a:gd name="T10" fmla="*/ 165100 w 164"/>
              <a:gd name="T11" fmla="*/ 492125 h 318"/>
              <a:gd name="T12" fmla="*/ 184150 w 164"/>
              <a:gd name="T13" fmla="*/ 492125 h 318"/>
              <a:gd name="T14" fmla="*/ 171450 w 164"/>
              <a:gd name="T15" fmla="*/ 504825 h 318"/>
              <a:gd name="T16" fmla="*/ 146050 w 164"/>
              <a:gd name="T17" fmla="*/ 492125 h 318"/>
              <a:gd name="T18" fmla="*/ 127000 w 164"/>
              <a:gd name="T19" fmla="*/ 492125 h 318"/>
              <a:gd name="T20" fmla="*/ 123825 w 164"/>
              <a:gd name="T21" fmla="*/ 482600 h 318"/>
              <a:gd name="T22" fmla="*/ 104775 w 164"/>
              <a:gd name="T23" fmla="*/ 466725 h 318"/>
              <a:gd name="T24" fmla="*/ 98425 w 164"/>
              <a:gd name="T25" fmla="*/ 454025 h 318"/>
              <a:gd name="T26" fmla="*/ 60325 w 164"/>
              <a:gd name="T27" fmla="*/ 422275 h 318"/>
              <a:gd name="T28" fmla="*/ 57150 w 164"/>
              <a:gd name="T29" fmla="*/ 412750 h 318"/>
              <a:gd name="T30" fmla="*/ 57150 w 164"/>
              <a:gd name="T31" fmla="*/ 403225 h 318"/>
              <a:gd name="T32" fmla="*/ 50800 w 164"/>
              <a:gd name="T33" fmla="*/ 400050 h 318"/>
              <a:gd name="T34" fmla="*/ 47625 w 164"/>
              <a:gd name="T35" fmla="*/ 390525 h 318"/>
              <a:gd name="T36" fmla="*/ 57150 w 164"/>
              <a:gd name="T37" fmla="*/ 381000 h 318"/>
              <a:gd name="T38" fmla="*/ 47625 w 164"/>
              <a:gd name="T39" fmla="*/ 371475 h 318"/>
              <a:gd name="T40" fmla="*/ 44450 w 164"/>
              <a:gd name="T41" fmla="*/ 358775 h 318"/>
              <a:gd name="T42" fmla="*/ 47625 w 164"/>
              <a:gd name="T43" fmla="*/ 352425 h 318"/>
              <a:gd name="T44" fmla="*/ 34925 w 164"/>
              <a:gd name="T45" fmla="*/ 339725 h 318"/>
              <a:gd name="T46" fmla="*/ 44450 w 164"/>
              <a:gd name="T47" fmla="*/ 336550 h 318"/>
              <a:gd name="T48" fmla="*/ 41275 w 164"/>
              <a:gd name="T49" fmla="*/ 317500 h 318"/>
              <a:gd name="T50" fmla="*/ 41275 w 164"/>
              <a:gd name="T51" fmla="*/ 314325 h 318"/>
              <a:gd name="T52" fmla="*/ 38100 w 164"/>
              <a:gd name="T53" fmla="*/ 311150 h 318"/>
              <a:gd name="T54" fmla="*/ 34925 w 164"/>
              <a:gd name="T55" fmla="*/ 298450 h 318"/>
              <a:gd name="T56" fmla="*/ 28575 w 164"/>
              <a:gd name="T57" fmla="*/ 279400 h 318"/>
              <a:gd name="T58" fmla="*/ 38100 w 164"/>
              <a:gd name="T59" fmla="*/ 260350 h 318"/>
              <a:gd name="T60" fmla="*/ 44450 w 164"/>
              <a:gd name="T61" fmla="*/ 241300 h 318"/>
              <a:gd name="T62" fmla="*/ 31750 w 164"/>
              <a:gd name="T63" fmla="*/ 228600 h 318"/>
              <a:gd name="T64" fmla="*/ 28575 w 164"/>
              <a:gd name="T65" fmla="*/ 219075 h 318"/>
              <a:gd name="T66" fmla="*/ 31750 w 164"/>
              <a:gd name="T67" fmla="*/ 212725 h 318"/>
              <a:gd name="T68" fmla="*/ 25400 w 164"/>
              <a:gd name="T69" fmla="*/ 215900 h 318"/>
              <a:gd name="T70" fmla="*/ 25400 w 164"/>
              <a:gd name="T71" fmla="*/ 193675 h 318"/>
              <a:gd name="T72" fmla="*/ 19050 w 164"/>
              <a:gd name="T73" fmla="*/ 165100 h 318"/>
              <a:gd name="T74" fmla="*/ 19050 w 164"/>
              <a:gd name="T75" fmla="*/ 152400 h 318"/>
              <a:gd name="T76" fmla="*/ 12700 w 164"/>
              <a:gd name="T77" fmla="*/ 136525 h 318"/>
              <a:gd name="T78" fmla="*/ 9525 w 164"/>
              <a:gd name="T79" fmla="*/ 127000 h 318"/>
              <a:gd name="T80" fmla="*/ 12700 w 164"/>
              <a:gd name="T81" fmla="*/ 120650 h 318"/>
              <a:gd name="T82" fmla="*/ 19050 w 164"/>
              <a:gd name="T83" fmla="*/ 104775 h 318"/>
              <a:gd name="T84" fmla="*/ 6350 w 164"/>
              <a:gd name="T85" fmla="*/ 95250 h 318"/>
              <a:gd name="T86" fmla="*/ 3175 w 164"/>
              <a:gd name="T87" fmla="*/ 85725 h 318"/>
              <a:gd name="T88" fmla="*/ 9525 w 164"/>
              <a:gd name="T89" fmla="*/ 73025 h 318"/>
              <a:gd name="T90" fmla="*/ 9525 w 164"/>
              <a:gd name="T91" fmla="*/ 79375 h 318"/>
              <a:gd name="T92" fmla="*/ 0 w 164"/>
              <a:gd name="T93" fmla="*/ 69850 h 318"/>
              <a:gd name="T94" fmla="*/ 0 w 164"/>
              <a:gd name="T95" fmla="*/ 69850 h 31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4" h="318">
                <a:moveTo>
                  <a:pt x="0" y="44"/>
                </a:moveTo>
                <a:lnTo>
                  <a:pt x="0" y="40"/>
                </a:lnTo>
                <a:lnTo>
                  <a:pt x="4" y="34"/>
                </a:lnTo>
                <a:lnTo>
                  <a:pt x="164" y="0"/>
                </a:lnTo>
                <a:lnTo>
                  <a:pt x="148" y="46"/>
                </a:lnTo>
                <a:lnTo>
                  <a:pt x="144" y="86"/>
                </a:lnTo>
                <a:lnTo>
                  <a:pt x="118" y="282"/>
                </a:lnTo>
                <a:lnTo>
                  <a:pt x="116" y="300"/>
                </a:lnTo>
                <a:lnTo>
                  <a:pt x="116" y="302"/>
                </a:lnTo>
                <a:lnTo>
                  <a:pt x="108" y="302"/>
                </a:lnTo>
                <a:lnTo>
                  <a:pt x="104" y="308"/>
                </a:lnTo>
                <a:lnTo>
                  <a:pt x="104" y="310"/>
                </a:lnTo>
                <a:lnTo>
                  <a:pt x="108" y="310"/>
                </a:lnTo>
                <a:lnTo>
                  <a:pt x="116" y="310"/>
                </a:lnTo>
                <a:lnTo>
                  <a:pt x="112" y="316"/>
                </a:lnTo>
                <a:lnTo>
                  <a:pt x="108" y="318"/>
                </a:lnTo>
                <a:lnTo>
                  <a:pt x="100" y="318"/>
                </a:lnTo>
                <a:lnTo>
                  <a:pt x="92" y="310"/>
                </a:lnTo>
                <a:lnTo>
                  <a:pt x="82" y="308"/>
                </a:lnTo>
                <a:lnTo>
                  <a:pt x="80" y="310"/>
                </a:lnTo>
                <a:lnTo>
                  <a:pt x="76" y="310"/>
                </a:lnTo>
                <a:lnTo>
                  <a:pt x="78" y="304"/>
                </a:lnTo>
                <a:lnTo>
                  <a:pt x="72" y="294"/>
                </a:lnTo>
                <a:lnTo>
                  <a:pt x="66" y="294"/>
                </a:lnTo>
                <a:lnTo>
                  <a:pt x="64" y="284"/>
                </a:lnTo>
                <a:lnTo>
                  <a:pt x="62" y="286"/>
                </a:lnTo>
                <a:lnTo>
                  <a:pt x="60" y="286"/>
                </a:lnTo>
                <a:lnTo>
                  <a:pt x="38" y="266"/>
                </a:lnTo>
                <a:lnTo>
                  <a:pt x="40" y="264"/>
                </a:lnTo>
                <a:lnTo>
                  <a:pt x="36" y="260"/>
                </a:lnTo>
                <a:lnTo>
                  <a:pt x="38" y="256"/>
                </a:lnTo>
                <a:lnTo>
                  <a:pt x="36" y="254"/>
                </a:lnTo>
                <a:lnTo>
                  <a:pt x="32" y="254"/>
                </a:lnTo>
                <a:lnTo>
                  <a:pt x="32" y="252"/>
                </a:lnTo>
                <a:lnTo>
                  <a:pt x="30" y="248"/>
                </a:lnTo>
                <a:lnTo>
                  <a:pt x="30" y="246"/>
                </a:lnTo>
                <a:lnTo>
                  <a:pt x="36" y="244"/>
                </a:lnTo>
                <a:lnTo>
                  <a:pt x="36" y="240"/>
                </a:lnTo>
                <a:lnTo>
                  <a:pt x="30" y="238"/>
                </a:lnTo>
                <a:lnTo>
                  <a:pt x="30" y="234"/>
                </a:lnTo>
                <a:lnTo>
                  <a:pt x="28" y="232"/>
                </a:lnTo>
                <a:lnTo>
                  <a:pt x="28" y="226"/>
                </a:lnTo>
                <a:lnTo>
                  <a:pt x="28" y="222"/>
                </a:lnTo>
                <a:lnTo>
                  <a:pt x="30" y="222"/>
                </a:lnTo>
                <a:lnTo>
                  <a:pt x="30" y="220"/>
                </a:lnTo>
                <a:lnTo>
                  <a:pt x="22" y="214"/>
                </a:lnTo>
                <a:lnTo>
                  <a:pt x="24" y="212"/>
                </a:lnTo>
                <a:lnTo>
                  <a:pt x="28" y="212"/>
                </a:lnTo>
                <a:lnTo>
                  <a:pt x="28" y="202"/>
                </a:lnTo>
                <a:lnTo>
                  <a:pt x="26" y="200"/>
                </a:lnTo>
                <a:lnTo>
                  <a:pt x="28" y="198"/>
                </a:lnTo>
                <a:lnTo>
                  <a:pt x="26" y="198"/>
                </a:lnTo>
                <a:lnTo>
                  <a:pt x="28" y="196"/>
                </a:lnTo>
                <a:lnTo>
                  <a:pt x="24" y="196"/>
                </a:lnTo>
                <a:lnTo>
                  <a:pt x="26" y="194"/>
                </a:lnTo>
                <a:lnTo>
                  <a:pt x="22" y="188"/>
                </a:lnTo>
                <a:lnTo>
                  <a:pt x="22" y="184"/>
                </a:lnTo>
                <a:lnTo>
                  <a:pt x="18" y="176"/>
                </a:lnTo>
                <a:lnTo>
                  <a:pt x="20" y="174"/>
                </a:lnTo>
                <a:lnTo>
                  <a:pt x="24" y="164"/>
                </a:lnTo>
                <a:lnTo>
                  <a:pt x="28" y="160"/>
                </a:lnTo>
                <a:lnTo>
                  <a:pt x="28" y="152"/>
                </a:lnTo>
                <a:lnTo>
                  <a:pt x="24" y="146"/>
                </a:lnTo>
                <a:lnTo>
                  <a:pt x="20" y="144"/>
                </a:lnTo>
                <a:lnTo>
                  <a:pt x="22" y="142"/>
                </a:lnTo>
                <a:lnTo>
                  <a:pt x="18" y="138"/>
                </a:lnTo>
                <a:lnTo>
                  <a:pt x="22" y="136"/>
                </a:lnTo>
                <a:lnTo>
                  <a:pt x="20" y="134"/>
                </a:lnTo>
                <a:lnTo>
                  <a:pt x="18" y="138"/>
                </a:lnTo>
                <a:lnTo>
                  <a:pt x="16" y="136"/>
                </a:lnTo>
                <a:lnTo>
                  <a:pt x="18" y="134"/>
                </a:lnTo>
                <a:lnTo>
                  <a:pt x="16" y="122"/>
                </a:lnTo>
                <a:lnTo>
                  <a:pt x="20" y="11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8" y="92"/>
                </a:lnTo>
                <a:lnTo>
                  <a:pt x="8" y="86"/>
                </a:lnTo>
                <a:lnTo>
                  <a:pt x="4" y="84"/>
                </a:lnTo>
                <a:lnTo>
                  <a:pt x="6" y="80"/>
                </a:lnTo>
                <a:lnTo>
                  <a:pt x="8" y="76"/>
                </a:lnTo>
                <a:lnTo>
                  <a:pt x="10" y="74"/>
                </a:lnTo>
                <a:lnTo>
                  <a:pt x="12" y="66"/>
                </a:lnTo>
                <a:lnTo>
                  <a:pt x="8" y="62"/>
                </a:lnTo>
                <a:lnTo>
                  <a:pt x="4" y="60"/>
                </a:lnTo>
                <a:lnTo>
                  <a:pt x="6" y="54"/>
                </a:lnTo>
                <a:lnTo>
                  <a:pt x="2" y="54"/>
                </a:lnTo>
                <a:lnTo>
                  <a:pt x="6" y="50"/>
                </a:lnTo>
                <a:lnTo>
                  <a:pt x="6" y="46"/>
                </a:lnTo>
                <a:lnTo>
                  <a:pt x="6" y="50"/>
                </a:lnTo>
                <a:lnTo>
                  <a:pt x="0" y="44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6" name="Freeform 130"/>
          <p:cNvSpPr>
            <a:spLocks/>
          </p:cNvSpPr>
          <p:nvPr/>
        </p:nvSpPr>
        <p:spPr bwMode="auto">
          <a:xfrm>
            <a:off x="4519930" y="3842935"/>
            <a:ext cx="314325" cy="549275"/>
          </a:xfrm>
          <a:custGeom>
            <a:avLst/>
            <a:gdLst>
              <a:gd name="T0" fmla="*/ 82550 w 198"/>
              <a:gd name="T1" fmla="*/ 0 h 346"/>
              <a:gd name="T2" fmla="*/ 107950 w 198"/>
              <a:gd name="T3" fmla="*/ 22225 h 346"/>
              <a:gd name="T4" fmla="*/ 130175 w 198"/>
              <a:gd name="T5" fmla="*/ 41275 h 346"/>
              <a:gd name="T6" fmla="*/ 133350 w 198"/>
              <a:gd name="T7" fmla="*/ 79375 h 346"/>
              <a:gd name="T8" fmla="*/ 209550 w 198"/>
              <a:gd name="T9" fmla="*/ 73025 h 346"/>
              <a:gd name="T10" fmla="*/ 260350 w 198"/>
              <a:gd name="T11" fmla="*/ 50800 h 346"/>
              <a:gd name="T12" fmla="*/ 266700 w 198"/>
              <a:gd name="T13" fmla="*/ 95250 h 346"/>
              <a:gd name="T14" fmla="*/ 273050 w 198"/>
              <a:gd name="T15" fmla="*/ 101600 h 346"/>
              <a:gd name="T16" fmla="*/ 273050 w 198"/>
              <a:gd name="T17" fmla="*/ 114300 h 346"/>
              <a:gd name="T18" fmla="*/ 273050 w 198"/>
              <a:gd name="T19" fmla="*/ 120650 h 346"/>
              <a:gd name="T20" fmla="*/ 276225 w 198"/>
              <a:gd name="T21" fmla="*/ 130175 h 346"/>
              <a:gd name="T22" fmla="*/ 282575 w 198"/>
              <a:gd name="T23" fmla="*/ 139700 h 346"/>
              <a:gd name="T24" fmla="*/ 282575 w 198"/>
              <a:gd name="T25" fmla="*/ 155575 h 346"/>
              <a:gd name="T26" fmla="*/ 288925 w 198"/>
              <a:gd name="T27" fmla="*/ 177800 h 346"/>
              <a:gd name="T28" fmla="*/ 298450 w 198"/>
              <a:gd name="T29" fmla="*/ 187325 h 346"/>
              <a:gd name="T30" fmla="*/ 307975 w 198"/>
              <a:gd name="T31" fmla="*/ 209550 h 346"/>
              <a:gd name="T32" fmla="*/ 307975 w 198"/>
              <a:gd name="T33" fmla="*/ 222250 h 346"/>
              <a:gd name="T34" fmla="*/ 307975 w 198"/>
              <a:gd name="T35" fmla="*/ 231775 h 346"/>
              <a:gd name="T36" fmla="*/ 304800 w 198"/>
              <a:gd name="T37" fmla="*/ 260350 h 346"/>
              <a:gd name="T38" fmla="*/ 301625 w 198"/>
              <a:gd name="T39" fmla="*/ 273050 h 346"/>
              <a:gd name="T40" fmla="*/ 269875 w 198"/>
              <a:gd name="T41" fmla="*/ 549275 h 346"/>
              <a:gd name="T42" fmla="*/ 260350 w 198"/>
              <a:gd name="T43" fmla="*/ 542925 h 346"/>
              <a:gd name="T44" fmla="*/ 250825 w 198"/>
              <a:gd name="T45" fmla="*/ 546100 h 346"/>
              <a:gd name="T46" fmla="*/ 234950 w 198"/>
              <a:gd name="T47" fmla="*/ 523875 h 346"/>
              <a:gd name="T48" fmla="*/ 228600 w 198"/>
              <a:gd name="T49" fmla="*/ 533400 h 346"/>
              <a:gd name="T50" fmla="*/ 222250 w 198"/>
              <a:gd name="T51" fmla="*/ 520700 h 346"/>
              <a:gd name="T52" fmla="*/ 203200 w 198"/>
              <a:gd name="T53" fmla="*/ 514350 h 346"/>
              <a:gd name="T54" fmla="*/ 193675 w 198"/>
              <a:gd name="T55" fmla="*/ 523875 h 346"/>
              <a:gd name="T56" fmla="*/ 180975 w 198"/>
              <a:gd name="T57" fmla="*/ 511175 h 346"/>
              <a:gd name="T58" fmla="*/ 174625 w 198"/>
              <a:gd name="T59" fmla="*/ 511175 h 346"/>
              <a:gd name="T60" fmla="*/ 180975 w 198"/>
              <a:gd name="T61" fmla="*/ 523875 h 346"/>
              <a:gd name="T62" fmla="*/ 165100 w 198"/>
              <a:gd name="T63" fmla="*/ 520700 h 346"/>
              <a:gd name="T64" fmla="*/ 127000 w 198"/>
              <a:gd name="T65" fmla="*/ 511175 h 346"/>
              <a:gd name="T66" fmla="*/ 107950 w 198"/>
              <a:gd name="T67" fmla="*/ 508000 h 346"/>
              <a:gd name="T68" fmla="*/ 104775 w 198"/>
              <a:gd name="T69" fmla="*/ 498475 h 346"/>
              <a:gd name="T70" fmla="*/ 98425 w 198"/>
              <a:gd name="T71" fmla="*/ 492125 h 346"/>
              <a:gd name="T72" fmla="*/ 98425 w 198"/>
              <a:gd name="T73" fmla="*/ 508000 h 346"/>
              <a:gd name="T74" fmla="*/ 92075 w 198"/>
              <a:gd name="T75" fmla="*/ 498475 h 346"/>
              <a:gd name="T76" fmla="*/ 79375 w 198"/>
              <a:gd name="T77" fmla="*/ 492125 h 346"/>
              <a:gd name="T78" fmla="*/ 76200 w 198"/>
              <a:gd name="T79" fmla="*/ 504825 h 346"/>
              <a:gd name="T80" fmla="*/ 50800 w 198"/>
              <a:gd name="T81" fmla="*/ 482600 h 346"/>
              <a:gd name="T82" fmla="*/ 22225 w 198"/>
              <a:gd name="T83" fmla="*/ 485775 h 346"/>
              <a:gd name="T84" fmla="*/ 0 w 198"/>
              <a:gd name="T85" fmla="*/ 479425 h 346"/>
              <a:gd name="T86" fmla="*/ 3175 w 198"/>
              <a:gd name="T87" fmla="*/ 447675 h 346"/>
              <a:gd name="T88" fmla="*/ 50800 w 198"/>
              <a:gd name="T89" fmla="*/ 73025 h 346"/>
              <a:gd name="T90" fmla="*/ 76200 w 198"/>
              <a:gd name="T91" fmla="*/ 0 h 346"/>
              <a:gd name="T92" fmla="*/ 76200 w 198"/>
              <a:gd name="T93" fmla="*/ 0 h 34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98" h="346">
                <a:moveTo>
                  <a:pt x="48" y="0"/>
                </a:moveTo>
                <a:lnTo>
                  <a:pt x="52" y="0"/>
                </a:lnTo>
                <a:lnTo>
                  <a:pt x="58" y="14"/>
                </a:lnTo>
                <a:lnTo>
                  <a:pt x="68" y="14"/>
                </a:lnTo>
                <a:lnTo>
                  <a:pt x="78" y="24"/>
                </a:lnTo>
                <a:lnTo>
                  <a:pt x="82" y="26"/>
                </a:lnTo>
                <a:lnTo>
                  <a:pt x="84" y="34"/>
                </a:lnTo>
                <a:lnTo>
                  <a:pt x="84" y="50"/>
                </a:lnTo>
                <a:lnTo>
                  <a:pt x="102" y="46"/>
                </a:lnTo>
                <a:lnTo>
                  <a:pt x="132" y="46"/>
                </a:lnTo>
                <a:lnTo>
                  <a:pt x="164" y="26"/>
                </a:lnTo>
                <a:lnTo>
                  <a:pt x="164" y="32"/>
                </a:lnTo>
                <a:lnTo>
                  <a:pt x="168" y="42"/>
                </a:lnTo>
                <a:lnTo>
                  <a:pt x="168" y="60"/>
                </a:lnTo>
                <a:lnTo>
                  <a:pt x="172" y="64"/>
                </a:lnTo>
                <a:lnTo>
                  <a:pt x="170" y="72"/>
                </a:lnTo>
                <a:lnTo>
                  <a:pt x="172" y="72"/>
                </a:lnTo>
                <a:lnTo>
                  <a:pt x="174" y="76"/>
                </a:lnTo>
                <a:lnTo>
                  <a:pt x="172" y="76"/>
                </a:lnTo>
                <a:lnTo>
                  <a:pt x="174" y="78"/>
                </a:lnTo>
                <a:lnTo>
                  <a:pt x="174" y="82"/>
                </a:lnTo>
                <a:lnTo>
                  <a:pt x="180" y="84"/>
                </a:lnTo>
                <a:lnTo>
                  <a:pt x="178" y="88"/>
                </a:lnTo>
                <a:lnTo>
                  <a:pt x="180" y="88"/>
                </a:lnTo>
                <a:lnTo>
                  <a:pt x="178" y="98"/>
                </a:lnTo>
                <a:lnTo>
                  <a:pt x="182" y="104"/>
                </a:lnTo>
                <a:lnTo>
                  <a:pt x="182" y="112"/>
                </a:lnTo>
                <a:lnTo>
                  <a:pt x="186" y="118"/>
                </a:lnTo>
                <a:lnTo>
                  <a:pt x="188" y="118"/>
                </a:lnTo>
                <a:lnTo>
                  <a:pt x="188" y="124"/>
                </a:lnTo>
                <a:lnTo>
                  <a:pt x="194" y="132"/>
                </a:lnTo>
                <a:lnTo>
                  <a:pt x="198" y="136"/>
                </a:lnTo>
                <a:lnTo>
                  <a:pt x="194" y="140"/>
                </a:lnTo>
                <a:lnTo>
                  <a:pt x="198" y="144"/>
                </a:lnTo>
                <a:lnTo>
                  <a:pt x="194" y="146"/>
                </a:lnTo>
                <a:lnTo>
                  <a:pt x="198" y="148"/>
                </a:lnTo>
                <a:lnTo>
                  <a:pt x="192" y="164"/>
                </a:lnTo>
                <a:lnTo>
                  <a:pt x="188" y="166"/>
                </a:lnTo>
                <a:lnTo>
                  <a:pt x="190" y="172"/>
                </a:lnTo>
                <a:lnTo>
                  <a:pt x="184" y="218"/>
                </a:lnTo>
                <a:lnTo>
                  <a:pt x="170" y="346"/>
                </a:lnTo>
                <a:lnTo>
                  <a:pt x="166" y="346"/>
                </a:lnTo>
                <a:lnTo>
                  <a:pt x="164" y="342"/>
                </a:lnTo>
                <a:lnTo>
                  <a:pt x="162" y="340"/>
                </a:lnTo>
                <a:lnTo>
                  <a:pt x="158" y="344"/>
                </a:lnTo>
                <a:lnTo>
                  <a:pt x="154" y="344"/>
                </a:lnTo>
                <a:lnTo>
                  <a:pt x="148" y="330"/>
                </a:lnTo>
                <a:lnTo>
                  <a:pt x="146" y="330"/>
                </a:lnTo>
                <a:lnTo>
                  <a:pt x="144" y="336"/>
                </a:lnTo>
                <a:lnTo>
                  <a:pt x="142" y="336"/>
                </a:lnTo>
                <a:lnTo>
                  <a:pt x="140" y="328"/>
                </a:lnTo>
                <a:lnTo>
                  <a:pt x="134" y="328"/>
                </a:lnTo>
                <a:lnTo>
                  <a:pt x="128" y="324"/>
                </a:lnTo>
                <a:lnTo>
                  <a:pt x="126" y="324"/>
                </a:lnTo>
                <a:lnTo>
                  <a:pt x="122" y="330"/>
                </a:lnTo>
                <a:lnTo>
                  <a:pt x="120" y="330"/>
                </a:lnTo>
                <a:lnTo>
                  <a:pt x="114" y="322"/>
                </a:lnTo>
                <a:lnTo>
                  <a:pt x="110" y="320"/>
                </a:lnTo>
                <a:lnTo>
                  <a:pt x="110" y="322"/>
                </a:lnTo>
                <a:lnTo>
                  <a:pt x="114" y="328"/>
                </a:lnTo>
                <a:lnTo>
                  <a:pt x="114" y="330"/>
                </a:lnTo>
                <a:lnTo>
                  <a:pt x="110" y="334"/>
                </a:lnTo>
                <a:lnTo>
                  <a:pt x="104" y="328"/>
                </a:lnTo>
                <a:lnTo>
                  <a:pt x="82" y="326"/>
                </a:lnTo>
                <a:lnTo>
                  <a:pt x="80" y="322"/>
                </a:lnTo>
                <a:lnTo>
                  <a:pt x="68" y="324"/>
                </a:lnTo>
                <a:lnTo>
                  <a:pt x="68" y="320"/>
                </a:lnTo>
                <a:lnTo>
                  <a:pt x="72" y="316"/>
                </a:lnTo>
                <a:lnTo>
                  <a:pt x="66" y="314"/>
                </a:lnTo>
                <a:lnTo>
                  <a:pt x="64" y="308"/>
                </a:lnTo>
                <a:lnTo>
                  <a:pt x="62" y="310"/>
                </a:lnTo>
                <a:lnTo>
                  <a:pt x="64" y="316"/>
                </a:lnTo>
                <a:lnTo>
                  <a:pt x="62" y="320"/>
                </a:lnTo>
                <a:lnTo>
                  <a:pt x="60" y="318"/>
                </a:lnTo>
                <a:lnTo>
                  <a:pt x="58" y="314"/>
                </a:lnTo>
                <a:lnTo>
                  <a:pt x="52" y="308"/>
                </a:lnTo>
                <a:lnTo>
                  <a:pt x="50" y="310"/>
                </a:lnTo>
                <a:lnTo>
                  <a:pt x="52" y="316"/>
                </a:lnTo>
                <a:lnTo>
                  <a:pt x="48" y="318"/>
                </a:lnTo>
                <a:lnTo>
                  <a:pt x="48" y="314"/>
                </a:lnTo>
                <a:lnTo>
                  <a:pt x="32" y="304"/>
                </a:lnTo>
                <a:lnTo>
                  <a:pt x="24" y="304"/>
                </a:lnTo>
                <a:lnTo>
                  <a:pt x="14" y="306"/>
                </a:lnTo>
                <a:lnTo>
                  <a:pt x="2" y="300"/>
                </a:lnTo>
                <a:lnTo>
                  <a:pt x="0" y="302"/>
                </a:lnTo>
                <a:lnTo>
                  <a:pt x="0" y="300"/>
                </a:lnTo>
                <a:lnTo>
                  <a:pt x="2" y="282"/>
                </a:lnTo>
                <a:lnTo>
                  <a:pt x="28" y="86"/>
                </a:lnTo>
                <a:lnTo>
                  <a:pt x="32" y="46"/>
                </a:lnTo>
                <a:lnTo>
                  <a:pt x="48" y="0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47" name="Freeform 131"/>
          <p:cNvSpPr>
            <a:spLocks/>
          </p:cNvSpPr>
          <p:nvPr/>
        </p:nvSpPr>
        <p:spPr bwMode="auto">
          <a:xfrm>
            <a:off x="4034155" y="3908023"/>
            <a:ext cx="425450" cy="488950"/>
          </a:xfrm>
          <a:custGeom>
            <a:avLst/>
            <a:gdLst>
              <a:gd name="T0" fmla="*/ 311150 w 268"/>
              <a:gd name="T1" fmla="*/ 19050 h 308"/>
              <a:gd name="T2" fmla="*/ 304800 w 268"/>
              <a:gd name="T3" fmla="*/ 31750 h 308"/>
              <a:gd name="T4" fmla="*/ 314325 w 268"/>
              <a:gd name="T5" fmla="*/ 44450 h 308"/>
              <a:gd name="T6" fmla="*/ 314325 w 268"/>
              <a:gd name="T7" fmla="*/ 66675 h 308"/>
              <a:gd name="T8" fmla="*/ 307975 w 268"/>
              <a:gd name="T9" fmla="*/ 79375 h 308"/>
              <a:gd name="T10" fmla="*/ 320675 w 268"/>
              <a:gd name="T11" fmla="*/ 98425 h 308"/>
              <a:gd name="T12" fmla="*/ 333375 w 268"/>
              <a:gd name="T13" fmla="*/ 130175 h 308"/>
              <a:gd name="T14" fmla="*/ 327025 w 268"/>
              <a:gd name="T15" fmla="*/ 161925 h 308"/>
              <a:gd name="T16" fmla="*/ 336550 w 268"/>
              <a:gd name="T17" fmla="*/ 161925 h 308"/>
              <a:gd name="T18" fmla="*/ 333375 w 268"/>
              <a:gd name="T19" fmla="*/ 174625 h 308"/>
              <a:gd name="T20" fmla="*/ 346075 w 268"/>
              <a:gd name="T21" fmla="*/ 200025 h 308"/>
              <a:gd name="T22" fmla="*/ 330200 w 268"/>
              <a:gd name="T23" fmla="*/ 225425 h 308"/>
              <a:gd name="T24" fmla="*/ 342900 w 268"/>
              <a:gd name="T25" fmla="*/ 254000 h 308"/>
              <a:gd name="T26" fmla="*/ 342900 w 268"/>
              <a:gd name="T27" fmla="*/ 260350 h 308"/>
              <a:gd name="T28" fmla="*/ 346075 w 268"/>
              <a:gd name="T29" fmla="*/ 266700 h 308"/>
              <a:gd name="T30" fmla="*/ 336550 w 268"/>
              <a:gd name="T31" fmla="*/ 285750 h 308"/>
              <a:gd name="T32" fmla="*/ 346075 w 268"/>
              <a:gd name="T33" fmla="*/ 298450 h 308"/>
              <a:gd name="T34" fmla="*/ 349250 w 268"/>
              <a:gd name="T35" fmla="*/ 317500 h 308"/>
              <a:gd name="T36" fmla="*/ 358775 w 268"/>
              <a:gd name="T37" fmla="*/ 333375 h 308"/>
              <a:gd name="T38" fmla="*/ 352425 w 268"/>
              <a:gd name="T39" fmla="*/ 346075 h 308"/>
              <a:gd name="T40" fmla="*/ 361950 w 268"/>
              <a:gd name="T41" fmla="*/ 352425 h 308"/>
              <a:gd name="T42" fmla="*/ 361950 w 268"/>
              <a:gd name="T43" fmla="*/ 368300 h 308"/>
              <a:gd name="T44" fmla="*/ 403225 w 268"/>
              <a:gd name="T45" fmla="*/ 396875 h 308"/>
              <a:gd name="T46" fmla="*/ 425450 w 268"/>
              <a:gd name="T47" fmla="*/ 428625 h 308"/>
              <a:gd name="T48" fmla="*/ 406400 w 268"/>
              <a:gd name="T49" fmla="*/ 438150 h 308"/>
              <a:gd name="T50" fmla="*/ 396875 w 268"/>
              <a:gd name="T51" fmla="*/ 444500 h 308"/>
              <a:gd name="T52" fmla="*/ 374650 w 268"/>
              <a:gd name="T53" fmla="*/ 460375 h 308"/>
              <a:gd name="T54" fmla="*/ 365125 w 268"/>
              <a:gd name="T55" fmla="*/ 469900 h 308"/>
              <a:gd name="T56" fmla="*/ 342900 w 268"/>
              <a:gd name="T57" fmla="*/ 479425 h 308"/>
              <a:gd name="T58" fmla="*/ 320675 w 268"/>
              <a:gd name="T59" fmla="*/ 482600 h 308"/>
              <a:gd name="T60" fmla="*/ 304800 w 268"/>
              <a:gd name="T61" fmla="*/ 476250 h 308"/>
              <a:gd name="T62" fmla="*/ 279400 w 268"/>
              <a:gd name="T63" fmla="*/ 457200 h 308"/>
              <a:gd name="T64" fmla="*/ 263525 w 268"/>
              <a:gd name="T65" fmla="*/ 447675 h 308"/>
              <a:gd name="T66" fmla="*/ 257175 w 268"/>
              <a:gd name="T67" fmla="*/ 428625 h 308"/>
              <a:gd name="T68" fmla="*/ 244475 w 268"/>
              <a:gd name="T69" fmla="*/ 419100 h 308"/>
              <a:gd name="T70" fmla="*/ 238125 w 268"/>
              <a:gd name="T71" fmla="*/ 400050 h 308"/>
              <a:gd name="T72" fmla="*/ 231775 w 268"/>
              <a:gd name="T73" fmla="*/ 387350 h 308"/>
              <a:gd name="T74" fmla="*/ 206375 w 268"/>
              <a:gd name="T75" fmla="*/ 374650 h 308"/>
              <a:gd name="T76" fmla="*/ 184150 w 268"/>
              <a:gd name="T77" fmla="*/ 371475 h 308"/>
              <a:gd name="T78" fmla="*/ 171450 w 268"/>
              <a:gd name="T79" fmla="*/ 361950 h 308"/>
              <a:gd name="T80" fmla="*/ 152400 w 268"/>
              <a:gd name="T81" fmla="*/ 346075 h 308"/>
              <a:gd name="T82" fmla="*/ 123825 w 268"/>
              <a:gd name="T83" fmla="*/ 320675 h 308"/>
              <a:gd name="T84" fmla="*/ 76200 w 268"/>
              <a:gd name="T85" fmla="*/ 295275 h 308"/>
              <a:gd name="T86" fmla="*/ 53975 w 268"/>
              <a:gd name="T87" fmla="*/ 282575 h 308"/>
              <a:gd name="T88" fmla="*/ 44450 w 268"/>
              <a:gd name="T89" fmla="*/ 250825 h 308"/>
              <a:gd name="T90" fmla="*/ 0 w 268"/>
              <a:gd name="T91" fmla="*/ 231775 h 308"/>
              <a:gd name="T92" fmla="*/ 60325 w 268"/>
              <a:gd name="T93" fmla="*/ 142875 h 308"/>
              <a:gd name="T94" fmla="*/ 82550 w 268"/>
              <a:gd name="T95" fmla="*/ 136525 h 308"/>
              <a:gd name="T96" fmla="*/ 187325 w 268"/>
              <a:gd name="T97" fmla="*/ 60325 h 308"/>
              <a:gd name="T98" fmla="*/ 187325 w 268"/>
              <a:gd name="T99" fmla="*/ 44450 h 308"/>
              <a:gd name="T100" fmla="*/ 241300 w 268"/>
              <a:gd name="T101" fmla="*/ 6350 h 308"/>
              <a:gd name="T102" fmla="*/ 244475 w 268"/>
              <a:gd name="T103" fmla="*/ 12700 h 308"/>
              <a:gd name="T104" fmla="*/ 288925 w 268"/>
              <a:gd name="T105" fmla="*/ 19050 h 308"/>
              <a:gd name="T106" fmla="*/ 285750 w 268"/>
              <a:gd name="T107" fmla="*/ 6350 h 308"/>
              <a:gd name="T108" fmla="*/ 301625 w 268"/>
              <a:gd name="T109" fmla="*/ 15875 h 308"/>
              <a:gd name="T110" fmla="*/ 301625 w 268"/>
              <a:gd name="T111" fmla="*/ 15875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8" h="308">
                <a:moveTo>
                  <a:pt x="190" y="10"/>
                </a:moveTo>
                <a:lnTo>
                  <a:pt x="196" y="16"/>
                </a:lnTo>
                <a:lnTo>
                  <a:pt x="196" y="12"/>
                </a:lnTo>
                <a:lnTo>
                  <a:pt x="196" y="16"/>
                </a:lnTo>
                <a:lnTo>
                  <a:pt x="192" y="20"/>
                </a:lnTo>
                <a:lnTo>
                  <a:pt x="196" y="20"/>
                </a:lnTo>
                <a:lnTo>
                  <a:pt x="194" y="26"/>
                </a:lnTo>
                <a:lnTo>
                  <a:pt x="198" y="28"/>
                </a:lnTo>
                <a:lnTo>
                  <a:pt x="202" y="32"/>
                </a:lnTo>
                <a:lnTo>
                  <a:pt x="200" y="40"/>
                </a:lnTo>
                <a:lnTo>
                  <a:pt x="198" y="42"/>
                </a:lnTo>
                <a:lnTo>
                  <a:pt x="196" y="46"/>
                </a:lnTo>
                <a:lnTo>
                  <a:pt x="194" y="50"/>
                </a:lnTo>
                <a:lnTo>
                  <a:pt x="198" y="52"/>
                </a:lnTo>
                <a:lnTo>
                  <a:pt x="198" y="58"/>
                </a:lnTo>
                <a:lnTo>
                  <a:pt x="202" y="62"/>
                </a:lnTo>
                <a:lnTo>
                  <a:pt x="206" y="66"/>
                </a:lnTo>
                <a:lnTo>
                  <a:pt x="202" y="70"/>
                </a:lnTo>
                <a:lnTo>
                  <a:pt x="210" y="82"/>
                </a:lnTo>
                <a:lnTo>
                  <a:pt x="206" y="88"/>
                </a:lnTo>
                <a:lnTo>
                  <a:pt x="208" y="100"/>
                </a:lnTo>
                <a:lnTo>
                  <a:pt x="206" y="102"/>
                </a:lnTo>
                <a:lnTo>
                  <a:pt x="208" y="104"/>
                </a:lnTo>
                <a:lnTo>
                  <a:pt x="210" y="100"/>
                </a:lnTo>
                <a:lnTo>
                  <a:pt x="212" y="102"/>
                </a:lnTo>
                <a:lnTo>
                  <a:pt x="208" y="104"/>
                </a:lnTo>
                <a:lnTo>
                  <a:pt x="212" y="108"/>
                </a:lnTo>
                <a:lnTo>
                  <a:pt x="210" y="110"/>
                </a:lnTo>
                <a:lnTo>
                  <a:pt x="214" y="112"/>
                </a:lnTo>
                <a:lnTo>
                  <a:pt x="218" y="118"/>
                </a:lnTo>
                <a:lnTo>
                  <a:pt x="218" y="126"/>
                </a:lnTo>
                <a:lnTo>
                  <a:pt x="214" y="130"/>
                </a:lnTo>
                <a:lnTo>
                  <a:pt x="210" y="140"/>
                </a:lnTo>
                <a:lnTo>
                  <a:pt x="208" y="142"/>
                </a:lnTo>
                <a:lnTo>
                  <a:pt x="212" y="150"/>
                </a:lnTo>
                <a:lnTo>
                  <a:pt x="212" y="154"/>
                </a:lnTo>
                <a:lnTo>
                  <a:pt x="216" y="160"/>
                </a:lnTo>
                <a:lnTo>
                  <a:pt x="214" y="162"/>
                </a:lnTo>
                <a:lnTo>
                  <a:pt x="218" y="162"/>
                </a:lnTo>
                <a:lnTo>
                  <a:pt x="216" y="164"/>
                </a:lnTo>
                <a:lnTo>
                  <a:pt x="218" y="164"/>
                </a:lnTo>
                <a:lnTo>
                  <a:pt x="216" y="166"/>
                </a:lnTo>
                <a:lnTo>
                  <a:pt x="218" y="168"/>
                </a:lnTo>
                <a:lnTo>
                  <a:pt x="218" y="178"/>
                </a:lnTo>
                <a:lnTo>
                  <a:pt x="214" y="178"/>
                </a:lnTo>
                <a:lnTo>
                  <a:pt x="212" y="180"/>
                </a:lnTo>
                <a:lnTo>
                  <a:pt x="220" y="186"/>
                </a:lnTo>
                <a:lnTo>
                  <a:pt x="220" y="188"/>
                </a:lnTo>
                <a:lnTo>
                  <a:pt x="218" y="188"/>
                </a:lnTo>
                <a:lnTo>
                  <a:pt x="218" y="192"/>
                </a:lnTo>
                <a:lnTo>
                  <a:pt x="218" y="198"/>
                </a:lnTo>
                <a:lnTo>
                  <a:pt x="220" y="200"/>
                </a:lnTo>
                <a:lnTo>
                  <a:pt x="220" y="204"/>
                </a:lnTo>
                <a:lnTo>
                  <a:pt x="226" y="206"/>
                </a:lnTo>
                <a:lnTo>
                  <a:pt x="226" y="210"/>
                </a:lnTo>
                <a:lnTo>
                  <a:pt x="220" y="212"/>
                </a:lnTo>
                <a:lnTo>
                  <a:pt x="220" y="214"/>
                </a:lnTo>
                <a:lnTo>
                  <a:pt x="222" y="218"/>
                </a:lnTo>
                <a:lnTo>
                  <a:pt x="222" y="220"/>
                </a:lnTo>
                <a:lnTo>
                  <a:pt x="226" y="220"/>
                </a:lnTo>
                <a:lnTo>
                  <a:pt x="228" y="222"/>
                </a:lnTo>
                <a:lnTo>
                  <a:pt x="226" y="226"/>
                </a:lnTo>
                <a:lnTo>
                  <a:pt x="230" y="230"/>
                </a:lnTo>
                <a:lnTo>
                  <a:pt x="228" y="232"/>
                </a:lnTo>
                <a:lnTo>
                  <a:pt x="250" y="252"/>
                </a:lnTo>
                <a:lnTo>
                  <a:pt x="252" y="252"/>
                </a:lnTo>
                <a:lnTo>
                  <a:pt x="254" y="250"/>
                </a:lnTo>
                <a:lnTo>
                  <a:pt x="256" y="260"/>
                </a:lnTo>
                <a:lnTo>
                  <a:pt x="262" y="260"/>
                </a:lnTo>
                <a:lnTo>
                  <a:pt x="268" y="270"/>
                </a:lnTo>
                <a:lnTo>
                  <a:pt x="266" y="276"/>
                </a:lnTo>
                <a:lnTo>
                  <a:pt x="262" y="280"/>
                </a:lnTo>
                <a:lnTo>
                  <a:pt x="256" y="276"/>
                </a:lnTo>
                <a:lnTo>
                  <a:pt x="256" y="280"/>
                </a:lnTo>
                <a:lnTo>
                  <a:pt x="252" y="276"/>
                </a:lnTo>
                <a:lnTo>
                  <a:pt x="250" y="280"/>
                </a:lnTo>
                <a:lnTo>
                  <a:pt x="242" y="286"/>
                </a:lnTo>
                <a:lnTo>
                  <a:pt x="238" y="290"/>
                </a:lnTo>
                <a:lnTo>
                  <a:pt x="236" y="290"/>
                </a:lnTo>
                <a:lnTo>
                  <a:pt x="236" y="294"/>
                </a:lnTo>
                <a:lnTo>
                  <a:pt x="232" y="294"/>
                </a:lnTo>
                <a:lnTo>
                  <a:pt x="230" y="296"/>
                </a:lnTo>
                <a:lnTo>
                  <a:pt x="228" y="292"/>
                </a:lnTo>
                <a:lnTo>
                  <a:pt x="226" y="292"/>
                </a:lnTo>
                <a:lnTo>
                  <a:pt x="216" y="302"/>
                </a:lnTo>
                <a:lnTo>
                  <a:pt x="212" y="300"/>
                </a:lnTo>
                <a:lnTo>
                  <a:pt x="212" y="304"/>
                </a:lnTo>
                <a:lnTo>
                  <a:pt x="202" y="304"/>
                </a:lnTo>
                <a:lnTo>
                  <a:pt x="196" y="308"/>
                </a:lnTo>
                <a:lnTo>
                  <a:pt x="190" y="304"/>
                </a:lnTo>
                <a:lnTo>
                  <a:pt x="192" y="300"/>
                </a:lnTo>
                <a:lnTo>
                  <a:pt x="182" y="294"/>
                </a:lnTo>
                <a:lnTo>
                  <a:pt x="180" y="296"/>
                </a:lnTo>
                <a:lnTo>
                  <a:pt x="176" y="288"/>
                </a:lnTo>
                <a:lnTo>
                  <a:pt x="170" y="284"/>
                </a:lnTo>
                <a:lnTo>
                  <a:pt x="168" y="282"/>
                </a:lnTo>
                <a:lnTo>
                  <a:pt x="166" y="282"/>
                </a:lnTo>
                <a:lnTo>
                  <a:pt x="166" y="280"/>
                </a:lnTo>
                <a:lnTo>
                  <a:pt x="162" y="276"/>
                </a:lnTo>
                <a:lnTo>
                  <a:pt x="162" y="270"/>
                </a:lnTo>
                <a:lnTo>
                  <a:pt x="160" y="270"/>
                </a:lnTo>
                <a:lnTo>
                  <a:pt x="160" y="268"/>
                </a:lnTo>
                <a:lnTo>
                  <a:pt x="154" y="264"/>
                </a:lnTo>
                <a:lnTo>
                  <a:pt x="154" y="260"/>
                </a:lnTo>
                <a:lnTo>
                  <a:pt x="150" y="256"/>
                </a:lnTo>
                <a:lnTo>
                  <a:pt x="150" y="252"/>
                </a:lnTo>
                <a:lnTo>
                  <a:pt x="146" y="248"/>
                </a:lnTo>
                <a:lnTo>
                  <a:pt x="148" y="244"/>
                </a:lnTo>
                <a:lnTo>
                  <a:pt x="146" y="244"/>
                </a:lnTo>
                <a:lnTo>
                  <a:pt x="146" y="242"/>
                </a:lnTo>
                <a:lnTo>
                  <a:pt x="140" y="240"/>
                </a:lnTo>
                <a:lnTo>
                  <a:pt x="130" y="236"/>
                </a:lnTo>
                <a:lnTo>
                  <a:pt x="128" y="240"/>
                </a:lnTo>
                <a:lnTo>
                  <a:pt x="118" y="234"/>
                </a:lnTo>
                <a:lnTo>
                  <a:pt x="116" y="234"/>
                </a:lnTo>
                <a:lnTo>
                  <a:pt x="112" y="232"/>
                </a:lnTo>
                <a:lnTo>
                  <a:pt x="112" y="230"/>
                </a:lnTo>
                <a:lnTo>
                  <a:pt x="108" y="228"/>
                </a:lnTo>
                <a:lnTo>
                  <a:pt x="102" y="226"/>
                </a:lnTo>
                <a:lnTo>
                  <a:pt x="100" y="220"/>
                </a:lnTo>
                <a:lnTo>
                  <a:pt x="96" y="218"/>
                </a:lnTo>
                <a:lnTo>
                  <a:pt x="94" y="208"/>
                </a:lnTo>
                <a:lnTo>
                  <a:pt x="90" y="206"/>
                </a:lnTo>
                <a:lnTo>
                  <a:pt x="78" y="202"/>
                </a:lnTo>
                <a:lnTo>
                  <a:pt x="72" y="198"/>
                </a:lnTo>
                <a:lnTo>
                  <a:pt x="56" y="194"/>
                </a:lnTo>
                <a:lnTo>
                  <a:pt x="48" y="186"/>
                </a:lnTo>
                <a:lnTo>
                  <a:pt x="46" y="186"/>
                </a:lnTo>
                <a:lnTo>
                  <a:pt x="36" y="182"/>
                </a:lnTo>
                <a:lnTo>
                  <a:pt x="34" y="178"/>
                </a:lnTo>
                <a:lnTo>
                  <a:pt x="30" y="174"/>
                </a:lnTo>
                <a:lnTo>
                  <a:pt x="28" y="168"/>
                </a:lnTo>
                <a:lnTo>
                  <a:pt x="28" y="158"/>
                </a:lnTo>
                <a:lnTo>
                  <a:pt x="18" y="148"/>
                </a:lnTo>
                <a:lnTo>
                  <a:pt x="8" y="146"/>
                </a:lnTo>
                <a:lnTo>
                  <a:pt x="0" y="146"/>
                </a:lnTo>
                <a:lnTo>
                  <a:pt x="10" y="138"/>
                </a:lnTo>
                <a:lnTo>
                  <a:pt x="48" y="102"/>
                </a:lnTo>
                <a:lnTo>
                  <a:pt x="38" y="90"/>
                </a:lnTo>
                <a:lnTo>
                  <a:pt x="42" y="86"/>
                </a:lnTo>
                <a:lnTo>
                  <a:pt x="48" y="90"/>
                </a:lnTo>
                <a:lnTo>
                  <a:pt x="52" y="86"/>
                </a:lnTo>
                <a:lnTo>
                  <a:pt x="56" y="90"/>
                </a:lnTo>
                <a:lnTo>
                  <a:pt x="114" y="32"/>
                </a:lnTo>
                <a:lnTo>
                  <a:pt x="118" y="38"/>
                </a:lnTo>
                <a:lnTo>
                  <a:pt x="122" y="34"/>
                </a:lnTo>
                <a:lnTo>
                  <a:pt x="126" y="32"/>
                </a:lnTo>
                <a:lnTo>
                  <a:pt x="118" y="28"/>
                </a:lnTo>
                <a:lnTo>
                  <a:pt x="146" y="2"/>
                </a:lnTo>
                <a:lnTo>
                  <a:pt x="148" y="4"/>
                </a:lnTo>
                <a:lnTo>
                  <a:pt x="152" y="4"/>
                </a:lnTo>
                <a:lnTo>
                  <a:pt x="152" y="0"/>
                </a:lnTo>
                <a:lnTo>
                  <a:pt x="156" y="6"/>
                </a:lnTo>
                <a:lnTo>
                  <a:pt x="154" y="8"/>
                </a:lnTo>
                <a:lnTo>
                  <a:pt x="158" y="8"/>
                </a:lnTo>
                <a:lnTo>
                  <a:pt x="166" y="12"/>
                </a:lnTo>
                <a:lnTo>
                  <a:pt x="182" y="12"/>
                </a:lnTo>
                <a:lnTo>
                  <a:pt x="186" y="10"/>
                </a:lnTo>
                <a:lnTo>
                  <a:pt x="182" y="8"/>
                </a:lnTo>
                <a:lnTo>
                  <a:pt x="180" y="4"/>
                </a:lnTo>
                <a:lnTo>
                  <a:pt x="186" y="8"/>
                </a:lnTo>
                <a:lnTo>
                  <a:pt x="190" y="6"/>
                </a:lnTo>
                <a:lnTo>
                  <a:pt x="190" y="10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8" name="Freeform 132"/>
          <p:cNvSpPr>
            <a:spLocks/>
          </p:cNvSpPr>
          <p:nvPr/>
        </p:nvSpPr>
        <p:spPr bwMode="auto">
          <a:xfrm>
            <a:off x="3757930" y="4104873"/>
            <a:ext cx="587375" cy="473075"/>
          </a:xfrm>
          <a:custGeom>
            <a:avLst/>
            <a:gdLst>
              <a:gd name="T0" fmla="*/ 577850 w 370"/>
              <a:gd name="T1" fmla="*/ 288925 h 298"/>
              <a:gd name="T2" fmla="*/ 549275 w 370"/>
              <a:gd name="T3" fmla="*/ 288925 h 298"/>
              <a:gd name="T4" fmla="*/ 555625 w 370"/>
              <a:gd name="T5" fmla="*/ 301625 h 298"/>
              <a:gd name="T6" fmla="*/ 530225 w 370"/>
              <a:gd name="T7" fmla="*/ 311150 h 298"/>
              <a:gd name="T8" fmla="*/ 514350 w 370"/>
              <a:gd name="T9" fmla="*/ 330200 h 298"/>
              <a:gd name="T10" fmla="*/ 498475 w 370"/>
              <a:gd name="T11" fmla="*/ 336550 h 298"/>
              <a:gd name="T12" fmla="*/ 469900 w 370"/>
              <a:gd name="T13" fmla="*/ 368300 h 298"/>
              <a:gd name="T14" fmla="*/ 457200 w 370"/>
              <a:gd name="T15" fmla="*/ 365125 h 298"/>
              <a:gd name="T16" fmla="*/ 444500 w 370"/>
              <a:gd name="T17" fmla="*/ 377825 h 298"/>
              <a:gd name="T18" fmla="*/ 444500 w 370"/>
              <a:gd name="T19" fmla="*/ 390525 h 298"/>
              <a:gd name="T20" fmla="*/ 422275 w 370"/>
              <a:gd name="T21" fmla="*/ 400050 h 298"/>
              <a:gd name="T22" fmla="*/ 403225 w 370"/>
              <a:gd name="T23" fmla="*/ 415925 h 298"/>
              <a:gd name="T24" fmla="*/ 387350 w 370"/>
              <a:gd name="T25" fmla="*/ 419100 h 298"/>
              <a:gd name="T26" fmla="*/ 387350 w 370"/>
              <a:gd name="T27" fmla="*/ 431800 h 298"/>
              <a:gd name="T28" fmla="*/ 365125 w 370"/>
              <a:gd name="T29" fmla="*/ 454025 h 298"/>
              <a:gd name="T30" fmla="*/ 355600 w 370"/>
              <a:gd name="T31" fmla="*/ 460375 h 298"/>
              <a:gd name="T32" fmla="*/ 339725 w 370"/>
              <a:gd name="T33" fmla="*/ 457200 h 298"/>
              <a:gd name="T34" fmla="*/ 320675 w 370"/>
              <a:gd name="T35" fmla="*/ 460375 h 298"/>
              <a:gd name="T36" fmla="*/ 304800 w 370"/>
              <a:gd name="T37" fmla="*/ 460375 h 298"/>
              <a:gd name="T38" fmla="*/ 285750 w 370"/>
              <a:gd name="T39" fmla="*/ 454025 h 298"/>
              <a:gd name="T40" fmla="*/ 273050 w 370"/>
              <a:gd name="T41" fmla="*/ 454025 h 298"/>
              <a:gd name="T42" fmla="*/ 244475 w 370"/>
              <a:gd name="T43" fmla="*/ 454025 h 298"/>
              <a:gd name="T44" fmla="*/ 238125 w 370"/>
              <a:gd name="T45" fmla="*/ 447675 h 298"/>
              <a:gd name="T46" fmla="*/ 225425 w 370"/>
              <a:gd name="T47" fmla="*/ 457200 h 298"/>
              <a:gd name="T48" fmla="*/ 212725 w 370"/>
              <a:gd name="T49" fmla="*/ 469900 h 298"/>
              <a:gd name="T50" fmla="*/ 180975 w 370"/>
              <a:gd name="T51" fmla="*/ 460375 h 298"/>
              <a:gd name="T52" fmla="*/ 161925 w 370"/>
              <a:gd name="T53" fmla="*/ 454025 h 298"/>
              <a:gd name="T54" fmla="*/ 133350 w 370"/>
              <a:gd name="T55" fmla="*/ 438150 h 298"/>
              <a:gd name="T56" fmla="*/ 120650 w 370"/>
              <a:gd name="T57" fmla="*/ 425450 h 298"/>
              <a:gd name="T58" fmla="*/ 101600 w 370"/>
              <a:gd name="T59" fmla="*/ 422275 h 298"/>
              <a:gd name="T60" fmla="*/ 101600 w 370"/>
              <a:gd name="T61" fmla="*/ 425450 h 298"/>
              <a:gd name="T62" fmla="*/ 69850 w 370"/>
              <a:gd name="T63" fmla="*/ 419100 h 298"/>
              <a:gd name="T64" fmla="*/ 53975 w 370"/>
              <a:gd name="T65" fmla="*/ 400050 h 298"/>
              <a:gd name="T66" fmla="*/ 25400 w 370"/>
              <a:gd name="T67" fmla="*/ 381000 h 298"/>
              <a:gd name="T68" fmla="*/ 25400 w 370"/>
              <a:gd name="T69" fmla="*/ 352425 h 298"/>
              <a:gd name="T70" fmla="*/ 12700 w 370"/>
              <a:gd name="T71" fmla="*/ 346075 h 298"/>
              <a:gd name="T72" fmla="*/ 9525 w 370"/>
              <a:gd name="T73" fmla="*/ 333375 h 298"/>
              <a:gd name="T74" fmla="*/ 6350 w 370"/>
              <a:gd name="T75" fmla="*/ 323850 h 298"/>
              <a:gd name="T76" fmla="*/ 263525 w 370"/>
              <a:gd name="T77" fmla="*/ 22225 h 298"/>
              <a:gd name="T78" fmla="*/ 292100 w 370"/>
              <a:gd name="T79" fmla="*/ 22225 h 298"/>
              <a:gd name="T80" fmla="*/ 320675 w 370"/>
              <a:gd name="T81" fmla="*/ 53975 h 298"/>
              <a:gd name="T82" fmla="*/ 333375 w 370"/>
              <a:gd name="T83" fmla="*/ 92075 h 298"/>
              <a:gd name="T84" fmla="*/ 390525 w 370"/>
              <a:gd name="T85" fmla="*/ 117475 h 298"/>
              <a:gd name="T86" fmla="*/ 428625 w 370"/>
              <a:gd name="T87" fmla="*/ 149225 h 298"/>
              <a:gd name="T88" fmla="*/ 454025 w 370"/>
              <a:gd name="T89" fmla="*/ 168275 h 298"/>
              <a:gd name="T90" fmla="*/ 479425 w 370"/>
              <a:gd name="T91" fmla="*/ 184150 h 298"/>
              <a:gd name="T92" fmla="*/ 508000 w 370"/>
              <a:gd name="T93" fmla="*/ 190500 h 298"/>
              <a:gd name="T94" fmla="*/ 514350 w 370"/>
              <a:gd name="T95" fmla="*/ 209550 h 298"/>
              <a:gd name="T96" fmla="*/ 530225 w 370"/>
              <a:gd name="T97" fmla="*/ 231775 h 298"/>
              <a:gd name="T98" fmla="*/ 539750 w 370"/>
              <a:gd name="T99" fmla="*/ 250825 h 298"/>
              <a:gd name="T100" fmla="*/ 561975 w 370"/>
              <a:gd name="T101" fmla="*/ 273050 h 298"/>
              <a:gd name="T102" fmla="*/ 587375 w 370"/>
              <a:gd name="T103" fmla="*/ 292100 h 29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70" h="298">
                <a:moveTo>
                  <a:pt x="370" y="184"/>
                </a:moveTo>
                <a:lnTo>
                  <a:pt x="368" y="186"/>
                </a:lnTo>
                <a:lnTo>
                  <a:pt x="366" y="182"/>
                </a:lnTo>
                <a:lnTo>
                  <a:pt x="364" y="182"/>
                </a:lnTo>
                <a:lnTo>
                  <a:pt x="362" y="180"/>
                </a:lnTo>
                <a:lnTo>
                  <a:pt x="360" y="184"/>
                </a:lnTo>
                <a:lnTo>
                  <a:pt x="354" y="182"/>
                </a:lnTo>
                <a:lnTo>
                  <a:pt x="346" y="182"/>
                </a:lnTo>
                <a:lnTo>
                  <a:pt x="346" y="186"/>
                </a:lnTo>
                <a:lnTo>
                  <a:pt x="348" y="186"/>
                </a:lnTo>
                <a:lnTo>
                  <a:pt x="350" y="188"/>
                </a:lnTo>
                <a:lnTo>
                  <a:pt x="350" y="190"/>
                </a:lnTo>
                <a:lnTo>
                  <a:pt x="346" y="192"/>
                </a:lnTo>
                <a:lnTo>
                  <a:pt x="340" y="200"/>
                </a:lnTo>
                <a:lnTo>
                  <a:pt x="336" y="198"/>
                </a:lnTo>
                <a:lnTo>
                  <a:pt x="334" y="196"/>
                </a:lnTo>
                <a:lnTo>
                  <a:pt x="332" y="200"/>
                </a:lnTo>
                <a:lnTo>
                  <a:pt x="330" y="200"/>
                </a:lnTo>
                <a:lnTo>
                  <a:pt x="328" y="206"/>
                </a:lnTo>
                <a:lnTo>
                  <a:pt x="324" y="208"/>
                </a:lnTo>
                <a:lnTo>
                  <a:pt x="324" y="210"/>
                </a:lnTo>
                <a:lnTo>
                  <a:pt x="322" y="208"/>
                </a:lnTo>
                <a:lnTo>
                  <a:pt x="316" y="212"/>
                </a:lnTo>
                <a:lnTo>
                  <a:pt x="314" y="212"/>
                </a:lnTo>
                <a:lnTo>
                  <a:pt x="302" y="222"/>
                </a:lnTo>
                <a:lnTo>
                  <a:pt x="300" y="226"/>
                </a:lnTo>
                <a:lnTo>
                  <a:pt x="300" y="230"/>
                </a:lnTo>
                <a:lnTo>
                  <a:pt x="296" y="232"/>
                </a:lnTo>
                <a:lnTo>
                  <a:pt x="292" y="232"/>
                </a:lnTo>
                <a:lnTo>
                  <a:pt x="292" y="230"/>
                </a:lnTo>
                <a:lnTo>
                  <a:pt x="288" y="228"/>
                </a:lnTo>
                <a:lnTo>
                  <a:pt x="288" y="230"/>
                </a:lnTo>
                <a:lnTo>
                  <a:pt x="290" y="232"/>
                </a:lnTo>
                <a:lnTo>
                  <a:pt x="288" y="232"/>
                </a:lnTo>
                <a:lnTo>
                  <a:pt x="286" y="228"/>
                </a:lnTo>
                <a:lnTo>
                  <a:pt x="280" y="238"/>
                </a:lnTo>
                <a:lnTo>
                  <a:pt x="274" y="236"/>
                </a:lnTo>
                <a:lnTo>
                  <a:pt x="274" y="242"/>
                </a:lnTo>
                <a:lnTo>
                  <a:pt x="280" y="244"/>
                </a:lnTo>
                <a:lnTo>
                  <a:pt x="280" y="246"/>
                </a:lnTo>
                <a:lnTo>
                  <a:pt x="274" y="250"/>
                </a:lnTo>
                <a:lnTo>
                  <a:pt x="270" y="250"/>
                </a:lnTo>
                <a:lnTo>
                  <a:pt x="266" y="256"/>
                </a:lnTo>
                <a:lnTo>
                  <a:pt x="266" y="252"/>
                </a:lnTo>
                <a:lnTo>
                  <a:pt x="262" y="258"/>
                </a:lnTo>
                <a:lnTo>
                  <a:pt x="264" y="260"/>
                </a:lnTo>
                <a:lnTo>
                  <a:pt x="260" y="262"/>
                </a:lnTo>
                <a:lnTo>
                  <a:pt x="254" y="262"/>
                </a:lnTo>
                <a:lnTo>
                  <a:pt x="252" y="266"/>
                </a:lnTo>
                <a:lnTo>
                  <a:pt x="250" y="266"/>
                </a:lnTo>
                <a:lnTo>
                  <a:pt x="252" y="262"/>
                </a:lnTo>
                <a:lnTo>
                  <a:pt x="244" y="264"/>
                </a:lnTo>
                <a:lnTo>
                  <a:pt x="242" y="266"/>
                </a:lnTo>
                <a:lnTo>
                  <a:pt x="244" y="268"/>
                </a:lnTo>
                <a:lnTo>
                  <a:pt x="242" y="268"/>
                </a:lnTo>
                <a:lnTo>
                  <a:pt x="244" y="272"/>
                </a:lnTo>
                <a:lnTo>
                  <a:pt x="240" y="272"/>
                </a:lnTo>
                <a:lnTo>
                  <a:pt x="234" y="280"/>
                </a:lnTo>
                <a:lnTo>
                  <a:pt x="232" y="280"/>
                </a:lnTo>
                <a:lnTo>
                  <a:pt x="230" y="286"/>
                </a:lnTo>
                <a:lnTo>
                  <a:pt x="228" y="286"/>
                </a:lnTo>
                <a:lnTo>
                  <a:pt x="226" y="290"/>
                </a:lnTo>
                <a:lnTo>
                  <a:pt x="224" y="288"/>
                </a:lnTo>
                <a:lnTo>
                  <a:pt x="224" y="290"/>
                </a:lnTo>
                <a:lnTo>
                  <a:pt x="216" y="292"/>
                </a:lnTo>
                <a:lnTo>
                  <a:pt x="220" y="290"/>
                </a:lnTo>
                <a:lnTo>
                  <a:pt x="216" y="288"/>
                </a:lnTo>
                <a:lnTo>
                  <a:pt x="214" y="288"/>
                </a:lnTo>
                <a:lnTo>
                  <a:pt x="214" y="290"/>
                </a:lnTo>
                <a:lnTo>
                  <a:pt x="210" y="292"/>
                </a:lnTo>
                <a:lnTo>
                  <a:pt x="206" y="290"/>
                </a:lnTo>
                <a:lnTo>
                  <a:pt x="202" y="290"/>
                </a:lnTo>
                <a:lnTo>
                  <a:pt x="204" y="286"/>
                </a:lnTo>
                <a:lnTo>
                  <a:pt x="204" y="284"/>
                </a:lnTo>
                <a:lnTo>
                  <a:pt x="196" y="288"/>
                </a:lnTo>
                <a:lnTo>
                  <a:pt x="192" y="290"/>
                </a:lnTo>
                <a:lnTo>
                  <a:pt x="190" y="292"/>
                </a:lnTo>
                <a:lnTo>
                  <a:pt x="190" y="290"/>
                </a:lnTo>
                <a:lnTo>
                  <a:pt x="180" y="288"/>
                </a:lnTo>
                <a:lnTo>
                  <a:pt x="180" y="286"/>
                </a:lnTo>
                <a:lnTo>
                  <a:pt x="176" y="288"/>
                </a:lnTo>
                <a:lnTo>
                  <a:pt x="174" y="288"/>
                </a:lnTo>
                <a:lnTo>
                  <a:pt x="174" y="290"/>
                </a:lnTo>
                <a:lnTo>
                  <a:pt x="172" y="286"/>
                </a:lnTo>
                <a:lnTo>
                  <a:pt x="170" y="290"/>
                </a:lnTo>
                <a:lnTo>
                  <a:pt x="168" y="288"/>
                </a:lnTo>
                <a:lnTo>
                  <a:pt x="164" y="290"/>
                </a:lnTo>
                <a:lnTo>
                  <a:pt x="154" y="286"/>
                </a:lnTo>
                <a:lnTo>
                  <a:pt x="154" y="284"/>
                </a:lnTo>
                <a:lnTo>
                  <a:pt x="152" y="286"/>
                </a:lnTo>
                <a:lnTo>
                  <a:pt x="152" y="284"/>
                </a:lnTo>
                <a:lnTo>
                  <a:pt x="150" y="282"/>
                </a:lnTo>
                <a:lnTo>
                  <a:pt x="146" y="286"/>
                </a:lnTo>
                <a:lnTo>
                  <a:pt x="148" y="290"/>
                </a:lnTo>
                <a:lnTo>
                  <a:pt x="146" y="288"/>
                </a:lnTo>
                <a:lnTo>
                  <a:pt x="142" y="288"/>
                </a:lnTo>
                <a:lnTo>
                  <a:pt x="142" y="296"/>
                </a:lnTo>
                <a:lnTo>
                  <a:pt x="140" y="292"/>
                </a:lnTo>
                <a:lnTo>
                  <a:pt x="136" y="292"/>
                </a:lnTo>
                <a:lnTo>
                  <a:pt x="134" y="296"/>
                </a:lnTo>
                <a:lnTo>
                  <a:pt x="132" y="298"/>
                </a:lnTo>
                <a:lnTo>
                  <a:pt x="126" y="292"/>
                </a:lnTo>
                <a:lnTo>
                  <a:pt x="116" y="296"/>
                </a:lnTo>
                <a:lnTo>
                  <a:pt x="114" y="290"/>
                </a:lnTo>
                <a:lnTo>
                  <a:pt x="112" y="288"/>
                </a:lnTo>
                <a:lnTo>
                  <a:pt x="110" y="288"/>
                </a:lnTo>
                <a:lnTo>
                  <a:pt x="110" y="284"/>
                </a:lnTo>
                <a:lnTo>
                  <a:pt x="102" y="286"/>
                </a:lnTo>
                <a:lnTo>
                  <a:pt x="92" y="280"/>
                </a:lnTo>
                <a:lnTo>
                  <a:pt x="90" y="280"/>
                </a:lnTo>
                <a:lnTo>
                  <a:pt x="88" y="278"/>
                </a:lnTo>
                <a:lnTo>
                  <a:pt x="84" y="276"/>
                </a:lnTo>
                <a:lnTo>
                  <a:pt x="82" y="278"/>
                </a:lnTo>
                <a:lnTo>
                  <a:pt x="80" y="276"/>
                </a:lnTo>
                <a:lnTo>
                  <a:pt x="80" y="268"/>
                </a:lnTo>
                <a:lnTo>
                  <a:pt x="76" y="268"/>
                </a:lnTo>
                <a:lnTo>
                  <a:pt x="76" y="270"/>
                </a:lnTo>
                <a:lnTo>
                  <a:pt x="70" y="270"/>
                </a:lnTo>
                <a:lnTo>
                  <a:pt x="68" y="266"/>
                </a:lnTo>
                <a:lnTo>
                  <a:pt x="64" y="266"/>
                </a:lnTo>
                <a:lnTo>
                  <a:pt x="66" y="262"/>
                </a:lnTo>
                <a:lnTo>
                  <a:pt x="62" y="264"/>
                </a:lnTo>
                <a:lnTo>
                  <a:pt x="62" y="268"/>
                </a:lnTo>
                <a:lnTo>
                  <a:pt x="64" y="268"/>
                </a:lnTo>
                <a:lnTo>
                  <a:pt x="62" y="270"/>
                </a:lnTo>
                <a:lnTo>
                  <a:pt x="60" y="268"/>
                </a:lnTo>
                <a:lnTo>
                  <a:pt x="50" y="268"/>
                </a:lnTo>
                <a:lnTo>
                  <a:pt x="44" y="264"/>
                </a:lnTo>
                <a:lnTo>
                  <a:pt x="48" y="266"/>
                </a:lnTo>
                <a:lnTo>
                  <a:pt x="46" y="260"/>
                </a:lnTo>
                <a:lnTo>
                  <a:pt x="34" y="258"/>
                </a:lnTo>
                <a:lnTo>
                  <a:pt x="34" y="252"/>
                </a:lnTo>
                <a:lnTo>
                  <a:pt x="32" y="252"/>
                </a:lnTo>
                <a:lnTo>
                  <a:pt x="28" y="248"/>
                </a:lnTo>
                <a:lnTo>
                  <a:pt x="24" y="246"/>
                </a:lnTo>
                <a:lnTo>
                  <a:pt x="16" y="240"/>
                </a:lnTo>
                <a:lnTo>
                  <a:pt x="20" y="236"/>
                </a:lnTo>
                <a:lnTo>
                  <a:pt x="14" y="230"/>
                </a:lnTo>
                <a:lnTo>
                  <a:pt x="20" y="224"/>
                </a:lnTo>
                <a:lnTo>
                  <a:pt x="16" y="222"/>
                </a:lnTo>
                <a:lnTo>
                  <a:pt x="16" y="220"/>
                </a:lnTo>
                <a:lnTo>
                  <a:pt x="14" y="216"/>
                </a:lnTo>
                <a:lnTo>
                  <a:pt x="10" y="220"/>
                </a:lnTo>
                <a:lnTo>
                  <a:pt x="8" y="218"/>
                </a:lnTo>
                <a:lnTo>
                  <a:pt x="8" y="216"/>
                </a:lnTo>
                <a:lnTo>
                  <a:pt x="6" y="216"/>
                </a:lnTo>
                <a:lnTo>
                  <a:pt x="4" y="216"/>
                </a:lnTo>
                <a:lnTo>
                  <a:pt x="6" y="210"/>
                </a:lnTo>
                <a:lnTo>
                  <a:pt x="2" y="210"/>
                </a:lnTo>
                <a:lnTo>
                  <a:pt x="2" y="208"/>
                </a:lnTo>
                <a:lnTo>
                  <a:pt x="2" y="206"/>
                </a:lnTo>
                <a:lnTo>
                  <a:pt x="4" y="204"/>
                </a:lnTo>
                <a:lnTo>
                  <a:pt x="0" y="202"/>
                </a:lnTo>
                <a:lnTo>
                  <a:pt x="0" y="200"/>
                </a:lnTo>
                <a:lnTo>
                  <a:pt x="174" y="22"/>
                </a:lnTo>
                <a:lnTo>
                  <a:pt x="166" y="14"/>
                </a:lnTo>
                <a:lnTo>
                  <a:pt x="180" y="0"/>
                </a:lnTo>
                <a:lnTo>
                  <a:pt x="184" y="4"/>
                </a:lnTo>
                <a:lnTo>
                  <a:pt x="180" y="8"/>
                </a:lnTo>
                <a:lnTo>
                  <a:pt x="184" y="14"/>
                </a:lnTo>
                <a:lnTo>
                  <a:pt x="174" y="22"/>
                </a:lnTo>
                <a:lnTo>
                  <a:pt x="182" y="22"/>
                </a:lnTo>
                <a:lnTo>
                  <a:pt x="192" y="24"/>
                </a:lnTo>
                <a:lnTo>
                  <a:pt x="202" y="34"/>
                </a:lnTo>
                <a:lnTo>
                  <a:pt x="202" y="44"/>
                </a:lnTo>
                <a:lnTo>
                  <a:pt x="204" y="50"/>
                </a:lnTo>
                <a:lnTo>
                  <a:pt x="208" y="54"/>
                </a:lnTo>
                <a:lnTo>
                  <a:pt x="210" y="58"/>
                </a:lnTo>
                <a:lnTo>
                  <a:pt x="220" y="62"/>
                </a:lnTo>
                <a:lnTo>
                  <a:pt x="222" y="62"/>
                </a:lnTo>
                <a:lnTo>
                  <a:pt x="230" y="70"/>
                </a:lnTo>
                <a:lnTo>
                  <a:pt x="246" y="74"/>
                </a:lnTo>
                <a:lnTo>
                  <a:pt x="252" y="78"/>
                </a:lnTo>
                <a:lnTo>
                  <a:pt x="264" y="82"/>
                </a:lnTo>
                <a:lnTo>
                  <a:pt x="268" y="84"/>
                </a:lnTo>
                <a:lnTo>
                  <a:pt x="270" y="94"/>
                </a:lnTo>
                <a:lnTo>
                  <a:pt x="274" y="96"/>
                </a:lnTo>
                <a:lnTo>
                  <a:pt x="276" y="102"/>
                </a:lnTo>
                <a:lnTo>
                  <a:pt x="282" y="104"/>
                </a:lnTo>
                <a:lnTo>
                  <a:pt x="286" y="106"/>
                </a:lnTo>
                <a:lnTo>
                  <a:pt x="286" y="108"/>
                </a:lnTo>
                <a:lnTo>
                  <a:pt x="290" y="110"/>
                </a:lnTo>
                <a:lnTo>
                  <a:pt x="292" y="110"/>
                </a:lnTo>
                <a:lnTo>
                  <a:pt x="302" y="116"/>
                </a:lnTo>
                <a:lnTo>
                  <a:pt x="304" y="112"/>
                </a:lnTo>
                <a:lnTo>
                  <a:pt x="314" y="116"/>
                </a:lnTo>
                <a:lnTo>
                  <a:pt x="320" y="118"/>
                </a:lnTo>
                <a:lnTo>
                  <a:pt x="320" y="120"/>
                </a:lnTo>
                <a:lnTo>
                  <a:pt x="322" y="120"/>
                </a:lnTo>
                <a:lnTo>
                  <a:pt x="320" y="124"/>
                </a:lnTo>
                <a:lnTo>
                  <a:pt x="324" y="128"/>
                </a:lnTo>
                <a:lnTo>
                  <a:pt x="324" y="132"/>
                </a:lnTo>
                <a:lnTo>
                  <a:pt x="328" y="136"/>
                </a:lnTo>
                <a:lnTo>
                  <a:pt x="328" y="140"/>
                </a:lnTo>
                <a:lnTo>
                  <a:pt x="334" y="144"/>
                </a:lnTo>
                <a:lnTo>
                  <a:pt x="334" y="146"/>
                </a:lnTo>
                <a:lnTo>
                  <a:pt x="336" y="146"/>
                </a:lnTo>
                <a:lnTo>
                  <a:pt x="336" y="152"/>
                </a:lnTo>
                <a:lnTo>
                  <a:pt x="340" y="156"/>
                </a:lnTo>
                <a:lnTo>
                  <a:pt x="340" y="158"/>
                </a:lnTo>
                <a:lnTo>
                  <a:pt x="342" y="158"/>
                </a:lnTo>
                <a:lnTo>
                  <a:pt x="344" y="160"/>
                </a:lnTo>
                <a:lnTo>
                  <a:pt x="350" y="164"/>
                </a:lnTo>
                <a:lnTo>
                  <a:pt x="354" y="172"/>
                </a:lnTo>
                <a:lnTo>
                  <a:pt x="356" y="170"/>
                </a:lnTo>
                <a:lnTo>
                  <a:pt x="366" y="176"/>
                </a:lnTo>
                <a:lnTo>
                  <a:pt x="364" y="180"/>
                </a:lnTo>
                <a:lnTo>
                  <a:pt x="370" y="184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9" name="Freeform 133"/>
          <p:cNvSpPr>
            <a:spLocks/>
          </p:cNvSpPr>
          <p:nvPr/>
        </p:nvSpPr>
        <p:spPr bwMode="auto">
          <a:xfrm>
            <a:off x="4145280" y="4330298"/>
            <a:ext cx="425450" cy="377825"/>
          </a:xfrm>
          <a:custGeom>
            <a:avLst/>
            <a:gdLst>
              <a:gd name="T0" fmla="*/ 425450 w 268"/>
              <a:gd name="T1" fmla="*/ 168275 h 238"/>
              <a:gd name="T2" fmla="*/ 333375 w 268"/>
              <a:gd name="T3" fmla="*/ 279400 h 238"/>
              <a:gd name="T4" fmla="*/ 298450 w 268"/>
              <a:gd name="T5" fmla="*/ 295275 h 238"/>
              <a:gd name="T6" fmla="*/ 330200 w 268"/>
              <a:gd name="T7" fmla="*/ 327025 h 238"/>
              <a:gd name="T8" fmla="*/ 222250 w 268"/>
              <a:gd name="T9" fmla="*/ 374650 h 238"/>
              <a:gd name="T10" fmla="*/ 0 w 268"/>
              <a:gd name="T11" fmla="*/ 193675 h 238"/>
              <a:gd name="T12" fmla="*/ 9525 w 268"/>
              <a:gd name="T13" fmla="*/ 196850 h 238"/>
              <a:gd name="T14" fmla="*/ 15875 w 268"/>
              <a:gd name="T15" fmla="*/ 190500 h 238"/>
              <a:gd name="T16" fmla="*/ 31750 w 268"/>
              <a:gd name="T17" fmla="*/ 187325 h 238"/>
              <a:gd name="T18" fmla="*/ 34925 w 268"/>
              <a:gd name="T19" fmla="*/ 174625 h 238"/>
              <a:gd name="T20" fmla="*/ 41275 w 268"/>
              <a:gd name="T21" fmla="*/ 171450 h 238"/>
              <a:gd name="T22" fmla="*/ 57150 w 268"/>
              <a:gd name="T23" fmla="*/ 165100 h 238"/>
              <a:gd name="T24" fmla="*/ 47625 w 268"/>
              <a:gd name="T25" fmla="*/ 158750 h 238"/>
              <a:gd name="T26" fmla="*/ 57150 w 268"/>
              <a:gd name="T27" fmla="*/ 152400 h 238"/>
              <a:gd name="T28" fmla="*/ 69850 w 268"/>
              <a:gd name="T29" fmla="*/ 142875 h 238"/>
              <a:gd name="T30" fmla="*/ 69850 w 268"/>
              <a:gd name="T31" fmla="*/ 139700 h 238"/>
              <a:gd name="T32" fmla="*/ 76200 w 268"/>
              <a:gd name="T33" fmla="*/ 139700 h 238"/>
              <a:gd name="T34" fmla="*/ 82550 w 268"/>
              <a:gd name="T35" fmla="*/ 142875 h 238"/>
              <a:gd name="T36" fmla="*/ 88900 w 268"/>
              <a:gd name="T37" fmla="*/ 133350 h 238"/>
              <a:gd name="T38" fmla="*/ 111125 w 268"/>
              <a:gd name="T39" fmla="*/ 111125 h 238"/>
              <a:gd name="T40" fmla="*/ 123825 w 268"/>
              <a:gd name="T41" fmla="*/ 104775 h 238"/>
              <a:gd name="T42" fmla="*/ 127000 w 268"/>
              <a:gd name="T43" fmla="*/ 104775 h 238"/>
              <a:gd name="T44" fmla="*/ 136525 w 268"/>
              <a:gd name="T45" fmla="*/ 92075 h 238"/>
              <a:gd name="T46" fmla="*/ 142875 w 268"/>
              <a:gd name="T47" fmla="*/ 85725 h 238"/>
              <a:gd name="T48" fmla="*/ 152400 w 268"/>
              <a:gd name="T49" fmla="*/ 92075 h 238"/>
              <a:gd name="T50" fmla="*/ 168275 w 268"/>
              <a:gd name="T51" fmla="*/ 76200 h 238"/>
              <a:gd name="T52" fmla="*/ 165100 w 268"/>
              <a:gd name="T53" fmla="*/ 69850 h 238"/>
              <a:gd name="T54" fmla="*/ 161925 w 268"/>
              <a:gd name="T55" fmla="*/ 63500 h 238"/>
              <a:gd name="T56" fmla="*/ 184150 w 268"/>
              <a:gd name="T57" fmla="*/ 66675 h 238"/>
              <a:gd name="T58" fmla="*/ 190500 w 268"/>
              <a:gd name="T59" fmla="*/ 63500 h 238"/>
              <a:gd name="T60" fmla="*/ 196850 w 268"/>
              <a:gd name="T61" fmla="*/ 69850 h 238"/>
              <a:gd name="T62" fmla="*/ 209550 w 268"/>
              <a:gd name="T63" fmla="*/ 60325 h 238"/>
              <a:gd name="T64" fmla="*/ 225425 w 268"/>
              <a:gd name="T65" fmla="*/ 53975 h 238"/>
              <a:gd name="T66" fmla="*/ 247650 w 268"/>
              <a:gd name="T67" fmla="*/ 41275 h 238"/>
              <a:gd name="T68" fmla="*/ 254000 w 268"/>
              <a:gd name="T69" fmla="*/ 47625 h 238"/>
              <a:gd name="T70" fmla="*/ 263525 w 268"/>
              <a:gd name="T71" fmla="*/ 44450 h 238"/>
              <a:gd name="T72" fmla="*/ 266700 w 268"/>
              <a:gd name="T73" fmla="*/ 38100 h 238"/>
              <a:gd name="T74" fmla="*/ 285750 w 268"/>
              <a:gd name="T75" fmla="*/ 22225 h 238"/>
              <a:gd name="T76" fmla="*/ 295275 w 268"/>
              <a:gd name="T77" fmla="*/ 22225 h 238"/>
              <a:gd name="T78" fmla="*/ 304800 w 268"/>
              <a:gd name="T79" fmla="*/ 22225 h 238"/>
              <a:gd name="T80" fmla="*/ 317500 w 268"/>
              <a:gd name="T81" fmla="*/ 15875 h 238"/>
              <a:gd name="T82" fmla="*/ 336550 w 268"/>
              <a:gd name="T83" fmla="*/ 15875 h 238"/>
              <a:gd name="T84" fmla="*/ 361950 w 268"/>
              <a:gd name="T85" fmla="*/ 28575 h 238"/>
              <a:gd name="T86" fmla="*/ 374650 w 268"/>
              <a:gd name="T87" fmla="*/ 15875 h 238"/>
              <a:gd name="T88" fmla="*/ 355600 w 268"/>
              <a:gd name="T89" fmla="*/ 15875 h 238"/>
              <a:gd name="T90" fmla="*/ 361950 w 268"/>
              <a:gd name="T91" fmla="*/ 3175 h 238"/>
              <a:gd name="T92" fmla="*/ 377825 w 268"/>
              <a:gd name="T93" fmla="*/ 0 h 238"/>
              <a:gd name="T94" fmla="*/ 412750 w 268"/>
              <a:gd name="T95" fmla="*/ 6350 h 238"/>
              <a:gd name="T96" fmla="*/ 425450 w 268"/>
              <a:gd name="T97" fmla="*/ 6350 h 238"/>
              <a:gd name="T98" fmla="*/ 425450 w 268"/>
              <a:gd name="T99" fmla="*/ 6350 h 23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68" h="238">
                <a:moveTo>
                  <a:pt x="268" y="4"/>
                </a:moveTo>
                <a:lnTo>
                  <a:pt x="268" y="106"/>
                </a:lnTo>
                <a:lnTo>
                  <a:pt x="210" y="104"/>
                </a:lnTo>
                <a:lnTo>
                  <a:pt x="210" y="176"/>
                </a:lnTo>
                <a:lnTo>
                  <a:pt x="188" y="176"/>
                </a:lnTo>
                <a:lnTo>
                  <a:pt x="188" y="186"/>
                </a:lnTo>
                <a:lnTo>
                  <a:pt x="208" y="186"/>
                </a:lnTo>
                <a:lnTo>
                  <a:pt x="208" y="206"/>
                </a:lnTo>
                <a:lnTo>
                  <a:pt x="208" y="236"/>
                </a:lnTo>
                <a:lnTo>
                  <a:pt x="140" y="236"/>
                </a:lnTo>
                <a:lnTo>
                  <a:pt x="0" y="238"/>
                </a:lnTo>
                <a:lnTo>
                  <a:pt x="0" y="122"/>
                </a:lnTo>
                <a:lnTo>
                  <a:pt x="8" y="120"/>
                </a:lnTo>
                <a:lnTo>
                  <a:pt x="6" y="124"/>
                </a:lnTo>
                <a:lnTo>
                  <a:pt x="8" y="124"/>
                </a:lnTo>
                <a:lnTo>
                  <a:pt x="10" y="120"/>
                </a:lnTo>
                <a:lnTo>
                  <a:pt x="16" y="120"/>
                </a:lnTo>
                <a:lnTo>
                  <a:pt x="20" y="118"/>
                </a:lnTo>
                <a:lnTo>
                  <a:pt x="18" y="116"/>
                </a:lnTo>
                <a:lnTo>
                  <a:pt x="22" y="110"/>
                </a:lnTo>
                <a:lnTo>
                  <a:pt x="22" y="114"/>
                </a:lnTo>
                <a:lnTo>
                  <a:pt x="26" y="108"/>
                </a:lnTo>
                <a:lnTo>
                  <a:pt x="30" y="108"/>
                </a:lnTo>
                <a:lnTo>
                  <a:pt x="36" y="104"/>
                </a:lnTo>
                <a:lnTo>
                  <a:pt x="36" y="102"/>
                </a:lnTo>
                <a:lnTo>
                  <a:pt x="30" y="100"/>
                </a:lnTo>
                <a:lnTo>
                  <a:pt x="30" y="94"/>
                </a:lnTo>
                <a:lnTo>
                  <a:pt x="36" y="96"/>
                </a:lnTo>
                <a:lnTo>
                  <a:pt x="42" y="86"/>
                </a:lnTo>
                <a:lnTo>
                  <a:pt x="44" y="90"/>
                </a:lnTo>
                <a:lnTo>
                  <a:pt x="46" y="90"/>
                </a:lnTo>
                <a:lnTo>
                  <a:pt x="44" y="88"/>
                </a:lnTo>
                <a:lnTo>
                  <a:pt x="44" y="86"/>
                </a:lnTo>
                <a:lnTo>
                  <a:pt x="48" y="88"/>
                </a:lnTo>
                <a:lnTo>
                  <a:pt x="48" y="90"/>
                </a:lnTo>
                <a:lnTo>
                  <a:pt x="52" y="90"/>
                </a:lnTo>
                <a:lnTo>
                  <a:pt x="56" y="88"/>
                </a:lnTo>
                <a:lnTo>
                  <a:pt x="56" y="84"/>
                </a:lnTo>
                <a:lnTo>
                  <a:pt x="58" y="80"/>
                </a:lnTo>
                <a:lnTo>
                  <a:pt x="70" y="70"/>
                </a:lnTo>
                <a:lnTo>
                  <a:pt x="72" y="70"/>
                </a:lnTo>
                <a:lnTo>
                  <a:pt x="78" y="66"/>
                </a:lnTo>
                <a:lnTo>
                  <a:pt x="80" y="68"/>
                </a:lnTo>
                <a:lnTo>
                  <a:pt x="80" y="66"/>
                </a:lnTo>
                <a:lnTo>
                  <a:pt x="84" y="64"/>
                </a:lnTo>
                <a:lnTo>
                  <a:pt x="86" y="58"/>
                </a:lnTo>
                <a:lnTo>
                  <a:pt x="88" y="58"/>
                </a:lnTo>
                <a:lnTo>
                  <a:pt x="90" y="54"/>
                </a:lnTo>
                <a:lnTo>
                  <a:pt x="92" y="56"/>
                </a:lnTo>
                <a:lnTo>
                  <a:pt x="96" y="58"/>
                </a:lnTo>
                <a:lnTo>
                  <a:pt x="102" y="50"/>
                </a:lnTo>
                <a:lnTo>
                  <a:pt x="106" y="48"/>
                </a:lnTo>
                <a:lnTo>
                  <a:pt x="106" y="46"/>
                </a:lnTo>
                <a:lnTo>
                  <a:pt x="104" y="44"/>
                </a:lnTo>
                <a:lnTo>
                  <a:pt x="102" y="44"/>
                </a:lnTo>
                <a:lnTo>
                  <a:pt x="102" y="40"/>
                </a:lnTo>
                <a:lnTo>
                  <a:pt x="110" y="40"/>
                </a:lnTo>
                <a:lnTo>
                  <a:pt x="116" y="42"/>
                </a:lnTo>
                <a:lnTo>
                  <a:pt x="118" y="38"/>
                </a:lnTo>
                <a:lnTo>
                  <a:pt x="120" y="40"/>
                </a:lnTo>
                <a:lnTo>
                  <a:pt x="122" y="40"/>
                </a:lnTo>
                <a:lnTo>
                  <a:pt x="124" y="44"/>
                </a:lnTo>
                <a:lnTo>
                  <a:pt x="126" y="42"/>
                </a:lnTo>
                <a:lnTo>
                  <a:pt x="132" y="38"/>
                </a:lnTo>
                <a:lnTo>
                  <a:pt x="142" y="38"/>
                </a:lnTo>
                <a:lnTo>
                  <a:pt x="142" y="34"/>
                </a:lnTo>
                <a:lnTo>
                  <a:pt x="146" y="36"/>
                </a:lnTo>
                <a:lnTo>
                  <a:pt x="156" y="26"/>
                </a:lnTo>
                <a:lnTo>
                  <a:pt x="158" y="26"/>
                </a:lnTo>
                <a:lnTo>
                  <a:pt x="160" y="30"/>
                </a:lnTo>
                <a:lnTo>
                  <a:pt x="162" y="28"/>
                </a:lnTo>
                <a:lnTo>
                  <a:pt x="166" y="28"/>
                </a:lnTo>
                <a:lnTo>
                  <a:pt x="166" y="24"/>
                </a:lnTo>
                <a:lnTo>
                  <a:pt x="168" y="24"/>
                </a:lnTo>
                <a:lnTo>
                  <a:pt x="172" y="20"/>
                </a:lnTo>
                <a:lnTo>
                  <a:pt x="180" y="14"/>
                </a:lnTo>
                <a:lnTo>
                  <a:pt x="182" y="10"/>
                </a:lnTo>
                <a:lnTo>
                  <a:pt x="186" y="14"/>
                </a:lnTo>
                <a:lnTo>
                  <a:pt x="186" y="10"/>
                </a:lnTo>
                <a:lnTo>
                  <a:pt x="192" y="14"/>
                </a:lnTo>
                <a:lnTo>
                  <a:pt x="196" y="10"/>
                </a:lnTo>
                <a:lnTo>
                  <a:pt x="200" y="10"/>
                </a:lnTo>
                <a:lnTo>
                  <a:pt x="202" y="8"/>
                </a:lnTo>
                <a:lnTo>
                  <a:pt x="212" y="10"/>
                </a:lnTo>
                <a:lnTo>
                  <a:pt x="220" y="18"/>
                </a:lnTo>
                <a:lnTo>
                  <a:pt x="228" y="18"/>
                </a:lnTo>
                <a:lnTo>
                  <a:pt x="232" y="16"/>
                </a:lnTo>
                <a:lnTo>
                  <a:pt x="236" y="10"/>
                </a:lnTo>
                <a:lnTo>
                  <a:pt x="228" y="10"/>
                </a:lnTo>
                <a:lnTo>
                  <a:pt x="224" y="10"/>
                </a:lnTo>
                <a:lnTo>
                  <a:pt x="224" y="8"/>
                </a:lnTo>
                <a:lnTo>
                  <a:pt x="228" y="2"/>
                </a:lnTo>
                <a:lnTo>
                  <a:pt x="236" y="2"/>
                </a:lnTo>
                <a:lnTo>
                  <a:pt x="238" y="0"/>
                </a:lnTo>
                <a:lnTo>
                  <a:pt x="250" y="6"/>
                </a:lnTo>
                <a:lnTo>
                  <a:pt x="260" y="4"/>
                </a:lnTo>
                <a:lnTo>
                  <a:pt x="268" y="4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0" name="Freeform 134"/>
          <p:cNvSpPr>
            <a:spLocks/>
          </p:cNvSpPr>
          <p:nvPr/>
        </p:nvSpPr>
        <p:spPr bwMode="auto">
          <a:xfrm>
            <a:off x="3811905" y="4523973"/>
            <a:ext cx="587375" cy="568325"/>
          </a:xfrm>
          <a:custGeom>
            <a:avLst/>
            <a:gdLst>
              <a:gd name="T0" fmla="*/ 333375 w 370"/>
              <a:gd name="T1" fmla="*/ 184150 h 358"/>
              <a:gd name="T2" fmla="*/ 552450 w 370"/>
              <a:gd name="T3" fmla="*/ 323850 h 358"/>
              <a:gd name="T4" fmla="*/ 584200 w 370"/>
              <a:gd name="T5" fmla="*/ 431800 h 358"/>
              <a:gd name="T6" fmla="*/ 552450 w 370"/>
              <a:gd name="T7" fmla="*/ 568325 h 358"/>
              <a:gd name="T8" fmla="*/ 346075 w 370"/>
              <a:gd name="T9" fmla="*/ 555625 h 358"/>
              <a:gd name="T10" fmla="*/ 339725 w 370"/>
              <a:gd name="T11" fmla="*/ 549275 h 358"/>
              <a:gd name="T12" fmla="*/ 333375 w 370"/>
              <a:gd name="T13" fmla="*/ 520700 h 358"/>
              <a:gd name="T14" fmla="*/ 206375 w 370"/>
              <a:gd name="T15" fmla="*/ 517525 h 358"/>
              <a:gd name="T16" fmla="*/ 15875 w 370"/>
              <a:gd name="T17" fmla="*/ 495300 h 358"/>
              <a:gd name="T18" fmla="*/ 19050 w 370"/>
              <a:gd name="T19" fmla="*/ 482600 h 358"/>
              <a:gd name="T20" fmla="*/ 15875 w 370"/>
              <a:gd name="T21" fmla="*/ 463550 h 358"/>
              <a:gd name="T22" fmla="*/ 3175 w 370"/>
              <a:gd name="T23" fmla="*/ 450850 h 358"/>
              <a:gd name="T24" fmla="*/ 9525 w 370"/>
              <a:gd name="T25" fmla="*/ 431800 h 358"/>
              <a:gd name="T26" fmla="*/ 34925 w 370"/>
              <a:gd name="T27" fmla="*/ 428625 h 358"/>
              <a:gd name="T28" fmla="*/ 44450 w 370"/>
              <a:gd name="T29" fmla="*/ 422275 h 358"/>
              <a:gd name="T30" fmla="*/ 60325 w 370"/>
              <a:gd name="T31" fmla="*/ 387350 h 358"/>
              <a:gd name="T32" fmla="*/ 76200 w 370"/>
              <a:gd name="T33" fmla="*/ 365125 h 358"/>
              <a:gd name="T34" fmla="*/ 95250 w 370"/>
              <a:gd name="T35" fmla="*/ 314325 h 358"/>
              <a:gd name="T36" fmla="*/ 114300 w 370"/>
              <a:gd name="T37" fmla="*/ 257175 h 358"/>
              <a:gd name="T38" fmla="*/ 127000 w 370"/>
              <a:gd name="T39" fmla="*/ 238125 h 358"/>
              <a:gd name="T40" fmla="*/ 146050 w 370"/>
              <a:gd name="T41" fmla="*/ 225425 h 358"/>
              <a:gd name="T42" fmla="*/ 161925 w 370"/>
              <a:gd name="T43" fmla="*/ 196850 h 358"/>
              <a:gd name="T44" fmla="*/ 168275 w 370"/>
              <a:gd name="T45" fmla="*/ 44450 h 358"/>
              <a:gd name="T46" fmla="*/ 171450 w 370"/>
              <a:gd name="T47" fmla="*/ 38100 h 358"/>
              <a:gd name="T48" fmla="*/ 180975 w 370"/>
              <a:gd name="T49" fmla="*/ 41275 h 358"/>
              <a:gd name="T50" fmla="*/ 184150 w 370"/>
              <a:gd name="T51" fmla="*/ 28575 h 358"/>
              <a:gd name="T52" fmla="*/ 187325 w 370"/>
              <a:gd name="T53" fmla="*/ 34925 h 358"/>
              <a:gd name="T54" fmla="*/ 190500 w 370"/>
              <a:gd name="T55" fmla="*/ 34925 h 358"/>
              <a:gd name="T56" fmla="*/ 212725 w 370"/>
              <a:gd name="T57" fmla="*/ 38100 h 358"/>
              <a:gd name="T58" fmla="*/ 219075 w 370"/>
              <a:gd name="T59" fmla="*/ 34925 h 358"/>
              <a:gd name="T60" fmla="*/ 222250 w 370"/>
              <a:gd name="T61" fmla="*/ 38100 h 358"/>
              <a:gd name="T62" fmla="*/ 231775 w 370"/>
              <a:gd name="T63" fmla="*/ 34925 h 358"/>
              <a:gd name="T64" fmla="*/ 247650 w 370"/>
              <a:gd name="T65" fmla="*/ 41275 h 358"/>
              <a:gd name="T66" fmla="*/ 250825 w 370"/>
              <a:gd name="T67" fmla="*/ 41275 h 358"/>
              <a:gd name="T68" fmla="*/ 269875 w 370"/>
              <a:gd name="T69" fmla="*/ 31750 h 358"/>
              <a:gd name="T70" fmla="*/ 266700 w 370"/>
              <a:gd name="T71" fmla="*/ 41275 h 358"/>
              <a:gd name="T72" fmla="*/ 279400 w 370"/>
              <a:gd name="T73" fmla="*/ 44450 h 358"/>
              <a:gd name="T74" fmla="*/ 285750 w 370"/>
              <a:gd name="T75" fmla="*/ 38100 h 358"/>
              <a:gd name="T76" fmla="*/ 295275 w 370"/>
              <a:gd name="T77" fmla="*/ 41275 h 358"/>
              <a:gd name="T78" fmla="*/ 301625 w 370"/>
              <a:gd name="T79" fmla="*/ 41275 h 358"/>
              <a:gd name="T80" fmla="*/ 304800 w 370"/>
              <a:gd name="T81" fmla="*/ 41275 h 358"/>
              <a:gd name="T82" fmla="*/ 311150 w 370"/>
              <a:gd name="T83" fmla="*/ 34925 h 358"/>
              <a:gd name="T84" fmla="*/ 317500 w 370"/>
              <a:gd name="T85" fmla="*/ 25400 h 358"/>
              <a:gd name="T86" fmla="*/ 333375 w 370"/>
              <a:gd name="T87" fmla="*/ 12700 h 358"/>
              <a:gd name="T88" fmla="*/ 333375 w 370"/>
              <a:gd name="T89" fmla="*/ 6350 h 358"/>
              <a:gd name="T90" fmla="*/ 333375 w 370"/>
              <a:gd name="T91" fmla="*/ 0 h 358"/>
              <a:gd name="T92" fmla="*/ 333375 w 370"/>
              <a:gd name="T93" fmla="*/ 0 h 35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70" h="358">
                <a:moveTo>
                  <a:pt x="210" y="0"/>
                </a:moveTo>
                <a:lnTo>
                  <a:pt x="210" y="116"/>
                </a:lnTo>
                <a:lnTo>
                  <a:pt x="350" y="114"/>
                </a:lnTo>
                <a:lnTo>
                  <a:pt x="348" y="204"/>
                </a:lnTo>
                <a:lnTo>
                  <a:pt x="370" y="204"/>
                </a:lnTo>
                <a:lnTo>
                  <a:pt x="368" y="272"/>
                </a:lnTo>
                <a:lnTo>
                  <a:pt x="348" y="272"/>
                </a:lnTo>
                <a:lnTo>
                  <a:pt x="348" y="358"/>
                </a:lnTo>
                <a:lnTo>
                  <a:pt x="222" y="356"/>
                </a:lnTo>
                <a:lnTo>
                  <a:pt x="218" y="350"/>
                </a:lnTo>
                <a:lnTo>
                  <a:pt x="218" y="348"/>
                </a:lnTo>
                <a:lnTo>
                  <a:pt x="214" y="346"/>
                </a:lnTo>
                <a:lnTo>
                  <a:pt x="212" y="338"/>
                </a:lnTo>
                <a:lnTo>
                  <a:pt x="210" y="328"/>
                </a:lnTo>
                <a:lnTo>
                  <a:pt x="206" y="326"/>
                </a:lnTo>
                <a:lnTo>
                  <a:pt x="130" y="326"/>
                </a:lnTo>
                <a:lnTo>
                  <a:pt x="130" y="316"/>
                </a:lnTo>
                <a:lnTo>
                  <a:pt x="10" y="312"/>
                </a:lnTo>
                <a:lnTo>
                  <a:pt x="10" y="306"/>
                </a:lnTo>
                <a:lnTo>
                  <a:pt x="12" y="304"/>
                </a:lnTo>
                <a:lnTo>
                  <a:pt x="10" y="298"/>
                </a:lnTo>
                <a:lnTo>
                  <a:pt x="10" y="292"/>
                </a:lnTo>
                <a:lnTo>
                  <a:pt x="6" y="284"/>
                </a:lnTo>
                <a:lnTo>
                  <a:pt x="2" y="284"/>
                </a:lnTo>
                <a:lnTo>
                  <a:pt x="0" y="280"/>
                </a:lnTo>
                <a:lnTo>
                  <a:pt x="6" y="272"/>
                </a:lnTo>
                <a:lnTo>
                  <a:pt x="6" y="270"/>
                </a:lnTo>
                <a:lnTo>
                  <a:pt x="22" y="270"/>
                </a:lnTo>
                <a:lnTo>
                  <a:pt x="26" y="266"/>
                </a:lnTo>
                <a:lnTo>
                  <a:pt x="28" y="266"/>
                </a:lnTo>
                <a:lnTo>
                  <a:pt x="34" y="256"/>
                </a:lnTo>
                <a:lnTo>
                  <a:pt x="38" y="244"/>
                </a:lnTo>
                <a:lnTo>
                  <a:pt x="46" y="238"/>
                </a:lnTo>
                <a:lnTo>
                  <a:pt x="48" y="230"/>
                </a:lnTo>
                <a:lnTo>
                  <a:pt x="54" y="222"/>
                </a:lnTo>
                <a:lnTo>
                  <a:pt x="60" y="198"/>
                </a:lnTo>
                <a:lnTo>
                  <a:pt x="62" y="162"/>
                </a:lnTo>
                <a:lnTo>
                  <a:pt x="72" y="162"/>
                </a:lnTo>
                <a:lnTo>
                  <a:pt x="72" y="150"/>
                </a:lnTo>
                <a:lnTo>
                  <a:pt x="80" y="150"/>
                </a:lnTo>
                <a:lnTo>
                  <a:pt x="82" y="142"/>
                </a:lnTo>
                <a:lnTo>
                  <a:pt x="92" y="142"/>
                </a:lnTo>
                <a:lnTo>
                  <a:pt x="94" y="122"/>
                </a:lnTo>
                <a:lnTo>
                  <a:pt x="102" y="124"/>
                </a:lnTo>
                <a:lnTo>
                  <a:pt x="102" y="114"/>
                </a:lnTo>
                <a:lnTo>
                  <a:pt x="106" y="28"/>
                </a:lnTo>
                <a:lnTo>
                  <a:pt x="108" y="32"/>
                </a:lnTo>
                <a:lnTo>
                  <a:pt x="108" y="24"/>
                </a:lnTo>
                <a:lnTo>
                  <a:pt x="112" y="24"/>
                </a:lnTo>
                <a:lnTo>
                  <a:pt x="114" y="26"/>
                </a:lnTo>
                <a:lnTo>
                  <a:pt x="112" y="22"/>
                </a:lnTo>
                <a:lnTo>
                  <a:pt x="116" y="18"/>
                </a:lnTo>
                <a:lnTo>
                  <a:pt x="118" y="20"/>
                </a:lnTo>
                <a:lnTo>
                  <a:pt x="118" y="22"/>
                </a:lnTo>
                <a:lnTo>
                  <a:pt x="120" y="20"/>
                </a:lnTo>
                <a:lnTo>
                  <a:pt x="120" y="22"/>
                </a:lnTo>
                <a:lnTo>
                  <a:pt x="130" y="26"/>
                </a:lnTo>
                <a:lnTo>
                  <a:pt x="134" y="24"/>
                </a:lnTo>
                <a:lnTo>
                  <a:pt x="136" y="26"/>
                </a:lnTo>
                <a:lnTo>
                  <a:pt x="138" y="22"/>
                </a:lnTo>
                <a:lnTo>
                  <a:pt x="140" y="26"/>
                </a:lnTo>
                <a:lnTo>
                  <a:pt x="140" y="24"/>
                </a:lnTo>
                <a:lnTo>
                  <a:pt x="142" y="24"/>
                </a:lnTo>
                <a:lnTo>
                  <a:pt x="146" y="22"/>
                </a:lnTo>
                <a:lnTo>
                  <a:pt x="146" y="24"/>
                </a:lnTo>
                <a:lnTo>
                  <a:pt x="156" y="26"/>
                </a:lnTo>
                <a:lnTo>
                  <a:pt x="156" y="28"/>
                </a:lnTo>
                <a:lnTo>
                  <a:pt x="158" y="26"/>
                </a:lnTo>
                <a:lnTo>
                  <a:pt x="162" y="24"/>
                </a:lnTo>
                <a:lnTo>
                  <a:pt x="170" y="20"/>
                </a:lnTo>
                <a:lnTo>
                  <a:pt x="170" y="22"/>
                </a:lnTo>
                <a:lnTo>
                  <a:pt x="168" y="26"/>
                </a:lnTo>
                <a:lnTo>
                  <a:pt x="172" y="26"/>
                </a:lnTo>
                <a:lnTo>
                  <a:pt x="176" y="28"/>
                </a:lnTo>
                <a:lnTo>
                  <a:pt x="180" y="26"/>
                </a:lnTo>
                <a:lnTo>
                  <a:pt x="180" y="24"/>
                </a:lnTo>
                <a:lnTo>
                  <a:pt x="182" y="24"/>
                </a:lnTo>
                <a:lnTo>
                  <a:pt x="186" y="26"/>
                </a:lnTo>
                <a:lnTo>
                  <a:pt x="182" y="28"/>
                </a:lnTo>
                <a:lnTo>
                  <a:pt x="190" y="26"/>
                </a:lnTo>
                <a:lnTo>
                  <a:pt x="190" y="24"/>
                </a:lnTo>
                <a:lnTo>
                  <a:pt x="192" y="26"/>
                </a:lnTo>
                <a:lnTo>
                  <a:pt x="194" y="22"/>
                </a:lnTo>
                <a:lnTo>
                  <a:pt x="196" y="22"/>
                </a:lnTo>
                <a:lnTo>
                  <a:pt x="198" y="16"/>
                </a:lnTo>
                <a:lnTo>
                  <a:pt x="200" y="16"/>
                </a:lnTo>
                <a:lnTo>
                  <a:pt x="206" y="8"/>
                </a:lnTo>
                <a:lnTo>
                  <a:pt x="210" y="8"/>
                </a:lnTo>
                <a:lnTo>
                  <a:pt x="208" y="4"/>
                </a:lnTo>
                <a:lnTo>
                  <a:pt x="210" y="4"/>
                </a:lnTo>
                <a:lnTo>
                  <a:pt x="208" y="2"/>
                </a:lnTo>
                <a:lnTo>
                  <a:pt x="210" y="0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1" name="Freeform 135"/>
          <p:cNvSpPr>
            <a:spLocks/>
          </p:cNvSpPr>
          <p:nvPr/>
        </p:nvSpPr>
        <p:spPr bwMode="auto">
          <a:xfrm>
            <a:off x="4364355" y="4657323"/>
            <a:ext cx="422275" cy="368300"/>
          </a:xfrm>
          <a:custGeom>
            <a:avLst/>
            <a:gdLst>
              <a:gd name="T0" fmla="*/ 111125 w 266"/>
              <a:gd name="T1" fmla="*/ 0 h 232"/>
              <a:gd name="T2" fmla="*/ 139700 w 266"/>
              <a:gd name="T3" fmla="*/ 0 h 232"/>
              <a:gd name="T4" fmla="*/ 149225 w 266"/>
              <a:gd name="T5" fmla="*/ 15875 h 232"/>
              <a:gd name="T6" fmla="*/ 158750 w 266"/>
              <a:gd name="T7" fmla="*/ 25400 h 232"/>
              <a:gd name="T8" fmla="*/ 165100 w 266"/>
              <a:gd name="T9" fmla="*/ 34925 h 232"/>
              <a:gd name="T10" fmla="*/ 171450 w 266"/>
              <a:gd name="T11" fmla="*/ 41275 h 232"/>
              <a:gd name="T12" fmla="*/ 174625 w 266"/>
              <a:gd name="T13" fmla="*/ 50800 h 232"/>
              <a:gd name="T14" fmla="*/ 187325 w 266"/>
              <a:gd name="T15" fmla="*/ 53975 h 232"/>
              <a:gd name="T16" fmla="*/ 187325 w 266"/>
              <a:gd name="T17" fmla="*/ 60325 h 232"/>
              <a:gd name="T18" fmla="*/ 196850 w 266"/>
              <a:gd name="T19" fmla="*/ 63500 h 232"/>
              <a:gd name="T20" fmla="*/ 200025 w 266"/>
              <a:gd name="T21" fmla="*/ 60325 h 232"/>
              <a:gd name="T22" fmla="*/ 203200 w 266"/>
              <a:gd name="T23" fmla="*/ 60325 h 232"/>
              <a:gd name="T24" fmla="*/ 228600 w 266"/>
              <a:gd name="T25" fmla="*/ 82550 h 232"/>
              <a:gd name="T26" fmla="*/ 231775 w 266"/>
              <a:gd name="T27" fmla="*/ 88900 h 232"/>
              <a:gd name="T28" fmla="*/ 250825 w 266"/>
              <a:gd name="T29" fmla="*/ 88900 h 232"/>
              <a:gd name="T30" fmla="*/ 263525 w 266"/>
              <a:gd name="T31" fmla="*/ 98425 h 232"/>
              <a:gd name="T32" fmla="*/ 279400 w 266"/>
              <a:gd name="T33" fmla="*/ 101600 h 232"/>
              <a:gd name="T34" fmla="*/ 295275 w 266"/>
              <a:gd name="T35" fmla="*/ 114300 h 232"/>
              <a:gd name="T36" fmla="*/ 311150 w 266"/>
              <a:gd name="T37" fmla="*/ 130175 h 232"/>
              <a:gd name="T38" fmla="*/ 333375 w 266"/>
              <a:gd name="T39" fmla="*/ 152400 h 232"/>
              <a:gd name="T40" fmla="*/ 374650 w 266"/>
              <a:gd name="T41" fmla="*/ 168275 h 232"/>
              <a:gd name="T42" fmla="*/ 387350 w 266"/>
              <a:gd name="T43" fmla="*/ 187325 h 232"/>
              <a:gd name="T44" fmla="*/ 400050 w 266"/>
              <a:gd name="T45" fmla="*/ 187325 h 232"/>
              <a:gd name="T46" fmla="*/ 409575 w 266"/>
              <a:gd name="T47" fmla="*/ 193675 h 232"/>
              <a:gd name="T48" fmla="*/ 415925 w 266"/>
              <a:gd name="T49" fmla="*/ 206375 h 232"/>
              <a:gd name="T50" fmla="*/ 422275 w 266"/>
              <a:gd name="T51" fmla="*/ 222250 h 232"/>
              <a:gd name="T52" fmla="*/ 409575 w 266"/>
              <a:gd name="T53" fmla="*/ 225425 h 232"/>
              <a:gd name="T54" fmla="*/ 409575 w 266"/>
              <a:gd name="T55" fmla="*/ 241300 h 232"/>
              <a:gd name="T56" fmla="*/ 390525 w 266"/>
              <a:gd name="T57" fmla="*/ 241300 h 232"/>
              <a:gd name="T58" fmla="*/ 390525 w 266"/>
              <a:gd name="T59" fmla="*/ 254000 h 232"/>
              <a:gd name="T60" fmla="*/ 377825 w 266"/>
              <a:gd name="T61" fmla="*/ 254000 h 232"/>
              <a:gd name="T62" fmla="*/ 377825 w 266"/>
              <a:gd name="T63" fmla="*/ 273050 h 232"/>
              <a:gd name="T64" fmla="*/ 346075 w 266"/>
              <a:gd name="T65" fmla="*/ 273050 h 232"/>
              <a:gd name="T66" fmla="*/ 346075 w 266"/>
              <a:gd name="T67" fmla="*/ 304800 h 232"/>
              <a:gd name="T68" fmla="*/ 330200 w 266"/>
              <a:gd name="T69" fmla="*/ 304800 h 232"/>
              <a:gd name="T70" fmla="*/ 330200 w 266"/>
              <a:gd name="T71" fmla="*/ 317500 h 232"/>
              <a:gd name="T72" fmla="*/ 314325 w 266"/>
              <a:gd name="T73" fmla="*/ 317500 h 232"/>
              <a:gd name="T74" fmla="*/ 314325 w 266"/>
              <a:gd name="T75" fmla="*/ 336550 h 232"/>
              <a:gd name="T76" fmla="*/ 298450 w 266"/>
              <a:gd name="T77" fmla="*/ 336550 h 232"/>
              <a:gd name="T78" fmla="*/ 298450 w 266"/>
              <a:gd name="T79" fmla="*/ 349250 h 232"/>
              <a:gd name="T80" fmla="*/ 238125 w 266"/>
              <a:gd name="T81" fmla="*/ 349250 h 232"/>
              <a:gd name="T82" fmla="*/ 238125 w 266"/>
              <a:gd name="T83" fmla="*/ 368300 h 232"/>
              <a:gd name="T84" fmla="*/ 219075 w 266"/>
              <a:gd name="T85" fmla="*/ 368300 h 232"/>
              <a:gd name="T86" fmla="*/ 155575 w 266"/>
              <a:gd name="T87" fmla="*/ 368300 h 232"/>
              <a:gd name="T88" fmla="*/ 155575 w 266"/>
              <a:gd name="T89" fmla="*/ 336550 h 232"/>
              <a:gd name="T90" fmla="*/ 139700 w 266"/>
              <a:gd name="T91" fmla="*/ 336550 h 232"/>
              <a:gd name="T92" fmla="*/ 139700 w 266"/>
              <a:gd name="T93" fmla="*/ 298450 h 232"/>
              <a:gd name="T94" fmla="*/ 31750 w 266"/>
              <a:gd name="T95" fmla="*/ 298450 h 232"/>
              <a:gd name="T96" fmla="*/ 34925 w 266"/>
              <a:gd name="T97" fmla="*/ 190500 h 232"/>
              <a:gd name="T98" fmla="*/ 0 w 266"/>
              <a:gd name="T99" fmla="*/ 190500 h 232"/>
              <a:gd name="T100" fmla="*/ 3175 w 266"/>
              <a:gd name="T101" fmla="*/ 47625 h 232"/>
              <a:gd name="T102" fmla="*/ 111125 w 266"/>
              <a:gd name="T103" fmla="*/ 47625 h 232"/>
              <a:gd name="T104" fmla="*/ 111125 w 266"/>
              <a:gd name="T105" fmla="*/ 0 h 232"/>
              <a:gd name="T106" fmla="*/ 111125 w 266"/>
              <a:gd name="T107" fmla="*/ 0 h 232"/>
              <a:gd name="T108" fmla="*/ 111125 w 266"/>
              <a:gd name="T109" fmla="*/ 0 h 232"/>
              <a:gd name="T110" fmla="*/ 111125 w 266"/>
              <a:gd name="T111" fmla="*/ 0 h 23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6" h="232">
                <a:moveTo>
                  <a:pt x="70" y="0"/>
                </a:moveTo>
                <a:lnTo>
                  <a:pt x="88" y="0"/>
                </a:lnTo>
                <a:lnTo>
                  <a:pt x="94" y="10"/>
                </a:lnTo>
                <a:lnTo>
                  <a:pt x="100" y="16"/>
                </a:lnTo>
                <a:lnTo>
                  <a:pt x="104" y="22"/>
                </a:lnTo>
                <a:lnTo>
                  <a:pt x="108" y="26"/>
                </a:lnTo>
                <a:lnTo>
                  <a:pt x="110" y="32"/>
                </a:lnTo>
                <a:lnTo>
                  <a:pt x="118" y="34"/>
                </a:lnTo>
                <a:lnTo>
                  <a:pt x="118" y="38"/>
                </a:lnTo>
                <a:lnTo>
                  <a:pt x="124" y="40"/>
                </a:lnTo>
                <a:lnTo>
                  <a:pt x="126" y="38"/>
                </a:lnTo>
                <a:lnTo>
                  <a:pt x="128" y="38"/>
                </a:lnTo>
                <a:lnTo>
                  <a:pt x="144" y="52"/>
                </a:lnTo>
                <a:lnTo>
                  <a:pt x="146" y="56"/>
                </a:lnTo>
                <a:lnTo>
                  <a:pt x="158" y="56"/>
                </a:lnTo>
                <a:lnTo>
                  <a:pt x="166" y="62"/>
                </a:lnTo>
                <a:lnTo>
                  <a:pt x="176" y="64"/>
                </a:lnTo>
                <a:lnTo>
                  <a:pt x="186" y="72"/>
                </a:lnTo>
                <a:lnTo>
                  <a:pt x="196" y="82"/>
                </a:lnTo>
                <a:lnTo>
                  <a:pt x="210" y="96"/>
                </a:lnTo>
                <a:lnTo>
                  <a:pt x="236" y="106"/>
                </a:lnTo>
                <a:lnTo>
                  <a:pt x="244" y="118"/>
                </a:lnTo>
                <a:lnTo>
                  <a:pt x="252" y="118"/>
                </a:lnTo>
                <a:lnTo>
                  <a:pt x="258" y="122"/>
                </a:lnTo>
                <a:lnTo>
                  <a:pt x="262" y="130"/>
                </a:lnTo>
                <a:lnTo>
                  <a:pt x="266" y="140"/>
                </a:lnTo>
                <a:lnTo>
                  <a:pt x="258" y="142"/>
                </a:lnTo>
                <a:lnTo>
                  <a:pt x="258" y="152"/>
                </a:lnTo>
                <a:lnTo>
                  <a:pt x="246" y="152"/>
                </a:lnTo>
                <a:lnTo>
                  <a:pt x="246" y="160"/>
                </a:lnTo>
                <a:lnTo>
                  <a:pt x="238" y="160"/>
                </a:lnTo>
                <a:lnTo>
                  <a:pt x="238" y="172"/>
                </a:lnTo>
                <a:lnTo>
                  <a:pt x="218" y="172"/>
                </a:lnTo>
                <a:lnTo>
                  <a:pt x="218" y="192"/>
                </a:lnTo>
                <a:lnTo>
                  <a:pt x="208" y="192"/>
                </a:lnTo>
                <a:lnTo>
                  <a:pt x="208" y="200"/>
                </a:lnTo>
                <a:lnTo>
                  <a:pt x="198" y="200"/>
                </a:lnTo>
                <a:lnTo>
                  <a:pt x="198" y="212"/>
                </a:lnTo>
                <a:lnTo>
                  <a:pt x="188" y="212"/>
                </a:lnTo>
                <a:lnTo>
                  <a:pt x="188" y="220"/>
                </a:lnTo>
                <a:lnTo>
                  <a:pt x="150" y="220"/>
                </a:lnTo>
                <a:lnTo>
                  <a:pt x="150" y="232"/>
                </a:lnTo>
                <a:lnTo>
                  <a:pt x="138" y="232"/>
                </a:lnTo>
                <a:lnTo>
                  <a:pt x="98" y="232"/>
                </a:lnTo>
                <a:lnTo>
                  <a:pt x="98" y="212"/>
                </a:lnTo>
                <a:lnTo>
                  <a:pt x="88" y="212"/>
                </a:lnTo>
                <a:lnTo>
                  <a:pt x="88" y="188"/>
                </a:lnTo>
                <a:lnTo>
                  <a:pt x="20" y="188"/>
                </a:lnTo>
                <a:lnTo>
                  <a:pt x="22" y="120"/>
                </a:lnTo>
                <a:lnTo>
                  <a:pt x="0" y="120"/>
                </a:lnTo>
                <a:lnTo>
                  <a:pt x="2" y="30"/>
                </a:lnTo>
                <a:lnTo>
                  <a:pt x="70" y="30"/>
                </a:lnTo>
                <a:lnTo>
                  <a:pt x="70" y="0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2" name="Freeform 136"/>
          <p:cNvSpPr>
            <a:spLocks/>
          </p:cNvSpPr>
          <p:nvPr/>
        </p:nvSpPr>
        <p:spPr bwMode="auto">
          <a:xfrm>
            <a:off x="4288155" y="4955773"/>
            <a:ext cx="596900" cy="1127125"/>
          </a:xfrm>
          <a:custGeom>
            <a:avLst/>
            <a:gdLst>
              <a:gd name="T0" fmla="*/ 295275 w 376"/>
              <a:gd name="T1" fmla="*/ 85725 h 710"/>
              <a:gd name="T2" fmla="*/ 311150 w 376"/>
              <a:gd name="T3" fmla="*/ 101600 h 710"/>
              <a:gd name="T4" fmla="*/ 295275 w 376"/>
              <a:gd name="T5" fmla="*/ 114300 h 710"/>
              <a:gd name="T6" fmla="*/ 311150 w 376"/>
              <a:gd name="T7" fmla="*/ 139700 h 710"/>
              <a:gd name="T8" fmla="*/ 330200 w 376"/>
              <a:gd name="T9" fmla="*/ 215900 h 710"/>
              <a:gd name="T10" fmla="*/ 333375 w 376"/>
              <a:gd name="T11" fmla="*/ 222250 h 710"/>
              <a:gd name="T12" fmla="*/ 349250 w 376"/>
              <a:gd name="T13" fmla="*/ 231775 h 710"/>
              <a:gd name="T14" fmla="*/ 346075 w 376"/>
              <a:gd name="T15" fmla="*/ 241300 h 710"/>
              <a:gd name="T16" fmla="*/ 358775 w 376"/>
              <a:gd name="T17" fmla="*/ 244475 h 710"/>
              <a:gd name="T18" fmla="*/ 355600 w 376"/>
              <a:gd name="T19" fmla="*/ 247650 h 710"/>
              <a:gd name="T20" fmla="*/ 365125 w 376"/>
              <a:gd name="T21" fmla="*/ 263525 h 710"/>
              <a:gd name="T22" fmla="*/ 377825 w 376"/>
              <a:gd name="T23" fmla="*/ 273050 h 710"/>
              <a:gd name="T24" fmla="*/ 387350 w 376"/>
              <a:gd name="T25" fmla="*/ 282575 h 710"/>
              <a:gd name="T26" fmla="*/ 400050 w 376"/>
              <a:gd name="T27" fmla="*/ 292100 h 710"/>
              <a:gd name="T28" fmla="*/ 406400 w 376"/>
              <a:gd name="T29" fmla="*/ 301625 h 710"/>
              <a:gd name="T30" fmla="*/ 419100 w 376"/>
              <a:gd name="T31" fmla="*/ 304800 h 710"/>
              <a:gd name="T32" fmla="*/ 428625 w 376"/>
              <a:gd name="T33" fmla="*/ 304800 h 710"/>
              <a:gd name="T34" fmla="*/ 434975 w 376"/>
              <a:gd name="T35" fmla="*/ 307975 h 710"/>
              <a:gd name="T36" fmla="*/ 438150 w 376"/>
              <a:gd name="T37" fmla="*/ 346075 h 710"/>
              <a:gd name="T38" fmla="*/ 495300 w 376"/>
              <a:gd name="T39" fmla="*/ 377825 h 710"/>
              <a:gd name="T40" fmla="*/ 520700 w 376"/>
              <a:gd name="T41" fmla="*/ 479425 h 710"/>
              <a:gd name="T42" fmla="*/ 596900 w 376"/>
              <a:gd name="T43" fmla="*/ 574675 h 710"/>
              <a:gd name="T44" fmla="*/ 295275 w 376"/>
              <a:gd name="T45" fmla="*/ 844550 h 710"/>
              <a:gd name="T46" fmla="*/ 581025 w 376"/>
              <a:gd name="T47" fmla="*/ 857250 h 710"/>
              <a:gd name="T48" fmla="*/ 298450 w 376"/>
              <a:gd name="T49" fmla="*/ 1111250 h 710"/>
              <a:gd name="T50" fmla="*/ 282575 w 376"/>
              <a:gd name="T51" fmla="*/ 1073150 h 710"/>
              <a:gd name="T52" fmla="*/ 279400 w 376"/>
              <a:gd name="T53" fmla="*/ 958850 h 710"/>
              <a:gd name="T54" fmla="*/ 295275 w 376"/>
              <a:gd name="T55" fmla="*/ 942975 h 710"/>
              <a:gd name="T56" fmla="*/ 279400 w 376"/>
              <a:gd name="T57" fmla="*/ 923925 h 710"/>
              <a:gd name="T58" fmla="*/ 215900 w 376"/>
              <a:gd name="T59" fmla="*/ 812800 h 710"/>
              <a:gd name="T60" fmla="*/ 219075 w 376"/>
              <a:gd name="T61" fmla="*/ 635000 h 710"/>
              <a:gd name="T62" fmla="*/ 187325 w 376"/>
              <a:gd name="T63" fmla="*/ 628650 h 710"/>
              <a:gd name="T64" fmla="*/ 174625 w 376"/>
              <a:gd name="T65" fmla="*/ 606425 h 710"/>
              <a:gd name="T66" fmla="*/ 158750 w 376"/>
              <a:gd name="T67" fmla="*/ 587375 h 710"/>
              <a:gd name="T68" fmla="*/ 136525 w 376"/>
              <a:gd name="T69" fmla="*/ 574675 h 710"/>
              <a:gd name="T70" fmla="*/ 117475 w 376"/>
              <a:gd name="T71" fmla="*/ 565150 h 710"/>
              <a:gd name="T72" fmla="*/ 28575 w 376"/>
              <a:gd name="T73" fmla="*/ 358775 h 710"/>
              <a:gd name="T74" fmla="*/ 0 w 376"/>
              <a:gd name="T75" fmla="*/ 307975 h 710"/>
              <a:gd name="T76" fmla="*/ 19050 w 376"/>
              <a:gd name="T77" fmla="*/ 231775 h 710"/>
              <a:gd name="T78" fmla="*/ 41275 w 376"/>
              <a:gd name="T79" fmla="*/ 228600 h 710"/>
              <a:gd name="T80" fmla="*/ 47625 w 376"/>
              <a:gd name="T81" fmla="*/ 231775 h 710"/>
              <a:gd name="T82" fmla="*/ 63500 w 376"/>
              <a:gd name="T83" fmla="*/ 241300 h 710"/>
              <a:gd name="T84" fmla="*/ 76200 w 376"/>
              <a:gd name="T85" fmla="*/ 244475 h 710"/>
              <a:gd name="T86" fmla="*/ 76200 w 376"/>
              <a:gd name="T87" fmla="*/ 0 h 710"/>
              <a:gd name="T88" fmla="*/ 215900 w 376"/>
              <a:gd name="T89" fmla="*/ 0 h 710"/>
              <a:gd name="T90" fmla="*/ 231775 w 376"/>
              <a:gd name="T91" fmla="*/ 38100 h 710"/>
              <a:gd name="T92" fmla="*/ 295275 w 376"/>
              <a:gd name="T93" fmla="*/ 69850 h 710"/>
              <a:gd name="T94" fmla="*/ 295275 w 376"/>
              <a:gd name="T95" fmla="*/ 69850 h 71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76" h="710">
                <a:moveTo>
                  <a:pt x="186" y="44"/>
                </a:moveTo>
                <a:lnTo>
                  <a:pt x="186" y="54"/>
                </a:lnTo>
                <a:lnTo>
                  <a:pt x="196" y="54"/>
                </a:lnTo>
                <a:lnTo>
                  <a:pt x="196" y="64"/>
                </a:lnTo>
                <a:lnTo>
                  <a:pt x="186" y="64"/>
                </a:lnTo>
                <a:lnTo>
                  <a:pt x="186" y="72"/>
                </a:lnTo>
                <a:lnTo>
                  <a:pt x="196" y="72"/>
                </a:lnTo>
                <a:lnTo>
                  <a:pt x="196" y="88"/>
                </a:lnTo>
                <a:lnTo>
                  <a:pt x="208" y="88"/>
                </a:lnTo>
                <a:lnTo>
                  <a:pt x="208" y="136"/>
                </a:lnTo>
                <a:lnTo>
                  <a:pt x="210" y="136"/>
                </a:lnTo>
                <a:lnTo>
                  <a:pt x="210" y="140"/>
                </a:lnTo>
                <a:lnTo>
                  <a:pt x="216" y="144"/>
                </a:lnTo>
                <a:lnTo>
                  <a:pt x="220" y="146"/>
                </a:lnTo>
                <a:lnTo>
                  <a:pt x="218" y="148"/>
                </a:lnTo>
                <a:lnTo>
                  <a:pt x="218" y="152"/>
                </a:lnTo>
                <a:lnTo>
                  <a:pt x="220" y="154"/>
                </a:lnTo>
                <a:lnTo>
                  <a:pt x="226" y="154"/>
                </a:lnTo>
                <a:lnTo>
                  <a:pt x="226" y="156"/>
                </a:lnTo>
                <a:lnTo>
                  <a:pt x="224" y="156"/>
                </a:lnTo>
                <a:lnTo>
                  <a:pt x="226" y="158"/>
                </a:lnTo>
                <a:lnTo>
                  <a:pt x="230" y="166"/>
                </a:lnTo>
                <a:lnTo>
                  <a:pt x="232" y="170"/>
                </a:lnTo>
                <a:lnTo>
                  <a:pt x="238" y="172"/>
                </a:lnTo>
                <a:lnTo>
                  <a:pt x="238" y="174"/>
                </a:lnTo>
                <a:lnTo>
                  <a:pt x="244" y="178"/>
                </a:lnTo>
                <a:lnTo>
                  <a:pt x="244" y="180"/>
                </a:lnTo>
                <a:lnTo>
                  <a:pt x="252" y="184"/>
                </a:lnTo>
                <a:lnTo>
                  <a:pt x="254" y="188"/>
                </a:lnTo>
                <a:lnTo>
                  <a:pt x="256" y="190"/>
                </a:lnTo>
                <a:lnTo>
                  <a:pt x="256" y="192"/>
                </a:lnTo>
                <a:lnTo>
                  <a:pt x="264" y="192"/>
                </a:lnTo>
                <a:lnTo>
                  <a:pt x="266" y="194"/>
                </a:lnTo>
                <a:lnTo>
                  <a:pt x="270" y="192"/>
                </a:lnTo>
                <a:lnTo>
                  <a:pt x="274" y="192"/>
                </a:lnTo>
                <a:lnTo>
                  <a:pt x="274" y="194"/>
                </a:lnTo>
                <a:lnTo>
                  <a:pt x="276" y="194"/>
                </a:lnTo>
                <a:lnTo>
                  <a:pt x="276" y="218"/>
                </a:lnTo>
                <a:lnTo>
                  <a:pt x="298" y="228"/>
                </a:lnTo>
                <a:lnTo>
                  <a:pt x="312" y="238"/>
                </a:lnTo>
                <a:lnTo>
                  <a:pt x="326" y="236"/>
                </a:lnTo>
                <a:lnTo>
                  <a:pt x="328" y="302"/>
                </a:lnTo>
                <a:lnTo>
                  <a:pt x="356" y="332"/>
                </a:lnTo>
                <a:lnTo>
                  <a:pt x="376" y="362"/>
                </a:lnTo>
                <a:lnTo>
                  <a:pt x="190" y="360"/>
                </a:lnTo>
                <a:lnTo>
                  <a:pt x="186" y="532"/>
                </a:lnTo>
                <a:lnTo>
                  <a:pt x="346" y="536"/>
                </a:lnTo>
                <a:lnTo>
                  <a:pt x="366" y="540"/>
                </a:lnTo>
                <a:lnTo>
                  <a:pt x="324" y="710"/>
                </a:lnTo>
                <a:lnTo>
                  <a:pt x="188" y="700"/>
                </a:lnTo>
                <a:lnTo>
                  <a:pt x="188" y="676"/>
                </a:lnTo>
                <a:lnTo>
                  <a:pt x="178" y="676"/>
                </a:lnTo>
                <a:lnTo>
                  <a:pt x="180" y="614"/>
                </a:lnTo>
                <a:lnTo>
                  <a:pt x="176" y="604"/>
                </a:lnTo>
                <a:lnTo>
                  <a:pt x="176" y="594"/>
                </a:lnTo>
                <a:lnTo>
                  <a:pt x="186" y="594"/>
                </a:lnTo>
                <a:lnTo>
                  <a:pt x="186" y="582"/>
                </a:lnTo>
                <a:lnTo>
                  <a:pt x="176" y="582"/>
                </a:lnTo>
                <a:lnTo>
                  <a:pt x="176" y="512"/>
                </a:lnTo>
                <a:lnTo>
                  <a:pt x="136" y="512"/>
                </a:lnTo>
                <a:lnTo>
                  <a:pt x="138" y="502"/>
                </a:lnTo>
                <a:lnTo>
                  <a:pt x="138" y="400"/>
                </a:lnTo>
                <a:lnTo>
                  <a:pt x="120" y="400"/>
                </a:lnTo>
                <a:lnTo>
                  <a:pt x="118" y="396"/>
                </a:lnTo>
                <a:lnTo>
                  <a:pt x="114" y="394"/>
                </a:lnTo>
                <a:lnTo>
                  <a:pt x="110" y="382"/>
                </a:lnTo>
                <a:lnTo>
                  <a:pt x="102" y="378"/>
                </a:lnTo>
                <a:lnTo>
                  <a:pt x="100" y="370"/>
                </a:lnTo>
                <a:lnTo>
                  <a:pt x="96" y="370"/>
                </a:lnTo>
                <a:lnTo>
                  <a:pt x="86" y="362"/>
                </a:lnTo>
                <a:lnTo>
                  <a:pt x="80" y="362"/>
                </a:lnTo>
                <a:lnTo>
                  <a:pt x="74" y="356"/>
                </a:lnTo>
                <a:lnTo>
                  <a:pt x="72" y="356"/>
                </a:lnTo>
                <a:lnTo>
                  <a:pt x="18" y="226"/>
                </a:lnTo>
                <a:lnTo>
                  <a:pt x="8" y="194"/>
                </a:lnTo>
                <a:lnTo>
                  <a:pt x="0" y="194"/>
                </a:lnTo>
                <a:lnTo>
                  <a:pt x="0" y="152"/>
                </a:lnTo>
                <a:lnTo>
                  <a:pt x="12" y="146"/>
                </a:lnTo>
                <a:lnTo>
                  <a:pt x="18" y="148"/>
                </a:lnTo>
                <a:lnTo>
                  <a:pt x="26" y="144"/>
                </a:lnTo>
                <a:lnTo>
                  <a:pt x="26" y="146"/>
                </a:lnTo>
                <a:lnTo>
                  <a:pt x="30" y="146"/>
                </a:lnTo>
                <a:lnTo>
                  <a:pt x="36" y="152"/>
                </a:lnTo>
                <a:lnTo>
                  <a:pt x="40" y="152"/>
                </a:lnTo>
                <a:lnTo>
                  <a:pt x="40" y="154"/>
                </a:lnTo>
                <a:lnTo>
                  <a:pt x="48" y="154"/>
                </a:lnTo>
                <a:lnTo>
                  <a:pt x="48" y="86"/>
                </a:lnTo>
                <a:lnTo>
                  <a:pt x="48" y="0"/>
                </a:lnTo>
                <a:lnTo>
                  <a:pt x="68" y="0"/>
                </a:lnTo>
                <a:lnTo>
                  <a:pt x="136" y="0"/>
                </a:lnTo>
                <a:lnTo>
                  <a:pt x="136" y="24"/>
                </a:lnTo>
                <a:lnTo>
                  <a:pt x="146" y="24"/>
                </a:lnTo>
                <a:lnTo>
                  <a:pt x="146" y="44"/>
                </a:lnTo>
                <a:lnTo>
                  <a:pt x="186" y="44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3" name="Freeform 137"/>
          <p:cNvSpPr>
            <a:spLocks/>
          </p:cNvSpPr>
          <p:nvPr/>
        </p:nvSpPr>
        <p:spPr bwMode="auto">
          <a:xfrm>
            <a:off x="3824605" y="5019273"/>
            <a:ext cx="539750" cy="295275"/>
          </a:xfrm>
          <a:custGeom>
            <a:avLst/>
            <a:gdLst>
              <a:gd name="T0" fmla="*/ 539750 w 340"/>
              <a:gd name="T1" fmla="*/ 180975 h 186"/>
              <a:gd name="T2" fmla="*/ 527050 w 340"/>
              <a:gd name="T3" fmla="*/ 177800 h 186"/>
              <a:gd name="T4" fmla="*/ 511175 w 340"/>
              <a:gd name="T5" fmla="*/ 168275 h 186"/>
              <a:gd name="T6" fmla="*/ 504825 w 340"/>
              <a:gd name="T7" fmla="*/ 165100 h 186"/>
              <a:gd name="T8" fmla="*/ 482600 w 340"/>
              <a:gd name="T9" fmla="*/ 168275 h 186"/>
              <a:gd name="T10" fmla="*/ 463550 w 340"/>
              <a:gd name="T11" fmla="*/ 244475 h 186"/>
              <a:gd name="T12" fmla="*/ 492125 w 340"/>
              <a:gd name="T13" fmla="*/ 295275 h 186"/>
              <a:gd name="T14" fmla="*/ 101600 w 340"/>
              <a:gd name="T15" fmla="*/ 295275 h 186"/>
              <a:gd name="T16" fmla="*/ 101600 w 340"/>
              <a:gd name="T17" fmla="*/ 295275 h 186"/>
              <a:gd name="T18" fmla="*/ 98425 w 340"/>
              <a:gd name="T19" fmla="*/ 285750 h 186"/>
              <a:gd name="T20" fmla="*/ 101600 w 340"/>
              <a:gd name="T21" fmla="*/ 282575 h 186"/>
              <a:gd name="T22" fmla="*/ 101600 w 340"/>
              <a:gd name="T23" fmla="*/ 276225 h 186"/>
              <a:gd name="T24" fmla="*/ 98425 w 340"/>
              <a:gd name="T25" fmla="*/ 269875 h 186"/>
              <a:gd name="T26" fmla="*/ 95250 w 340"/>
              <a:gd name="T27" fmla="*/ 266700 h 186"/>
              <a:gd name="T28" fmla="*/ 98425 w 340"/>
              <a:gd name="T29" fmla="*/ 254000 h 186"/>
              <a:gd name="T30" fmla="*/ 101600 w 340"/>
              <a:gd name="T31" fmla="*/ 247650 h 186"/>
              <a:gd name="T32" fmla="*/ 98425 w 340"/>
              <a:gd name="T33" fmla="*/ 241300 h 186"/>
              <a:gd name="T34" fmla="*/ 98425 w 340"/>
              <a:gd name="T35" fmla="*/ 241300 h 186"/>
              <a:gd name="T36" fmla="*/ 98425 w 340"/>
              <a:gd name="T37" fmla="*/ 231775 h 186"/>
              <a:gd name="T38" fmla="*/ 98425 w 340"/>
              <a:gd name="T39" fmla="*/ 222250 h 186"/>
              <a:gd name="T40" fmla="*/ 104775 w 340"/>
              <a:gd name="T41" fmla="*/ 212725 h 186"/>
              <a:gd name="T42" fmla="*/ 104775 w 340"/>
              <a:gd name="T43" fmla="*/ 209550 h 186"/>
              <a:gd name="T44" fmla="*/ 104775 w 340"/>
              <a:gd name="T45" fmla="*/ 196850 h 186"/>
              <a:gd name="T46" fmla="*/ 111125 w 340"/>
              <a:gd name="T47" fmla="*/ 180975 h 186"/>
              <a:gd name="T48" fmla="*/ 107950 w 340"/>
              <a:gd name="T49" fmla="*/ 177800 h 186"/>
              <a:gd name="T50" fmla="*/ 107950 w 340"/>
              <a:gd name="T51" fmla="*/ 177800 h 186"/>
              <a:gd name="T52" fmla="*/ 98425 w 340"/>
              <a:gd name="T53" fmla="*/ 171450 h 186"/>
              <a:gd name="T54" fmla="*/ 98425 w 340"/>
              <a:gd name="T55" fmla="*/ 165100 h 186"/>
              <a:gd name="T56" fmla="*/ 95250 w 340"/>
              <a:gd name="T57" fmla="*/ 152400 h 186"/>
              <a:gd name="T58" fmla="*/ 92075 w 340"/>
              <a:gd name="T59" fmla="*/ 146050 h 186"/>
              <a:gd name="T60" fmla="*/ 85725 w 340"/>
              <a:gd name="T61" fmla="*/ 139700 h 186"/>
              <a:gd name="T62" fmla="*/ 82550 w 340"/>
              <a:gd name="T63" fmla="*/ 127000 h 186"/>
              <a:gd name="T64" fmla="*/ 85725 w 340"/>
              <a:gd name="T65" fmla="*/ 117475 h 186"/>
              <a:gd name="T66" fmla="*/ 85725 w 340"/>
              <a:gd name="T67" fmla="*/ 114300 h 186"/>
              <a:gd name="T68" fmla="*/ 76200 w 340"/>
              <a:gd name="T69" fmla="*/ 107950 h 186"/>
              <a:gd name="T70" fmla="*/ 69850 w 340"/>
              <a:gd name="T71" fmla="*/ 88900 h 186"/>
              <a:gd name="T72" fmla="*/ 63500 w 340"/>
              <a:gd name="T73" fmla="*/ 88900 h 186"/>
              <a:gd name="T74" fmla="*/ 53975 w 340"/>
              <a:gd name="T75" fmla="*/ 88900 h 186"/>
              <a:gd name="T76" fmla="*/ 47625 w 340"/>
              <a:gd name="T77" fmla="*/ 85725 h 186"/>
              <a:gd name="T78" fmla="*/ 31750 w 340"/>
              <a:gd name="T79" fmla="*/ 60325 h 186"/>
              <a:gd name="T80" fmla="*/ 28575 w 340"/>
              <a:gd name="T81" fmla="*/ 50800 h 186"/>
              <a:gd name="T82" fmla="*/ 19050 w 340"/>
              <a:gd name="T83" fmla="*/ 31750 h 186"/>
              <a:gd name="T84" fmla="*/ 0 w 340"/>
              <a:gd name="T85" fmla="*/ 19050 h 186"/>
              <a:gd name="T86" fmla="*/ 6350 w 340"/>
              <a:gd name="T87" fmla="*/ 9525 h 186"/>
              <a:gd name="T88" fmla="*/ 193675 w 340"/>
              <a:gd name="T89" fmla="*/ 6350 h 186"/>
              <a:gd name="T90" fmla="*/ 314325 w 340"/>
              <a:gd name="T91" fmla="*/ 22225 h 186"/>
              <a:gd name="T92" fmla="*/ 323850 w 340"/>
              <a:gd name="T93" fmla="*/ 41275 h 186"/>
              <a:gd name="T94" fmla="*/ 333375 w 340"/>
              <a:gd name="T95" fmla="*/ 57150 h 186"/>
              <a:gd name="T96" fmla="*/ 339725 w 340"/>
              <a:gd name="T97" fmla="*/ 69850 h 186"/>
              <a:gd name="T98" fmla="*/ 539750 w 340"/>
              <a:gd name="T99" fmla="*/ 73025 h 186"/>
              <a:gd name="T100" fmla="*/ 539750 w 340"/>
              <a:gd name="T101" fmla="*/ 73025 h 18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0" h="186">
                <a:moveTo>
                  <a:pt x="340" y="46"/>
                </a:moveTo>
                <a:lnTo>
                  <a:pt x="340" y="114"/>
                </a:lnTo>
                <a:lnTo>
                  <a:pt x="332" y="114"/>
                </a:lnTo>
                <a:lnTo>
                  <a:pt x="332" y="112"/>
                </a:lnTo>
                <a:lnTo>
                  <a:pt x="328" y="112"/>
                </a:lnTo>
                <a:lnTo>
                  <a:pt x="322" y="106"/>
                </a:lnTo>
                <a:lnTo>
                  <a:pt x="318" y="106"/>
                </a:lnTo>
                <a:lnTo>
                  <a:pt x="318" y="104"/>
                </a:lnTo>
                <a:lnTo>
                  <a:pt x="310" y="108"/>
                </a:lnTo>
                <a:lnTo>
                  <a:pt x="304" y="106"/>
                </a:lnTo>
                <a:lnTo>
                  <a:pt x="292" y="112"/>
                </a:lnTo>
                <a:lnTo>
                  <a:pt x="292" y="154"/>
                </a:lnTo>
                <a:lnTo>
                  <a:pt x="300" y="154"/>
                </a:lnTo>
                <a:lnTo>
                  <a:pt x="310" y="186"/>
                </a:lnTo>
                <a:lnTo>
                  <a:pt x="112" y="186"/>
                </a:lnTo>
                <a:lnTo>
                  <a:pt x="64" y="186"/>
                </a:lnTo>
                <a:lnTo>
                  <a:pt x="62" y="186"/>
                </a:lnTo>
                <a:lnTo>
                  <a:pt x="64" y="186"/>
                </a:lnTo>
                <a:lnTo>
                  <a:pt x="64" y="180"/>
                </a:lnTo>
                <a:lnTo>
                  <a:pt x="62" y="180"/>
                </a:lnTo>
                <a:lnTo>
                  <a:pt x="62" y="178"/>
                </a:lnTo>
                <a:lnTo>
                  <a:pt x="64" y="178"/>
                </a:lnTo>
                <a:lnTo>
                  <a:pt x="62" y="176"/>
                </a:lnTo>
                <a:lnTo>
                  <a:pt x="64" y="174"/>
                </a:lnTo>
                <a:lnTo>
                  <a:pt x="62" y="172"/>
                </a:lnTo>
                <a:lnTo>
                  <a:pt x="62" y="170"/>
                </a:lnTo>
                <a:lnTo>
                  <a:pt x="60" y="170"/>
                </a:lnTo>
                <a:lnTo>
                  <a:pt x="60" y="168"/>
                </a:lnTo>
                <a:lnTo>
                  <a:pt x="60" y="162"/>
                </a:lnTo>
                <a:lnTo>
                  <a:pt x="62" y="160"/>
                </a:lnTo>
                <a:lnTo>
                  <a:pt x="64" y="156"/>
                </a:lnTo>
                <a:lnTo>
                  <a:pt x="60" y="156"/>
                </a:lnTo>
                <a:lnTo>
                  <a:pt x="62" y="152"/>
                </a:lnTo>
                <a:lnTo>
                  <a:pt x="60" y="154"/>
                </a:lnTo>
                <a:lnTo>
                  <a:pt x="62" y="152"/>
                </a:lnTo>
                <a:lnTo>
                  <a:pt x="60" y="148"/>
                </a:lnTo>
                <a:lnTo>
                  <a:pt x="62" y="146"/>
                </a:lnTo>
                <a:lnTo>
                  <a:pt x="64" y="146"/>
                </a:lnTo>
                <a:lnTo>
                  <a:pt x="62" y="140"/>
                </a:lnTo>
                <a:lnTo>
                  <a:pt x="64" y="136"/>
                </a:lnTo>
                <a:lnTo>
                  <a:pt x="66" y="134"/>
                </a:lnTo>
                <a:lnTo>
                  <a:pt x="64" y="134"/>
                </a:lnTo>
                <a:lnTo>
                  <a:pt x="66" y="132"/>
                </a:lnTo>
                <a:lnTo>
                  <a:pt x="68" y="130"/>
                </a:lnTo>
                <a:lnTo>
                  <a:pt x="66" y="124"/>
                </a:lnTo>
                <a:lnTo>
                  <a:pt x="68" y="120"/>
                </a:lnTo>
                <a:lnTo>
                  <a:pt x="70" y="114"/>
                </a:lnTo>
                <a:lnTo>
                  <a:pt x="70" y="112"/>
                </a:lnTo>
                <a:lnTo>
                  <a:pt x="68" y="112"/>
                </a:lnTo>
                <a:lnTo>
                  <a:pt x="70" y="110"/>
                </a:lnTo>
                <a:lnTo>
                  <a:pt x="68" y="112"/>
                </a:lnTo>
                <a:lnTo>
                  <a:pt x="66" y="110"/>
                </a:lnTo>
                <a:lnTo>
                  <a:pt x="62" y="108"/>
                </a:lnTo>
                <a:lnTo>
                  <a:pt x="64" y="106"/>
                </a:lnTo>
                <a:lnTo>
                  <a:pt x="62" y="104"/>
                </a:lnTo>
                <a:lnTo>
                  <a:pt x="64" y="100"/>
                </a:lnTo>
                <a:lnTo>
                  <a:pt x="60" y="96"/>
                </a:lnTo>
                <a:lnTo>
                  <a:pt x="58" y="92"/>
                </a:lnTo>
                <a:lnTo>
                  <a:pt x="54" y="92"/>
                </a:lnTo>
                <a:lnTo>
                  <a:pt x="54" y="88"/>
                </a:lnTo>
                <a:lnTo>
                  <a:pt x="54" y="84"/>
                </a:lnTo>
                <a:lnTo>
                  <a:pt x="52" y="80"/>
                </a:lnTo>
                <a:lnTo>
                  <a:pt x="54" y="76"/>
                </a:lnTo>
                <a:lnTo>
                  <a:pt x="54" y="74"/>
                </a:lnTo>
                <a:lnTo>
                  <a:pt x="52" y="74"/>
                </a:lnTo>
                <a:lnTo>
                  <a:pt x="54" y="72"/>
                </a:lnTo>
                <a:lnTo>
                  <a:pt x="50" y="68"/>
                </a:lnTo>
                <a:lnTo>
                  <a:pt x="48" y="68"/>
                </a:lnTo>
                <a:lnTo>
                  <a:pt x="50" y="66"/>
                </a:lnTo>
                <a:lnTo>
                  <a:pt x="44" y="56"/>
                </a:lnTo>
                <a:lnTo>
                  <a:pt x="44" y="58"/>
                </a:lnTo>
                <a:lnTo>
                  <a:pt x="40" y="56"/>
                </a:lnTo>
                <a:lnTo>
                  <a:pt x="38" y="58"/>
                </a:lnTo>
                <a:lnTo>
                  <a:pt x="34" y="56"/>
                </a:lnTo>
                <a:lnTo>
                  <a:pt x="34" y="54"/>
                </a:lnTo>
                <a:lnTo>
                  <a:pt x="30" y="54"/>
                </a:lnTo>
                <a:lnTo>
                  <a:pt x="28" y="52"/>
                </a:lnTo>
                <a:lnTo>
                  <a:pt x="20" y="38"/>
                </a:lnTo>
                <a:lnTo>
                  <a:pt x="20" y="34"/>
                </a:lnTo>
                <a:lnTo>
                  <a:pt x="18" y="32"/>
                </a:lnTo>
                <a:lnTo>
                  <a:pt x="18" y="26"/>
                </a:lnTo>
                <a:lnTo>
                  <a:pt x="12" y="20"/>
                </a:lnTo>
                <a:lnTo>
                  <a:pt x="2" y="16"/>
                </a:lnTo>
                <a:lnTo>
                  <a:pt x="0" y="12"/>
                </a:lnTo>
                <a:lnTo>
                  <a:pt x="2" y="10"/>
                </a:lnTo>
                <a:lnTo>
                  <a:pt x="4" y="6"/>
                </a:lnTo>
                <a:lnTo>
                  <a:pt x="2" y="0"/>
                </a:lnTo>
                <a:lnTo>
                  <a:pt x="122" y="4"/>
                </a:lnTo>
                <a:lnTo>
                  <a:pt x="122" y="14"/>
                </a:lnTo>
                <a:lnTo>
                  <a:pt x="198" y="14"/>
                </a:lnTo>
                <a:lnTo>
                  <a:pt x="202" y="16"/>
                </a:lnTo>
                <a:lnTo>
                  <a:pt x="204" y="26"/>
                </a:lnTo>
                <a:lnTo>
                  <a:pt x="206" y="34"/>
                </a:lnTo>
                <a:lnTo>
                  <a:pt x="210" y="36"/>
                </a:lnTo>
                <a:lnTo>
                  <a:pt x="210" y="38"/>
                </a:lnTo>
                <a:lnTo>
                  <a:pt x="214" y="44"/>
                </a:lnTo>
                <a:lnTo>
                  <a:pt x="340" y="46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4" name="Freeform 138"/>
          <p:cNvSpPr>
            <a:spLocks/>
          </p:cNvSpPr>
          <p:nvPr/>
        </p:nvSpPr>
        <p:spPr bwMode="auto">
          <a:xfrm>
            <a:off x="4002405" y="5314548"/>
            <a:ext cx="584200" cy="752475"/>
          </a:xfrm>
          <a:custGeom>
            <a:avLst/>
            <a:gdLst>
              <a:gd name="T0" fmla="*/ 400050 w 368"/>
              <a:gd name="T1" fmla="*/ 206375 h 474"/>
              <a:gd name="T2" fmla="*/ 412750 w 368"/>
              <a:gd name="T3" fmla="*/ 215900 h 474"/>
              <a:gd name="T4" fmla="*/ 438150 w 368"/>
              <a:gd name="T5" fmla="*/ 228600 h 474"/>
              <a:gd name="T6" fmla="*/ 447675 w 368"/>
              <a:gd name="T7" fmla="*/ 241300 h 474"/>
              <a:gd name="T8" fmla="*/ 466725 w 368"/>
              <a:gd name="T9" fmla="*/ 266700 h 474"/>
              <a:gd name="T10" fmla="*/ 476250 w 368"/>
              <a:gd name="T11" fmla="*/ 276225 h 474"/>
              <a:gd name="T12" fmla="*/ 504825 w 368"/>
              <a:gd name="T13" fmla="*/ 438150 h 474"/>
              <a:gd name="T14" fmla="*/ 565150 w 368"/>
              <a:gd name="T15" fmla="*/ 454025 h 474"/>
              <a:gd name="T16" fmla="*/ 581025 w 368"/>
              <a:gd name="T17" fmla="*/ 565150 h 474"/>
              <a:gd name="T18" fmla="*/ 565150 w 368"/>
              <a:gd name="T19" fmla="*/ 584200 h 474"/>
              <a:gd name="T20" fmla="*/ 571500 w 368"/>
              <a:gd name="T21" fmla="*/ 615950 h 474"/>
              <a:gd name="T22" fmla="*/ 584200 w 368"/>
              <a:gd name="T23" fmla="*/ 714375 h 474"/>
              <a:gd name="T24" fmla="*/ 539750 w 368"/>
              <a:gd name="T25" fmla="*/ 749300 h 474"/>
              <a:gd name="T26" fmla="*/ 409575 w 368"/>
              <a:gd name="T27" fmla="*/ 657225 h 474"/>
              <a:gd name="T28" fmla="*/ 406400 w 368"/>
              <a:gd name="T29" fmla="*/ 650875 h 474"/>
              <a:gd name="T30" fmla="*/ 409575 w 368"/>
              <a:gd name="T31" fmla="*/ 615950 h 474"/>
              <a:gd name="T32" fmla="*/ 409575 w 368"/>
              <a:gd name="T33" fmla="*/ 609600 h 474"/>
              <a:gd name="T34" fmla="*/ 403225 w 368"/>
              <a:gd name="T35" fmla="*/ 596900 h 474"/>
              <a:gd name="T36" fmla="*/ 381000 w 368"/>
              <a:gd name="T37" fmla="*/ 587375 h 474"/>
              <a:gd name="T38" fmla="*/ 352425 w 368"/>
              <a:gd name="T39" fmla="*/ 584200 h 474"/>
              <a:gd name="T40" fmla="*/ 327025 w 368"/>
              <a:gd name="T41" fmla="*/ 577850 h 474"/>
              <a:gd name="T42" fmla="*/ 314325 w 368"/>
              <a:gd name="T43" fmla="*/ 574675 h 474"/>
              <a:gd name="T44" fmla="*/ 285750 w 368"/>
              <a:gd name="T45" fmla="*/ 561975 h 474"/>
              <a:gd name="T46" fmla="*/ 254000 w 368"/>
              <a:gd name="T47" fmla="*/ 565150 h 474"/>
              <a:gd name="T48" fmla="*/ 231775 w 368"/>
              <a:gd name="T49" fmla="*/ 565150 h 474"/>
              <a:gd name="T50" fmla="*/ 215900 w 368"/>
              <a:gd name="T51" fmla="*/ 561975 h 474"/>
              <a:gd name="T52" fmla="*/ 174625 w 368"/>
              <a:gd name="T53" fmla="*/ 542925 h 474"/>
              <a:gd name="T54" fmla="*/ 161925 w 368"/>
              <a:gd name="T55" fmla="*/ 511175 h 474"/>
              <a:gd name="T56" fmla="*/ 146050 w 368"/>
              <a:gd name="T57" fmla="*/ 479425 h 474"/>
              <a:gd name="T58" fmla="*/ 130175 w 368"/>
              <a:gd name="T59" fmla="*/ 447675 h 474"/>
              <a:gd name="T60" fmla="*/ 0 w 368"/>
              <a:gd name="T61" fmla="*/ 393700 h 474"/>
              <a:gd name="T62" fmla="*/ 314325 w 368"/>
              <a:gd name="T63" fmla="*/ 0 h 474"/>
              <a:gd name="T64" fmla="*/ 314325 w 368"/>
              <a:gd name="T65" fmla="*/ 0 h 4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68" h="474">
                <a:moveTo>
                  <a:pt x="198" y="0"/>
                </a:moveTo>
                <a:lnTo>
                  <a:pt x="252" y="130"/>
                </a:lnTo>
                <a:lnTo>
                  <a:pt x="254" y="130"/>
                </a:lnTo>
                <a:lnTo>
                  <a:pt x="260" y="136"/>
                </a:lnTo>
                <a:lnTo>
                  <a:pt x="266" y="136"/>
                </a:lnTo>
                <a:lnTo>
                  <a:pt x="276" y="144"/>
                </a:lnTo>
                <a:lnTo>
                  <a:pt x="280" y="144"/>
                </a:lnTo>
                <a:lnTo>
                  <a:pt x="282" y="152"/>
                </a:lnTo>
                <a:lnTo>
                  <a:pt x="290" y="156"/>
                </a:lnTo>
                <a:lnTo>
                  <a:pt x="294" y="168"/>
                </a:lnTo>
                <a:lnTo>
                  <a:pt x="298" y="170"/>
                </a:lnTo>
                <a:lnTo>
                  <a:pt x="300" y="174"/>
                </a:lnTo>
                <a:lnTo>
                  <a:pt x="318" y="174"/>
                </a:lnTo>
                <a:lnTo>
                  <a:pt x="318" y="276"/>
                </a:lnTo>
                <a:lnTo>
                  <a:pt x="316" y="286"/>
                </a:lnTo>
                <a:lnTo>
                  <a:pt x="356" y="286"/>
                </a:lnTo>
                <a:lnTo>
                  <a:pt x="356" y="356"/>
                </a:lnTo>
                <a:lnTo>
                  <a:pt x="366" y="356"/>
                </a:lnTo>
                <a:lnTo>
                  <a:pt x="366" y="368"/>
                </a:lnTo>
                <a:lnTo>
                  <a:pt x="356" y="368"/>
                </a:lnTo>
                <a:lnTo>
                  <a:pt x="356" y="378"/>
                </a:lnTo>
                <a:lnTo>
                  <a:pt x="360" y="388"/>
                </a:lnTo>
                <a:lnTo>
                  <a:pt x="358" y="450"/>
                </a:lnTo>
                <a:lnTo>
                  <a:pt x="368" y="450"/>
                </a:lnTo>
                <a:lnTo>
                  <a:pt x="368" y="474"/>
                </a:lnTo>
                <a:lnTo>
                  <a:pt x="340" y="472"/>
                </a:lnTo>
                <a:lnTo>
                  <a:pt x="258" y="466"/>
                </a:lnTo>
                <a:lnTo>
                  <a:pt x="258" y="414"/>
                </a:lnTo>
                <a:lnTo>
                  <a:pt x="260" y="412"/>
                </a:lnTo>
                <a:lnTo>
                  <a:pt x="256" y="410"/>
                </a:lnTo>
                <a:lnTo>
                  <a:pt x="256" y="398"/>
                </a:lnTo>
                <a:lnTo>
                  <a:pt x="258" y="388"/>
                </a:lnTo>
                <a:lnTo>
                  <a:pt x="260" y="388"/>
                </a:lnTo>
                <a:lnTo>
                  <a:pt x="258" y="384"/>
                </a:lnTo>
                <a:lnTo>
                  <a:pt x="254" y="382"/>
                </a:lnTo>
                <a:lnTo>
                  <a:pt x="254" y="376"/>
                </a:lnTo>
                <a:lnTo>
                  <a:pt x="246" y="370"/>
                </a:lnTo>
                <a:lnTo>
                  <a:pt x="240" y="370"/>
                </a:lnTo>
                <a:lnTo>
                  <a:pt x="230" y="366"/>
                </a:lnTo>
                <a:lnTo>
                  <a:pt x="222" y="368"/>
                </a:lnTo>
                <a:lnTo>
                  <a:pt x="210" y="364"/>
                </a:lnTo>
                <a:lnTo>
                  <a:pt x="206" y="364"/>
                </a:lnTo>
                <a:lnTo>
                  <a:pt x="200" y="362"/>
                </a:lnTo>
                <a:lnTo>
                  <a:pt x="198" y="362"/>
                </a:lnTo>
                <a:lnTo>
                  <a:pt x="186" y="354"/>
                </a:lnTo>
                <a:lnTo>
                  <a:pt x="180" y="354"/>
                </a:lnTo>
                <a:lnTo>
                  <a:pt x="174" y="356"/>
                </a:lnTo>
                <a:lnTo>
                  <a:pt x="160" y="356"/>
                </a:lnTo>
                <a:lnTo>
                  <a:pt x="152" y="354"/>
                </a:lnTo>
                <a:lnTo>
                  <a:pt x="146" y="356"/>
                </a:lnTo>
                <a:lnTo>
                  <a:pt x="140" y="354"/>
                </a:lnTo>
                <a:lnTo>
                  <a:pt x="136" y="354"/>
                </a:lnTo>
                <a:lnTo>
                  <a:pt x="118" y="348"/>
                </a:lnTo>
                <a:lnTo>
                  <a:pt x="110" y="342"/>
                </a:lnTo>
                <a:lnTo>
                  <a:pt x="110" y="332"/>
                </a:lnTo>
                <a:lnTo>
                  <a:pt x="102" y="322"/>
                </a:lnTo>
                <a:lnTo>
                  <a:pt x="94" y="314"/>
                </a:lnTo>
                <a:lnTo>
                  <a:pt x="92" y="302"/>
                </a:lnTo>
                <a:lnTo>
                  <a:pt x="94" y="294"/>
                </a:lnTo>
                <a:lnTo>
                  <a:pt x="82" y="282"/>
                </a:lnTo>
                <a:lnTo>
                  <a:pt x="82" y="274"/>
                </a:lnTo>
                <a:lnTo>
                  <a:pt x="0" y="248"/>
                </a:lnTo>
                <a:lnTo>
                  <a:pt x="0" y="0"/>
                </a:lnTo>
                <a:lnTo>
                  <a:pt x="198" y="0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5" name="Freeform 139"/>
          <p:cNvSpPr>
            <a:spLocks/>
          </p:cNvSpPr>
          <p:nvPr/>
        </p:nvSpPr>
        <p:spPr bwMode="auto">
          <a:xfrm>
            <a:off x="3830955" y="5705073"/>
            <a:ext cx="584200" cy="349250"/>
          </a:xfrm>
          <a:custGeom>
            <a:avLst/>
            <a:gdLst>
              <a:gd name="T0" fmla="*/ 123825 w 368"/>
              <a:gd name="T1" fmla="*/ 28575 h 220"/>
              <a:gd name="T2" fmla="*/ 127000 w 368"/>
              <a:gd name="T3" fmla="*/ 28575 h 220"/>
              <a:gd name="T4" fmla="*/ 127000 w 368"/>
              <a:gd name="T5" fmla="*/ 31750 h 220"/>
              <a:gd name="T6" fmla="*/ 133350 w 368"/>
              <a:gd name="T7" fmla="*/ 12700 h 220"/>
              <a:gd name="T8" fmla="*/ 149225 w 368"/>
              <a:gd name="T9" fmla="*/ 12700 h 220"/>
              <a:gd name="T10" fmla="*/ 158750 w 368"/>
              <a:gd name="T11" fmla="*/ 0 h 220"/>
              <a:gd name="T12" fmla="*/ 171450 w 368"/>
              <a:gd name="T13" fmla="*/ 3175 h 220"/>
              <a:gd name="T14" fmla="*/ 301625 w 368"/>
              <a:gd name="T15" fmla="*/ 44450 h 220"/>
              <a:gd name="T16" fmla="*/ 301625 w 368"/>
              <a:gd name="T17" fmla="*/ 57150 h 220"/>
              <a:gd name="T18" fmla="*/ 320675 w 368"/>
              <a:gd name="T19" fmla="*/ 76200 h 220"/>
              <a:gd name="T20" fmla="*/ 317500 w 368"/>
              <a:gd name="T21" fmla="*/ 88900 h 220"/>
              <a:gd name="T22" fmla="*/ 320675 w 368"/>
              <a:gd name="T23" fmla="*/ 107950 h 220"/>
              <a:gd name="T24" fmla="*/ 333375 w 368"/>
              <a:gd name="T25" fmla="*/ 120650 h 220"/>
              <a:gd name="T26" fmla="*/ 346075 w 368"/>
              <a:gd name="T27" fmla="*/ 136525 h 220"/>
              <a:gd name="T28" fmla="*/ 346075 w 368"/>
              <a:gd name="T29" fmla="*/ 152400 h 220"/>
              <a:gd name="T30" fmla="*/ 358775 w 368"/>
              <a:gd name="T31" fmla="*/ 161925 h 220"/>
              <a:gd name="T32" fmla="*/ 387350 w 368"/>
              <a:gd name="T33" fmla="*/ 171450 h 220"/>
              <a:gd name="T34" fmla="*/ 393700 w 368"/>
              <a:gd name="T35" fmla="*/ 171450 h 220"/>
              <a:gd name="T36" fmla="*/ 403225 w 368"/>
              <a:gd name="T37" fmla="*/ 174625 h 220"/>
              <a:gd name="T38" fmla="*/ 412750 w 368"/>
              <a:gd name="T39" fmla="*/ 171450 h 220"/>
              <a:gd name="T40" fmla="*/ 425450 w 368"/>
              <a:gd name="T41" fmla="*/ 174625 h 220"/>
              <a:gd name="T42" fmla="*/ 447675 w 368"/>
              <a:gd name="T43" fmla="*/ 174625 h 220"/>
              <a:gd name="T44" fmla="*/ 457200 w 368"/>
              <a:gd name="T45" fmla="*/ 171450 h 220"/>
              <a:gd name="T46" fmla="*/ 466725 w 368"/>
              <a:gd name="T47" fmla="*/ 171450 h 220"/>
              <a:gd name="T48" fmla="*/ 485775 w 368"/>
              <a:gd name="T49" fmla="*/ 184150 h 220"/>
              <a:gd name="T50" fmla="*/ 488950 w 368"/>
              <a:gd name="T51" fmla="*/ 184150 h 220"/>
              <a:gd name="T52" fmla="*/ 498475 w 368"/>
              <a:gd name="T53" fmla="*/ 187325 h 220"/>
              <a:gd name="T54" fmla="*/ 504825 w 368"/>
              <a:gd name="T55" fmla="*/ 187325 h 220"/>
              <a:gd name="T56" fmla="*/ 523875 w 368"/>
              <a:gd name="T57" fmla="*/ 193675 h 220"/>
              <a:gd name="T58" fmla="*/ 536575 w 368"/>
              <a:gd name="T59" fmla="*/ 190500 h 220"/>
              <a:gd name="T60" fmla="*/ 552450 w 368"/>
              <a:gd name="T61" fmla="*/ 196850 h 220"/>
              <a:gd name="T62" fmla="*/ 561975 w 368"/>
              <a:gd name="T63" fmla="*/ 196850 h 220"/>
              <a:gd name="T64" fmla="*/ 574675 w 368"/>
              <a:gd name="T65" fmla="*/ 206375 h 220"/>
              <a:gd name="T66" fmla="*/ 574675 w 368"/>
              <a:gd name="T67" fmla="*/ 215900 h 220"/>
              <a:gd name="T68" fmla="*/ 581025 w 368"/>
              <a:gd name="T69" fmla="*/ 219075 h 220"/>
              <a:gd name="T70" fmla="*/ 584200 w 368"/>
              <a:gd name="T71" fmla="*/ 225425 h 220"/>
              <a:gd name="T72" fmla="*/ 581025 w 368"/>
              <a:gd name="T73" fmla="*/ 225425 h 220"/>
              <a:gd name="T74" fmla="*/ 577850 w 368"/>
              <a:gd name="T75" fmla="*/ 241300 h 220"/>
              <a:gd name="T76" fmla="*/ 577850 w 368"/>
              <a:gd name="T77" fmla="*/ 260350 h 220"/>
              <a:gd name="T78" fmla="*/ 584200 w 368"/>
              <a:gd name="T79" fmla="*/ 263525 h 220"/>
              <a:gd name="T80" fmla="*/ 581025 w 368"/>
              <a:gd name="T81" fmla="*/ 266700 h 220"/>
              <a:gd name="T82" fmla="*/ 581025 w 368"/>
              <a:gd name="T83" fmla="*/ 349250 h 220"/>
              <a:gd name="T84" fmla="*/ 469900 w 368"/>
              <a:gd name="T85" fmla="*/ 339725 h 220"/>
              <a:gd name="T86" fmla="*/ 0 w 368"/>
              <a:gd name="T87" fmla="*/ 307975 h 220"/>
              <a:gd name="T88" fmla="*/ 0 w 368"/>
              <a:gd name="T89" fmla="*/ 187325 h 220"/>
              <a:gd name="T90" fmla="*/ 6350 w 368"/>
              <a:gd name="T91" fmla="*/ 187325 h 220"/>
              <a:gd name="T92" fmla="*/ 0 w 368"/>
              <a:gd name="T93" fmla="*/ 184150 h 220"/>
              <a:gd name="T94" fmla="*/ 3175 w 368"/>
              <a:gd name="T95" fmla="*/ 139700 h 220"/>
              <a:gd name="T96" fmla="*/ 0 w 368"/>
              <a:gd name="T97" fmla="*/ 133350 h 220"/>
              <a:gd name="T98" fmla="*/ 0 w 368"/>
              <a:gd name="T99" fmla="*/ 120650 h 220"/>
              <a:gd name="T100" fmla="*/ 3175 w 368"/>
              <a:gd name="T101" fmla="*/ 111125 h 220"/>
              <a:gd name="T102" fmla="*/ 3175 w 368"/>
              <a:gd name="T103" fmla="*/ 95250 h 220"/>
              <a:gd name="T104" fmla="*/ 9525 w 368"/>
              <a:gd name="T105" fmla="*/ 82550 h 220"/>
              <a:gd name="T106" fmla="*/ 31750 w 368"/>
              <a:gd name="T107" fmla="*/ 82550 h 220"/>
              <a:gd name="T108" fmla="*/ 34925 w 368"/>
              <a:gd name="T109" fmla="*/ 47625 h 220"/>
              <a:gd name="T110" fmla="*/ 47625 w 368"/>
              <a:gd name="T111" fmla="*/ 47625 h 220"/>
              <a:gd name="T112" fmla="*/ 47625 w 368"/>
              <a:gd name="T113" fmla="*/ 28575 h 220"/>
              <a:gd name="T114" fmla="*/ 123825 w 368"/>
              <a:gd name="T115" fmla="*/ 28575 h 220"/>
              <a:gd name="T116" fmla="*/ 123825 w 368"/>
              <a:gd name="T117" fmla="*/ 28575 h 220"/>
              <a:gd name="T118" fmla="*/ 123825 w 368"/>
              <a:gd name="T119" fmla="*/ 28575 h 220"/>
              <a:gd name="T120" fmla="*/ 123825 w 368"/>
              <a:gd name="T121" fmla="*/ 28575 h 22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68" h="220">
                <a:moveTo>
                  <a:pt x="78" y="18"/>
                </a:moveTo>
                <a:lnTo>
                  <a:pt x="80" y="18"/>
                </a:lnTo>
                <a:lnTo>
                  <a:pt x="80" y="20"/>
                </a:lnTo>
                <a:lnTo>
                  <a:pt x="84" y="8"/>
                </a:lnTo>
                <a:lnTo>
                  <a:pt x="94" y="8"/>
                </a:lnTo>
                <a:lnTo>
                  <a:pt x="100" y="0"/>
                </a:lnTo>
                <a:lnTo>
                  <a:pt x="108" y="2"/>
                </a:lnTo>
                <a:lnTo>
                  <a:pt x="190" y="28"/>
                </a:lnTo>
                <a:lnTo>
                  <a:pt x="190" y="36"/>
                </a:lnTo>
                <a:lnTo>
                  <a:pt x="202" y="48"/>
                </a:lnTo>
                <a:lnTo>
                  <a:pt x="200" y="56"/>
                </a:lnTo>
                <a:lnTo>
                  <a:pt x="202" y="68"/>
                </a:lnTo>
                <a:lnTo>
                  <a:pt x="210" y="76"/>
                </a:lnTo>
                <a:lnTo>
                  <a:pt x="218" y="86"/>
                </a:lnTo>
                <a:lnTo>
                  <a:pt x="218" y="96"/>
                </a:lnTo>
                <a:lnTo>
                  <a:pt x="226" y="102"/>
                </a:lnTo>
                <a:lnTo>
                  <a:pt x="244" y="108"/>
                </a:lnTo>
                <a:lnTo>
                  <a:pt x="248" y="108"/>
                </a:lnTo>
                <a:lnTo>
                  <a:pt x="254" y="110"/>
                </a:lnTo>
                <a:lnTo>
                  <a:pt x="260" y="108"/>
                </a:lnTo>
                <a:lnTo>
                  <a:pt x="268" y="110"/>
                </a:lnTo>
                <a:lnTo>
                  <a:pt x="282" y="110"/>
                </a:lnTo>
                <a:lnTo>
                  <a:pt x="288" y="108"/>
                </a:lnTo>
                <a:lnTo>
                  <a:pt x="294" y="108"/>
                </a:lnTo>
                <a:lnTo>
                  <a:pt x="306" y="116"/>
                </a:lnTo>
                <a:lnTo>
                  <a:pt x="308" y="116"/>
                </a:lnTo>
                <a:lnTo>
                  <a:pt x="314" y="118"/>
                </a:lnTo>
                <a:lnTo>
                  <a:pt x="318" y="118"/>
                </a:lnTo>
                <a:lnTo>
                  <a:pt x="330" y="122"/>
                </a:lnTo>
                <a:lnTo>
                  <a:pt x="338" y="120"/>
                </a:lnTo>
                <a:lnTo>
                  <a:pt x="348" y="124"/>
                </a:lnTo>
                <a:lnTo>
                  <a:pt x="354" y="124"/>
                </a:lnTo>
                <a:lnTo>
                  <a:pt x="362" y="130"/>
                </a:lnTo>
                <a:lnTo>
                  <a:pt x="362" y="136"/>
                </a:lnTo>
                <a:lnTo>
                  <a:pt x="366" y="138"/>
                </a:lnTo>
                <a:lnTo>
                  <a:pt x="368" y="142"/>
                </a:lnTo>
                <a:lnTo>
                  <a:pt x="366" y="142"/>
                </a:lnTo>
                <a:lnTo>
                  <a:pt x="364" y="152"/>
                </a:lnTo>
                <a:lnTo>
                  <a:pt x="364" y="164"/>
                </a:lnTo>
                <a:lnTo>
                  <a:pt x="368" y="166"/>
                </a:lnTo>
                <a:lnTo>
                  <a:pt x="366" y="168"/>
                </a:lnTo>
                <a:lnTo>
                  <a:pt x="366" y="220"/>
                </a:lnTo>
                <a:lnTo>
                  <a:pt x="296" y="214"/>
                </a:lnTo>
                <a:lnTo>
                  <a:pt x="0" y="194"/>
                </a:lnTo>
                <a:lnTo>
                  <a:pt x="0" y="118"/>
                </a:lnTo>
                <a:lnTo>
                  <a:pt x="4" y="118"/>
                </a:lnTo>
                <a:lnTo>
                  <a:pt x="0" y="116"/>
                </a:lnTo>
                <a:lnTo>
                  <a:pt x="2" y="88"/>
                </a:lnTo>
                <a:lnTo>
                  <a:pt x="0" y="84"/>
                </a:lnTo>
                <a:lnTo>
                  <a:pt x="0" y="76"/>
                </a:lnTo>
                <a:lnTo>
                  <a:pt x="2" y="70"/>
                </a:lnTo>
                <a:lnTo>
                  <a:pt x="2" y="60"/>
                </a:lnTo>
                <a:lnTo>
                  <a:pt x="6" y="52"/>
                </a:lnTo>
                <a:lnTo>
                  <a:pt x="20" y="52"/>
                </a:lnTo>
                <a:lnTo>
                  <a:pt x="22" y="30"/>
                </a:lnTo>
                <a:lnTo>
                  <a:pt x="30" y="30"/>
                </a:lnTo>
                <a:lnTo>
                  <a:pt x="30" y="18"/>
                </a:lnTo>
                <a:lnTo>
                  <a:pt x="78" y="18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6" name="Freeform 140"/>
          <p:cNvSpPr>
            <a:spLocks/>
          </p:cNvSpPr>
          <p:nvPr/>
        </p:nvSpPr>
        <p:spPr bwMode="auto">
          <a:xfrm>
            <a:off x="4443730" y="4336648"/>
            <a:ext cx="530225" cy="619125"/>
          </a:xfrm>
          <a:custGeom>
            <a:avLst/>
            <a:gdLst>
              <a:gd name="T0" fmla="*/ 349250 w 334"/>
              <a:gd name="T1" fmla="*/ 69850 h 390"/>
              <a:gd name="T2" fmla="*/ 377825 w 334"/>
              <a:gd name="T3" fmla="*/ 73025 h 390"/>
              <a:gd name="T4" fmla="*/ 428625 w 334"/>
              <a:gd name="T5" fmla="*/ 85725 h 390"/>
              <a:gd name="T6" fmla="*/ 444500 w 334"/>
              <a:gd name="T7" fmla="*/ 79375 h 390"/>
              <a:gd name="T8" fmla="*/ 447675 w 334"/>
              <a:gd name="T9" fmla="*/ 95250 h 390"/>
              <a:gd name="T10" fmla="*/ 460375 w 334"/>
              <a:gd name="T11" fmla="*/ 85725 h 390"/>
              <a:gd name="T12" fmla="*/ 463550 w 334"/>
              <a:gd name="T13" fmla="*/ 95250 h 390"/>
              <a:gd name="T14" fmla="*/ 460375 w 334"/>
              <a:gd name="T15" fmla="*/ 127000 h 390"/>
              <a:gd name="T16" fmla="*/ 492125 w 334"/>
              <a:gd name="T17" fmla="*/ 149225 h 390"/>
              <a:gd name="T18" fmla="*/ 530225 w 334"/>
              <a:gd name="T19" fmla="*/ 174625 h 390"/>
              <a:gd name="T20" fmla="*/ 508000 w 334"/>
              <a:gd name="T21" fmla="*/ 174625 h 390"/>
              <a:gd name="T22" fmla="*/ 501650 w 334"/>
              <a:gd name="T23" fmla="*/ 174625 h 390"/>
              <a:gd name="T24" fmla="*/ 469900 w 334"/>
              <a:gd name="T25" fmla="*/ 209550 h 390"/>
              <a:gd name="T26" fmla="*/ 488950 w 334"/>
              <a:gd name="T27" fmla="*/ 244475 h 390"/>
              <a:gd name="T28" fmla="*/ 428625 w 334"/>
              <a:gd name="T29" fmla="*/ 498475 h 390"/>
              <a:gd name="T30" fmla="*/ 441325 w 334"/>
              <a:gd name="T31" fmla="*/ 619125 h 390"/>
              <a:gd name="T32" fmla="*/ 371475 w 334"/>
              <a:gd name="T33" fmla="*/ 574675 h 390"/>
              <a:gd name="T34" fmla="*/ 336550 w 334"/>
              <a:gd name="T35" fmla="*/ 527050 h 390"/>
              <a:gd name="T36" fmla="*/ 307975 w 334"/>
              <a:gd name="T37" fmla="*/ 508000 h 390"/>
              <a:gd name="T38" fmla="*/ 231775 w 334"/>
              <a:gd name="T39" fmla="*/ 450850 h 390"/>
              <a:gd name="T40" fmla="*/ 184150 w 334"/>
              <a:gd name="T41" fmla="*/ 419100 h 390"/>
              <a:gd name="T42" fmla="*/ 149225 w 334"/>
              <a:gd name="T43" fmla="*/ 403225 h 390"/>
              <a:gd name="T44" fmla="*/ 117475 w 334"/>
              <a:gd name="T45" fmla="*/ 384175 h 390"/>
              <a:gd name="T46" fmla="*/ 95250 w 334"/>
              <a:gd name="T47" fmla="*/ 371475 h 390"/>
              <a:gd name="T48" fmla="*/ 79375 w 334"/>
              <a:gd name="T49" fmla="*/ 346075 h 390"/>
              <a:gd name="T50" fmla="*/ 31750 w 334"/>
              <a:gd name="T51" fmla="*/ 320675 h 390"/>
              <a:gd name="T52" fmla="*/ 0 w 334"/>
              <a:gd name="T53" fmla="*/ 273050 h 390"/>
              <a:gd name="T54" fmla="*/ 127000 w 334"/>
              <a:gd name="T55" fmla="*/ 161925 h 390"/>
              <a:gd name="T56" fmla="*/ 152400 w 334"/>
              <a:gd name="T57" fmla="*/ 22225 h 390"/>
              <a:gd name="T58" fmla="*/ 158750 w 334"/>
              <a:gd name="T59" fmla="*/ 6350 h 390"/>
              <a:gd name="T60" fmla="*/ 174625 w 334"/>
              <a:gd name="T61" fmla="*/ 25400 h 390"/>
              <a:gd name="T62" fmla="*/ 177800 w 334"/>
              <a:gd name="T63" fmla="*/ 6350 h 390"/>
              <a:gd name="T64" fmla="*/ 184150 w 334"/>
              <a:gd name="T65" fmla="*/ 25400 h 390"/>
              <a:gd name="T66" fmla="*/ 206375 w 334"/>
              <a:gd name="T67" fmla="*/ 34925 h 390"/>
              <a:gd name="T68" fmla="*/ 257175 w 334"/>
              <a:gd name="T69" fmla="*/ 41275 h 390"/>
              <a:gd name="T70" fmla="*/ 250825 w 334"/>
              <a:gd name="T71" fmla="*/ 25400 h 390"/>
              <a:gd name="T72" fmla="*/ 269875 w 334"/>
              <a:gd name="T73" fmla="*/ 41275 h 390"/>
              <a:gd name="T74" fmla="*/ 288925 w 334"/>
              <a:gd name="T75" fmla="*/ 38100 h 390"/>
              <a:gd name="T76" fmla="*/ 304800 w 334"/>
              <a:gd name="T77" fmla="*/ 50800 h 390"/>
              <a:gd name="T78" fmla="*/ 320675 w 334"/>
              <a:gd name="T79" fmla="*/ 63500 h 390"/>
              <a:gd name="T80" fmla="*/ 336550 w 334"/>
              <a:gd name="T81" fmla="*/ 60325 h 390"/>
              <a:gd name="T82" fmla="*/ 346075 w 334"/>
              <a:gd name="T83" fmla="*/ 66675 h 39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34" h="390">
                <a:moveTo>
                  <a:pt x="218" y="42"/>
                </a:moveTo>
                <a:lnTo>
                  <a:pt x="220" y="42"/>
                </a:lnTo>
                <a:lnTo>
                  <a:pt x="220" y="44"/>
                </a:lnTo>
                <a:lnTo>
                  <a:pt x="230" y="44"/>
                </a:lnTo>
                <a:lnTo>
                  <a:pt x="234" y="46"/>
                </a:lnTo>
                <a:lnTo>
                  <a:pt x="238" y="46"/>
                </a:lnTo>
                <a:lnTo>
                  <a:pt x="240" y="52"/>
                </a:lnTo>
                <a:lnTo>
                  <a:pt x="260" y="50"/>
                </a:lnTo>
                <a:lnTo>
                  <a:pt x="270" y="54"/>
                </a:lnTo>
                <a:lnTo>
                  <a:pt x="274" y="50"/>
                </a:lnTo>
                <a:lnTo>
                  <a:pt x="278" y="46"/>
                </a:lnTo>
                <a:lnTo>
                  <a:pt x="280" y="50"/>
                </a:lnTo>
                <a:lnTo>
                  <a:pt x="276" y="58"/>
                </a:lnTo>
                <a:lnTo>
                  <a:pt x="276" y="60"/>
                </a:lnTo>
                <a:lnTo>
                  <a:pt x="282" y="60"/>
                </a:lnTo>
                <a:lnTo>
                  <a:pt x="288" y="64"/>
                </a:lnTo>
                <a:lnTo>
                  <a:pt x="290" y="62"/>
                </a:lnTo>
                <a:lnTo>
                  <a:pt x="290" y="54"/>
                </a:lnTo>
                <a:lnTo>
                  <a:pt x="292" y="52"/>
                </a:lnTo>
                <a:lnTo>
                  <a:pt x="294" y="54"/>
                </a:lnTo>
                <a:lnTo>
                  <a:pt x="292" y="60"/>
                </a:lnTo>
                <a:lnTo>
                  <a:pt x="296" y="64"/>
                </a:lnTo>
                <a:lnTo>
                  <a:pt x="294" y="76"/>
                </a:lnTo>
                <a:lnTo>
                  <a:pt x="290" y="80"/>
                </a:lnTo>
                <a:lnTo>
                  <a:pt x="290" y="82"/>
                </a:lnTo>
                <a:lnTo>
                  <a:pt x="296" y="82"/>
                </a:lnTo>
                <a:lnTo>
                  <a:pt x="310" y="94"/>
                </a:lnTo>
                <a:lnTo>
                  <a:pt x="312" y="98"/>
                </a:lnTo>
                <a:lnTo>
                  <a:pt x="322" y="102"/>
                </a:lnTo>
                <a:lnTo>
                  <a:pt x="334" y="110"/>
                </a:lnTo>
                <a:lnTo>
                  <a:pt x="330" y="110"/>
                </a:lnTo>
                <a:lnTo>
                  <a:pt x="322" y="112"/>
                </a:lnTo>
                <a:lnTo>
                  <a:pt x="320" y="110"/>
                </a:lnTo>
                <a:lnTo>
                  <a:pt x="318" y="112"/>
                </a:lnTo>
                <a:lnTo>
                  <a:pt x="318" y="110"/>
                </a:lnTo>
                <a:lnTo>
                  <a:pt x="316" y="110"/>
                </a:lnTo>
                <a:lnTo>
                  <a:pt x="310" y="114"/>
                </a:lnTo>
                <a:lnTo>
                  <a:pt x="310" y="132"/>
                </a:lnTo>
                <a:lnTo>
                  <a:pt x="296" y="132"/>
                </a:lnTo>
                <a:lnTo>
                  <a:pt x="296" y="142"/>
                </a:lnTo>
                <a:lnTo>
                  <a:pt x="308" y="142"/>
                </a:lnTo>
                <a:lnTo>
                  <a:pt x="308" y="154"/>
                </a:lnTo>
                <a:lnTo>
                  <a:pt x="278" y="154"/>
                </a:lnTo>
                <a:lnTo>
                  <a:pt x="278" y="314"/>
                </a:lnTo>
                <a:lnTo>
                  <a:pt x="270" y="314"/>
                </a:lnTo>
                <a:lnTo>
                  <a:pt x="270" y="322"/>
                </a:lnTo>
                <a:lnTo>
                  <a:pt x="278" y="322"/>
                </a:lnTo>
                <a:lnTo>
                  <a:pt x="278" y="390"/>
                </a:lnTo>
                <a:lnTo>
                  <a:pt x="268" y="390"/>
                </a:lnTo>
                <a:lnTo>
                  <a:pt x="258" y="386"/>
                </a:lnTo>
                <a:lnTo>
                  <a:pt x="234" y="362"/>
                </a:lnTo>
                <a:lnTo>
                  <a:pt x="220" y="354"/>
                </a:lnTo>
                <a:lnTo>
                  <a:pt x="216" y="342"/>
                </a:lnTo>
                <a:lnTo>
                  <a:pt x="212" y="332"/>
                </a:lnTo>
                <a:lnTo>
                  <a:pt x="208" y="324"/>
                </a:lnTo>
                <a:lnTo>
                  <a:pt x="202" y="320"/>
                </a:lnTo>
                <a:lnTo>
                  <a:pt x="194" y="320"/>
                </a:lnTo>
                <a:lnTo>
                  <a:pt x="186" y="308"/>
                </a:lnTo>
                <a:lnTo>
                  <a:pt x="160" y="298"/>
                </a:lnTo>
                <a:lnTo>
                  <a:pt x="146" y="284"/>
                </a:lnTo>
                <a:lnTo>
                  <a:pt x="136" y="274"/>
                </a:lnTo>
                <a:lnTo>
                  <a:pt x="126" y="266"/>
                </a:lnTo>
                <a:lnTo>
                  <a:pt x="116" y="264"/>
                </a:lnTo>
                <a:lnTo>
                  <a:pt x="108" y="258"/>
                </a:lnTo>
                <a:lnTo>
                  <a:pt x="96" y="258"/>
                </a:lnTo>
                <a:lnTo>
                  <a:pt x="94" y="254"/>
                </a:lnTo>
                <a:lnTo>
                  <a:pt x="78" y="240"/>
                </a:lnTo>
                <a:lnTo>
                  <a:pt x="76" y="240"/>
                </a:lnTo>
                <a:lnTo>
                  <a:pt x="74" y="242"/>
                </a:lnTo>
                <a:lnTo>
                  <a:pt x="68" y="240"/>
                </a:lnTo>
                <a:lnTo>
                  <a:pt x="68" y="236"/>
                </a:lnTo>
                <a:lnTo>
                  <a:pt x="60" y="234"/>
                </a:lnTo>
                <a:lnTo>
                  <a:pt x="58" y="228"/>
                </a:lnTo>
                <a:lnTo>
                  <a:pt x="54" y="224"/>
                </a:lnTo>
                <a:lnTo>
                  <a:pt x="50" y="218"/>
                </a:lnTo>
                <a:lnTo>
                  <a:pt x="44" y="212"/>
                </a:lnTo>
                <a:lnTo>
                  <a:pt x="38" y="202"/>
                </a:lnTo>
                <a:lnTo>
                  <a:pt x="20" y="202"/>
                </a:lnTo>
                <a:lnTo>
                  <a:pt x="20" y="182"/>
                </a:lnTo>
                <a:lnTo>
                  <a:pt x="0" y="182"/>
                </a:lnTo>
                <a:lnTo>
                  <a:pt x="0" y="172"/>
                </a:lnTo>
                <a:lnTo>
                  <a:pt x="22" y="172"/>
                </a:lnTo>
                <a:lnTo>
                  <a:pt x="22" y="100"/>
                </a:lnTo>
                <a:lnTo>
                  <a:pt x="80" y="102"/>
                </a:lnTo>
                <a:lnTo>
                  <a:pt x="80" y="0"/>
                </a:lnTo>
                <a:lnTo>
                  <a:pt x="96" y="10"/>
                </a:lnTo>
                <a:lnTo>
                  <a:pt x="96" y="14"/>
                </a:lnTo>
                <a:lnTo>
                  <a:pt x="100" y="12"/>
                </a:lnTo>
                <a:lnTo>
                  <a:pt x="98" y="6"/>
                </a:lnTo>
                <a:lnTo>
                  <a:pt x="100" y="4"/>
                </a:lnTo>
                <a:lnTo>
                  <a:pt x="106" y="10"/>
                </a:lnTo>
                <a:lnTo>
                  <a:pt x="108" y="14"/>
                </a:lnTo>
                <a:lnTo>
                  <a:pt x="110" y="16"/>
                </a:lnTo>
                <a:lnTo>
                  <a:pt x="112" y="12"/>
                </a:lnTo>
                <a:lnTo>
                  <a:pt x="110" y="6"/>
                </a:lnTo>
                <a:lnTo>
                  <a:pt x="112" y="4"/>
                </a:lnTo>
                <a:lnTo>
                  <a:pt x="114" y="10"/>
                </a:lnTo>
                <a:lnTo>
                  <a:pt x="120" y="12"/>
                </a:lnTo>
                <a:lnTo>
                  <a:pt x="116" y="16"/>
                </a:lnTo>
                <a:lnTo>
                  <a:pt x="116" y="20"/>
                </a:lnTo>
                <a:lnTo>
                  <a:pt x="128" y="18"/>
                </a:lnTo>
                <a:lnTo>
                  <a:pt x="130" y="22"/>
                </a:lnTo>
                <a:lnTo>
                  <a:pt x="152" y="24"/>
                </a:lnTo>
                <a:lnTo>
                  <a:pt x="158" y="30"/>
                </a:lnTo>
                <a:lnTo>
                  <a:pt x="162" y="26"/>
                </a:lnTo>
                <a:lnTo>
                  <a:pt x="162" y="24"/>
                </a:lnTo>
                <a:lnTo>
                  <a:pt x="158" y="18"/>
                </a:lnTo>
                <a:lnTo>
                  <a:pt x="158" y="16"/>
                </a:lnTo>
                <a:lnTo>
                  <a:pt x="162" y="18"/>
                </a:lnTo>
                <a:lnTo>
                  <a:pt x="168" y="26"/>
                </a:lnTo>
                <a:lnTo>
                  <a:pt x="170" y="26"/>
                </a:lnTo>
                <a:lnTo>
                  <a:pt x="174" y="20"/>
                </a:lnTo>
                <a:lnTo>
                  <a:pt x="176" y="20"/>
                </a:lnTo>
                <a:lnTo>
                  <a:pt x="182" y="24"/>
                </a:lnTo>
                <a:lnTo>
                  <a:pt x="188" y="24"/>
                </a:lnTo>
                <a:lnTo>
                  <a:pt x="190" y="32"/>
                </a:lnTo>
                <a:lnTo>
                  <a:pt x="192" y="32"/>
                </a:lnTo>
                <a:lnTo>
                  <a:pt x="194" y="26"/>
                </a:lnTo>
                <a:lnTo>
                  <a:pt x="196" y="26"/>
                </a:lnTo>
                <a:lnTo>
                  <a:pt x="202" y="40"/>
                </a:lnTo>
                <a:lnTo>
                  <a:pt x="206" y="40"/>
                </a:lnTo>
                <a:lnTo>
                  <a:pt x="210" y="36"/>
                </a:lnTo>
                <a:lnTo>
                  <a:pt x="212" y="38"/>
                </a:lnTo>
                <a:lnTo>
                  <a:pt x="214" y="42"/>
                </a:lnTo>
                <a:lnTo>
                  <a:pt x="218" y="42"/>
                </a:lnTo>
                <a:close/>
              </a:path>
            </a:pathLst>
          </a:custGeom>
          <a:solidFill>
            <a:srgbClr val="FFFF99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7" name="Freeform 141"/>
          <p:cNvSpPr>
            <a:spLocks/>
          </p:cNvSpPr>
          <p:nvPr/>
        </p:nvSpPr>
        <p:spPr bwMode="auto">
          <a:xfrm>
            <a:off x="4780280" y="3895323"/>
            <a:ext cx="498475" cy="669925"/>
          </a:xfrm>
          <a:custGeom>
            <a:avLst/>
            <a:gdLst>
              <a:gd name="T0" fmla="*/ 219075 w 314"/>
              <a:gd name="T1" fmla="*/ 50800 h 422"/>
              <a:gd name="T2" fmla="*/ 361950 w 314"/>
              <a:gd name="T3" fmla="*/ 336550 h 422"/>
              <a:gd name="T4" fmla="*/ 441325 w 314"/>
              <a:gd name="T5" fmla="*/ 381000 h 422"/>
              <a:gd name="T6" fmla="*/ 412750 w 314"/>
              <a:gd name="T7" fmla="*/ 400050 h 422"/>
              <a:gd name="T8" fmla="*/ 396875 w 314"/>
              <a:gd name="T9" fmla="*/ 412750 h 422"/>
              <a:gd name="T10" fmla="*/ 377825 w 314"/>
              <a:gd name="T11" fmla="*/ 438150 h 422"/>
              <a:gd name="T12" fmla="*/ 361950 w 314"/>
              <a:gd name="T13" fmla="*/ 463550 h 422"/>
              <a:gd name="T14" fmla="*/ 371475 w 314"/>
              <a:gd name="T15" fmla="*/ 495300 h 422"/>
              <a:gd name="T16" fmla="*/ 355600 w 314"/>
              <a:gd name="T17" fmla="*/ 523875 h 422"/>
              <a:gd name="T18" fmla="*/ 349250 w 314"/>
              <a:gd name="T19" fmla="*/ 539750 h 422"/>
              <a:gd name="T20" fmla="*/ 330200 w 314"/>
              <a:gd name="T21" fmla="*/ 555625 h 422"/>
              <a:gd name="T22" fmla="*/ 330200 w 314"/>
              <a:gd name="T23" fmla="*/ 571500 h 422"/>
              <a:gd name="T24" fmla="*/ 320675 w 314"/>
              <a:gd name="T25" fmla="*/ 590550 h 422"/>
              <a:gd name="T26" fmla="*/ 307975 w 314"/>
              <a:gd name="T27" fmla="*/ 600075 h 422"/>
              <a:gd name="T28" fmla="*/ 295275 w 314"/>
              <a:gd name="T29" fmla="*/ 619125 h 422"/>
              <a:gd name="T30" fmla="*/ 282575 w 314"/>
              <a:gd name="T31" fmla="*/ 638175 h 422"/>
              <a:gd name="T32" fmla="*/ 263525 w 314"/>
              <a:gd name="T33" fmla="*/ 647700 h 422"/>
              <a:gd name="T34" fmla="*/ 269875 w 314"/>
              <a:gd name="T35" fmla="*/ 663575 h 422"/>
              <a:gd name="T36" fmla="*/ 279400 w 314"/>
              <a:gd name="T37" fmla="*/ 663575 h 422"/>
              <a:gd name="T38" fmla="*/ 269875 w 314"/>
              <a:gd name="T39" fmla="*/ 669925 h 422"/>
              <a:gd name="T40" fmla="*/ 247650 w 314"/>
              <a:gd name="T41" fmla="*/ 657225 h 422"/>
              <a:gd name="T42" fmla="*/ 250825 w 314"/>
              <a:gd name="T43" fmla="*/ 650875 h 422"/>
              <a:gd name="T44" fmla="*/ 234950 w 314"/>
              <a:gd name="T45" fmla="*/ 638175 h 422"/>
              <a:gd name="T46" fmla="*/ 228600 w 314"/>
              <a:gd name="T47" fmla="*/ 622300 h 422"/>
              <a:gd name="T48" fmla="*/ 222250 w 314"/>
              <a:gd name="T49" fmla="*/ 628650 h 422"/>
              <a:gd name="T50" fmla="*/ 212725 w 314"/>
              <a:gd name="T51" fmla="*/ 625475 h 422"/>
              <a:gd name="T52" fmla="*/ 193675 w 314"/>
              <a:gd name="T53" fmla="*/ 615950 h 422"/>
              <a:gd name="T54" fmla="*/ 158750 w 314"/>
              <a:gd name="T55" fmla="*/ 596900 h 422"/>
              <a:gd name="T56" fmla="*/ 133350 w 314"/>
              <a:gd name="T57" fmla="*/ 571500 h 422"/>
              <a:gd name="T58" fmla="*/ 123825 w 314"/>
              <a:gd name="T59" fmla="*/ 568325 h 422"/>
              <a:gd name="T60" fmla="*/ 133350 w 314"/>
              <a:gd name="T61" fmla="*/ 542925 h 422"/>
              <a:gd name="T62" fmla="*/ 130175 w 314"/>
              <a:gd name="T63" fmla="*/ 527050 h 422"/>
              <a:gd name="T64" fmla="*/ 123825 w 314"/>
              <a:gd name="T65" fmla="*/ 527050 h 422"/>
              <a:gd name="T66" fmla="*/ 120650 w 314"/>
              <a:gd name="T67" fmla="*/ 542925 h 422"/>
              <a:gd name="T68" fmla="*/ 101600 w 314"/>
              <a:gd name="T69" fmla="*/ 536575 h 422"/>
              <a:gd name="T70" fmla="*/ 107950 w 314"/>
              <a:gd name="T71" fmla="*/ 520700 h 422"/>
              <a:gd name="T72" fmla="*/ 98425 w 314"/>
              <a:gd name="T73" fmla="*/ 520700 h 422"/>
              <a:gd name="T74" fmla="*/ 76200 w 314"/>
              <a:gd name="T75" fmla="*/ 520700 h 422"/>
              <a:gd name="T76" fmla="*/ 41275 w 314"/>
              <a:gd name="T77" fmla="*/ 514350 h 422"/>
              <a:gd name="T78" fmla="*/ 28575 w 314"/>
              <a:gd name="T79" fmla="*/ 511175 h 422"/>
              <a:gd name="T80" fmla="*/ 12700 w 314"/>
              <a:gd name="T81" fmla="*/ 508000 h 422"/>
              <a:gd name="T82" fmla="*/ 31750 w 314"/>
              <a:gd name="T83" fmla="*/ 304800 h 422"/>
              <a:gd name="T84" fmla="*/ 38100 w 314"/>
              <a:gd name="T85" fmla="*/ 222250 h 422"/>
              <a:gd name="T86" fmla="*/ 53975 w 314"/>
              <a:gd name="T87" fmla="*/ 193675 h 422"/>
              <a:gd name="T88" fmla="*/ 53975 w 314"/>
              <a:gd name="T89" fmla="*/ 187325 h 422"/>
              <a:gd name="T90" fmla="*/ 53975 w 314"/>
              <a:gd name="T91" fmla="*/ 174625 h 422"/>
              <a:gd name="T92" fmla="*/ 38100 w 314"/>
              <a:gd name="T93" fmla="*/ 155575 h 422"/>
              <a:gd name="T94" fmla="*/ 34925 w 314"/>
              <a:gd name="T95" fmla="*/ 146050 h 422"/>
              <a:gd name="T96" fmla="*/ 28575 w 314"/>
              <a:gd name="T97" fmla="*/ 123825 h 422"/>
              <a:gd name="T98" fmla="*/ 25400 w 314"/>
              <a:gd name="T99" fmla="*/ 98425 h 422"/>
              <a:gd name="T100" fmla="*/ 25400 w 314"/>
              <a:gd name="T101" fmla="*/ 92075 h 422"/>
              <a:gd name="T102" fmla="*/ 15875 w 314"/>
              <a:gd name="T103" fmla="*/ 82550 h 422"/>
              <a:gd name="T104" fmla="*/ 15875 w 314"/>
              <a:gd name="T105" fmla="*/ 79375 h 422"/>
              <a:gd name="T106" fmla="*/ 9525 w 314"/>
              <a:gd name="T107" fmla="*/ 73025 h 422"/>
              <a:gd name="T108" fmla="*/ 6350 w 314"/>
              <a:gd name="T109" fmla="*/ 53975 h 422"/>
              <a:gd name="T110" fmla="*/ 6350 w 314"/>
              <a:gd name="T111" fmla="*/ 25400 h 422"/>
              <a:gd name="T112" fmla="*/ 0 w 314"/>
              <a:gd name="T113" fmla="*/ 0 h 422"/>
              <a:gd name="T114" fmla="*/ 0 w 314"/>
              <a:gd name="T115" fmla="*/ 0 h 42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14" h="422">
                <a:moveTo>
                  <a:pt x="0" y="0"/>
                </a:moveTo>
                <a:lnTo>
                  <a:pt x="138" y="32"/>
                </a:lnTo>
                <a:lnTo>
                  <a:pt x="168" y="188"/>
                </a:lnTo>
                <a:lnTo>
                  <a:pt x="228" y="212"/>
                </a:lnTo>
                <a:lnTo>
                  <a:pt x="314" y="214"/>
                </a:lnTo>
                <a:lnTo>
                  <a:pt x="278" y="240"/>
                </a:lnTo>
                <a:lnTo>
                  <a:pt x="270" y="240"/>
                </a:lnTo>
                <a:lnTo>
                  <a:pt x="260" y="252"/>
                </a:lnTo>
                <a:lnTo>
                  <a:pt x="258" y="258"/>
                </a:lnTo>
                <a:lnTo>
                  <a:pt x="250" y="260"/>
                </a:lnTo>
                <a:lnTo>
                  <a:pt x="246" y="274"/>
                </a:lnTo>
                <a:lnTo>
                  <a:pt x="238" y="276"/>
                </a:lnTo>
                <a:lnTo>
                  <a:pt x="238" y="280"/>
                </a:lnTo>
                <a:lnTo>
                  <a:pt x="228" y="292"/>
                </a:lnTo>
                <a:lnTo>
                  <a:pt x="234" y="298"/>
                </a:lnTo>
                <a:lnTo>
                  <a:pt x="234" y="312"/>
                </a:lnTo>
                <a:lnTo>
                  <a:pt x="234" y="318"/>
                </a:lnTo>
                <a:lnTo>
                  <a:pt x="224" y="330"/>
                </a:lnTo>
                <a:lnTo>
                  <a:pt x="226" y="334"/>
                </a:lnTo>
                <a:lnTo>
                  <a:pt x="220" y="340"/>
                </a:lnTo>
                <a:lnTo>
                  <a:pt x="214" y="340"/>
                </a:lnTo>
                <a:lnTo>
                  <a:pt x="208" y="350"/>
                </a:lnTo>
                <a:lnTo>
                  <a:pt x="206" y="356"/>
                </a:lnTo>
                <a:lnTo>
                  <a:pt x="208" y="360"/>
                </a:lnTo>
                <a:lnTo>
                  <a:pt x="206" y="370"/>
                </a:lnTo>
                <a:lnTo>
                  <a:pt x="202" y="372"/>
                </a:lnTo>
                <a:lnTo>
                  <a:pt x="198" y="376"/>
                </a:lnTo>
                <a:lnTo>
                  <a:pt x="194" y="378"/>
                </a:lnTo>
                <a:lnTo>
                  <a:pt x="190" y="380"/>
                </a:lnTo>
                <a:lnTo>
                  <a:pt x="186" y="390"/>
                </a:lnTo>
                <a:lnTo>
                  <a:pt x="184" y="402"/>
                </a:lnTo>
                <a:lnTo>
                  <a:pt x="178" y="402"/>
                </a:lnTo>
                <a:lnTo>
                  <a:pt x="174" y="404"/>
                </a:lnTo>
                <a:lnTo>
                  <a:pt x="166" y="408"/>
                </a:lnTo>
                <a:lnTo>
                  <a:pt x="166" y="416"/>
                </a:lnTo>
                <a:lnTo>
                  <a:pt x="170" y="418"/>
                </a:lnTo>
                <a:lnTo>
                  <a:pt x="174" y="418"/>
                </a:lnTo>
                <a:lnTo>
                  <a:pt x="176" y="418"/>
                </a:lnTo>
                <a:lnTo>
                  <a:pt x="174" y="422"/>
                </a:lnTo>
                <a:lnTo>
                  <a:pt x="170" y="422"/>
                </a:lnTo>
                <a:lnTo>
                  <a:pt x="156" y="414"/>
                </a:lnTo>
                <a:lnTo>
                  <a:pt x="158" y="412"/>
                </a:lnTo>
                <a:lnTo>
                  <a:pt x="158" y="410"/>
                </a:lnTo>
                <a:lnTo>
                  <a:pt x="148" y="410"/>
                </a:lnTo>
                <a:lnTo>
                  <a:pt x="148" y="402"/>
                </a:lnTo>
                <a:lnTo>
                  <a:pt x="146" y="400"/>
                </a:lnTo>
                <a:lnTo>
                  <a:pt x="144" y="392"/>
                </a:lnTo>
                <a:lnTo>
                  <a:pt x="140" y="392"/>
                </a:lnTo>
                <a:lnTo>
                  <a:pt x="140" y="396"/>
                </a:lnTo>
                <a:lnTo>
                  <a:pt x="138" y="398"/>
                </a:lnTo>
                <a:lnTo>
                  <a:pt x="134" y="394"/>
                </a:lnTo>
                <a:lnTo>
                  <a:pt x="126" y="394"/>
                </a:lnTo>
                <a:lnTo>
                  <a:pt x="122" y="388"/>
                </a:lnTo>
                <a:lnTo>
                  <a:pt x="110" y="380"/>
                </a:lnTo>
                <a:lnTo>
                  <a:pt x="100" y="376"/>
                </a:lnTo>
                <a:lnTo>
                  <a:pt x="98" y="372"/>
                </a:lnTo>
                <a:lnTo>
                  <a:pt x="84" y="360"/>
                </a:lnTo>
                <a:lnTo>
                  <a:pt x="78" y="360"/>
                </a:lnTo>
                <a:lnTo>
                  <a:pt x="78" y="358"/>
                </a:lnTo>
                <a:lnTo>
                  <a:pt x="82" y="354"/>
                </a:lnTo>
                <a:lnTo>
                  <a:pt x="84" y="342"/>
                </a:lnTo>
                <a:lnTo>
                  <a:pt x="80" y="338"/>
                </a:lnTo>
                <a:lnTo>
                  <a:pt x="82" y="332"/>
                </a:lnTo>
                <a:lnTo>
                  <a:pt x="80" y="330"/>
                </a:lnTo>
                <a:lnTo>
                  <a:pt x="78" y="332"/>
                </a:lnTo>
                <a:lnTo>
                  <a:pt x="78" y="340"/>
                </a:lnTo>
                <a:lnTo>
                  <a:pt x="76" y="342"/>
                </a:lnTo>
                <a:lnTo>
                  <a:pt x="70" y="338"/>
                </a:lnTo>
                <a:lnTo>
                  <a:pt x="64" y="338"/>
                </a:lnTo>
                <a:lnTo>
                  <a:pt x="64" y="336"/>
                </a:lnTo>
                <a:lnTo>
                  <a:pt x="68" y="328"/>
                </a:lnTo>
                <a:lnTo>
                  <a:pt x="66" y="324"/>
                </a:lnTo>
                <a:lnTo>
                  <a:pt x="62" y="328"/>
                </a:lnTo>
                <a:lnTo>
                  <a:pt x="58" y="332"/>
                </a:lnTo>
                <a:lnTo>
                  <a:pt x="48" y="328"/>
                </a:lnTo>
                <a:lnTo>
                  <a:pt x="28" y="330"/>
                </a:lnTo>
                <a:lnTo>
                  <a:pt x="26" y="324"/>
                </a:lnTo>
                <a:lnTo>
                  <a:pt x="22" y="324"/>
                </a:lnTo>
                <a:lnTo>
                  <a:pt x="18" y="322"/>
                </a:lnTo>
                <a:lnTo>
                  <a:pt x="8" y="322"/>
                </a:lnTo>
                <a:lnTo>
                  <a:pt x="8" y="320"/>
                </a:lnTo>
                <a:lnTo>
                  <a:pt x="6" y="320"/>
                </a:lnTo>
                <a:lnTo>
                  <a:pt x="20" y="192"/>
                </a:lnTo>
                <a:lnTo>
                  <a:pt x="26" y="146"/>
                </a:lnTo>
                <a:lnTo>
                  <a:pt x="24" y="140"/>
                </a:lnTo>
                <a:lnTo>
                  <a:pt x="28" y="138"/>
                </a:lnTo>
                <a:lnTo>
                  <a:pt x="34" y="122"/>
                </a:lnTo>
                <a:lnTo>
                  <a:pt x="30" y="120"/>
                </a:lnTo>
                <a:lnTo>
                  <a:pt x="34" y="118"/>
                </a:lnTo>
                <a:lnTo>
                  <a:pt x="30" y="114"/>
                </a:lnTo>
                <a:lnTo>
                  <a:pt x="34" y="110"/>
                </a:lnTo>
                <a:lnTo>
                  <a:pt x="30" y="106"/>
                </a:lnTo>
                <a:lnTo>
                  <a:pt x="24" y="98"/>
                </a:lnTo>
                <a:lnTo>
                  <a:pt x="24" y="92"/>
                </a:lnTo>
                <a:lnTo>
                  <a:pt x="22" y="92"/>
                </a:lnTo>
                <a:lnTo>
                  <a:pt x="18" y="86"/>
                </a:lnTo>
                <a:lnTo>
                  <a:pt x="18" y="78"/>
                </a:lnTo>
                <a:lnTo>
                  <a:pt x="14" y="72"/>
                </a:lnTo>
                <a:lnTo>
                  <a:pt x="16" y="62"/>
                </a:lnTo>
                <a:lnTo>
                  <a:pt x="14" y="62"/>
                </a:lnTo>
                <a:lnTo>
                  <a:pt x="16" y="58"/>
                </a:lnTo>
                <a:lnTo>
                  <a:pt x="10" y="56"/>
                </a:lnTo>
                <a:lnTo>
                  <a:pt x="10" y="52"/>
                </a:lnTo>
                <a:lnTo>
                  <a:pt x="8" y="50"/>
                </a:lnTo>
                <a:lnTo>
                  <a:pt x="10" y="50"/>
                </a:lnTo>
                <a:lnTo>
                  <a:pt x="8" y="46"/>
                </a:lnTo>
                <a:lnTo>
                  <a:pt x="6" y="46"/>
                </a:lnTo>
                <a:lnTo>
                  <a:pt x="8" y="38"/>
                </a:lnTo>
                <a:lnTo>
                  <a:pt x="4" y="34"/>
                </a:lnTo>
                <a:lnTo>
                  <a:pt x="4" y="1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8" name="Freeform 142"/>
          <p:cNvSpPr>
            <a:spLocks/>
          </p:cNvSpPr>
          <p:nvPr/>
        </p:nvSpPr>
        <p:spPr bwMode="auto">
          <a:xfrm>
            <a:off x="4872355" y="3104748"/>
            <a:ext cx="396875" cy="431800"/>
          </a:xfrm>
          <a:custGeom>
            <a:avLst/>
            <a:gdLst>
              <a:gd name="T0" fmla="*/ 396875 w 250"/>
              <a:gd name="T1" fmla="*/ 53975 h 272"/>
              <a:gd name="T2" fmla="*/ 292100 w 250"/>
              <a:gd name="T3" fmla="*/ 339725 h 272"/>
              <a:gd name="T4" fmla="*/ 295275 w 250"/>
              <a:gd name="T5" fmla="*/ 361950 h 272"/>
              <a:gd name="T6" fmla="*/ 304800 w 250"/>
              <a:gd name="T7" fmla="*/ 371475 h 272"/>
              <a:gd name="T8" fmla="*/ 311150 w 250"/>
              <a:gd name="T9" fmla="*/ 374650 h 272"/>
              <a:gd name="T10" fmla="*/ 320675 w 250"/>
              <a:gd name="T11" fmla="*/ 381000 h 272"/>
              <a:gd name="T12" fmla="*/ 152400 w 250"/>
              <a:gd name="T13" fmla="*/ 431800 h 272"/>
              <a:gd name="T14" fmla="*/ 66675 w 250"/>
              <a:gd name="T15" fmla="*/ 361950 h 272"/>
              <a:gd name="T16" fmla="*/ 0 w 250"/>
              <a:gd name="T17" fmla="*/ 174625 h 272"/>
              <a:gd name="T18" fmla="*/ 0 w 250"/>
              <a:gd name="T19" fmla="*/ 168275 h 272"/>
              <a:gd name="T20" fmla="*/ 25400 w 250"/>
              <a:gd name="T21" fmla="*/ 85725 h 272"/>
              <a:gd name="T22" fmla="*/ 66675 w 250"/>
              <a:gd name="T23" fmla="*/ 44450 h 272"/>
              <a:gd name="T24" fmla="*/ 200025 w 250"/>
              <a:gd name="T25" fmla="*/ 38100 h 272"/>
              <a:gd name="T26" fmla="*/ 301625 w 250"/>
              <a:gd name="T27" fmla="*/ 0 h 272"/>
              <a:gd name="T28" fmla="*/ 304800 w 250"/>
              <a:gd name="T29" fmla="*/ 6350 h 272"/>
              <a:gd name="T30" fmla="*/ 333375 w 250"/>
              <a:gd name="T31" fmla="*/ 12700 h 272"/>
              <a:gd name="T32" fmla="*/ 346075 w 250"/>
              <a:gd name="T33" fmla="*/ 9525 h 272"/>
              <a:gd name="T34" fmla="*/ 349250 w 250"/>
              <a:gd name="T35" fmla="*/ 12700 h 272"/>
              <a:gd name="T36" fmla="*/ 349250 w 250"/>
              <a:gd name="T37" fmla="*/ 19050 h 272"/>
              <a:gd name="T38" fmla="*/ 355600 w 250"/>
              <a:gd name="T39" fmla="*/ 22225 h 272"/>
              <a:gd name="T40" fmla="*/ 361950 w 250"/>
              <a:gd name="T41" fmla="*/ 22225 h 272"/>
              <a:gd name="T42" fmla="*/ 374650 w 250"/>
              <a:gd name="T43" fmla="*/ 31750 h 272"/>
              <a:gd name="T44" fmla="*/ 381000 w 250"/>
              <a:gd name="T45" fmla="*/ 31750 h 272"/>
              <a:gd name="T46" fmla="*/ 390525 w 250"/>
              <a:gd name="T47" fmla="*/ 41275 h 272"/>
              <a:gd name="T48" fmla="*/ 393700 w 250"/>
              <a:gd name="T49" fmla="*/ 50800 h 272"/>
              <a:gd name="T50" fmla="*/ 396875 w 250"/>
              <a:gd name="T51" fmla="*/ 53975 h 272"/>
              <a:gd name="T52" fmla="*/ 396875 w 250"/>
              <a:gd name="T53" fmla="*/ 53975 h 272"/>
              <a:gd name="T54" fmla="*/ 396875 w 250"/>
              <a:gd name="T55" fmla="*/ 53975 h 272"/>
              <a:gd name="T56" fmla="*/ 396875 w 250"/>
              <a:gd name="T57" fmla="*/ 53975 h 27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50" h="272">
                <a:moveTo>
                  <a:pt x="250" y="34"/>
                </a:moveTo>
                <a:lnTo>
                  <a:pt x="184" y="214"/>
                </a:lnTo>
                <a:lnTo>
                  <a:pt x="186" y="228"/>
                </a:lnTo>
                <a:lnTo>
                  <a:pt x="192" y="234"/>
                </a:lnTo>
                <a:lnTo>
                  <a:pt x="196" y="236"/>
                </a:lnTo>
                <a:lnTo>
                  <a:pt x="202" y="240"/>
                </a:lnTo>
                <a:lnTo>
                  <a:pt x="96" y="272"/>
                </a:lnTo>
                <a:lnTo>
                  <a:pt x="42" y="228"/>
                </a:lnTo>
                <a:lnTo>
                  <a:pt x="0" y="110"/>
                </a:lnTo>
                <a:lnTo>
                  <a:pt x="0" y="106"/>
                </a:lnTo>
                <a:lnTo>
                  <a:pt x="16" y="54"/>
                </a:lnTo>
                <a:lnTo>
                  <a:pt x="42" y="28"/>
                </a:lnTo>
                <a:lnTo>
                  <a:pt x="126" y="24"/>
                </a:lnTo>
                <a:lnTo>
                  <a:pt x="190" y="0"/>
                </a:lnTo>
                <a:lnTo>
                  <a:pt x="192" y="4"/>
                </a:lnTo>
                <a:lnTo>
                  <a:pt x="210" y="8"/>
                </a:lnTo>
                <a:lnTo>
                  <a:pt x="218" y="6"/>
                </a:lnTo>
                <a:lnTo>
                  <a:pt x="220" y="8"/>
                </a:lnTo>
                <a:lnTo>
                  <a:pt x="220" y="12"/>
                </a:lnTo>
                <a:lnTo>
                  <a:pt x="224" y="14"/>
                </a:lnTo>
                <a:lnTo>
                  <a:pt x="228" y="14"/>
                </a:lnTo>
                <a:lnTo>
                  <a:pt x="236" y="20"/>
                </a:lnTo>
                <a:lnTo>
                  <a:pt x="240" y="20"/>
                </a:lnTo>
                <a:lnTo>
                  <a:pt x="246" y="26"/>
                </a:lnTo>
                <a:lnTo>
                  <a:pt x="248" y="32"/>
                </a:lnTo>
                <a:lnTo>
                  <a:pt x="250" y="34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9" name="Freeform 143"/>
          <p:cNvSpPr>
            <a:spLocks/>
          </p:cNvSpPr>
          <p:nvPr/>
        </p:nvSpPr>
        <p:spPr bwMode="auto">
          <a:xfrm>
            <a:off x="4345305" y="3244448"/>
            <a:ext cx="679450" cy="688975"/>
          </a:xfrm>
          <a:custGeom>
            <a:avLst/>
            <a:gdLst>
              <a:gd name="T0" fmla="*/ 679450 w 428"/>
              <a:gd name="T1" fmla="*/ 292100 h 434"/>
              <a:gd name="T2" fmla="*/ 596900 w 428"/>
              <a:gd name="T3" fmla="*/ 352425 h 434"/>
              <a:gd name="T4" fmla="*/ 482600 w 428"/>
              <a:gd name="T5" fmla="*/ 511175 h 434"/>
              <a:gd name="T6" fmla="*/ 419100 w 428"/>
              <a:gd name="T7" fmla="*/ 615950 h 434"/>
              <a:gd name="T8" fmla="*/ 431800 w 428"/>
              <a:gd name="T9" fmla="*/ 619125 h 434"/>
              <a:gd name="T10" fmla="*/ 428625 w 428"/>
              <a:gd name="T11" fmla="*/ 635000 h 434"/>
              <a:gd name="T12" fmla="*/ 434975 w 428"/>
              <a:gd name="T13" fmla="*/ 650875 h 434"/>
              <a:gd name="T14" fmla="*/ 307975 w 428"/>
              <a:gd name="T15" fmla="*/ 688975 h 434"/>
              <a:gd name="T16" fmla="*/ 298450 w 428"/>
              <a:gd name="T17" fmla="*/ 647700 h 434"/>
              <a:gd name="T18" fmla="*/ 257175 w 428"/>
              <a:gd name="T19" fmla="*/ 609600 h 434"/>
              <a:gd name="T20" fmla="*/ 266700 w 428"/>
              <a:gd name="T21" fmla="*/ 565150 h 434"/>
              <a:gd name="T22" fmla="*/ 269875 w 428"/>
              <a:gd name="T23" fmla="*/ 501650 h 434"/>
              <a:gd name="T24" fmla="*/ 238125 w 428"/>
              <a:gd name="T25" fmla="*/ 479425 h 434"/>
              <a:gd name="T26" fmla="*/ 212725 w 428"/>
              <a:gd name="T27" fmla="*/ 466725 h 434"/>
              <a:gd name="T28" fmla="*/ 184150 w 428"/>
              <a:gd name="T29" fmla="*/ 447675 h 434"/>
              <a:gd name="T30" fmla="*/ 161925 w 428"/>
              <a:gd name="T31" fmla="*/ 428625 h 434"/>
              <a:gd name="T32" fmla="*/ 98425 w 428"/>
              <a:gd name="T33" fmla="*/ 425450 h 434"/>
              <a:gd name="T34" fmla="*/ 9525 w 428"/>
              <a:gd name="T35" fmla="*/ 415925 h 434"/>
              <a:gd name="T36" fmla="*/ 25400 w 428"/>
              <a:gd name="T37" fmla="*/ 396875 h 434"/>
              <a:gd name="T38" fmla="*/ 47625 w 428"/>
              <a:gd name="T39" fmla="*/ 415925 h 434"/>
              <a:gd name="T40" fmla="*/ 63500 w 428"/>
              <a:gd name="T41" fmla="*/ 393700 h 434"/>
              <a:gd name="T42" fmla="*/ 53975 w 428"/>
              <a:gd name="T43" fmla="*/ 342900 h 434"/>
              <a:gd name="T44" fmla="*/ 142875 w 428"/>
              <a:gd name="T45" fmla="*/ 273050 h 434"/>
              <a:gd name="T46" fmla="*/ 161925 w 428"/>
              <a:gd name="T47" fmla="*/ 260350 h 434"/>
              <a:gd name="T48" fmla="*/ 177800 w 428"/>
              <a:gd name="T49" fmla="*/ 228600 h 434"/>
              <a:gd name="T50" fmla="*/ 155575 w 428"/>
              <a:gd name="T51" fmla="*/ 193675 h 434"/>
              <a:gd name="T52" fmla="*/ 206375 w 428"/>
              <a:gd name="T53" fmla="*/ 139700 h 434"/>
              <a:gd name="T54" fmla="*/ 241300 w 428"/>
              <a:gd name="T55" fmla="*/ 88900 h 434"/>
              <a:gd name="T56" fmla="*/ 260350 w 428"/>
              <a:gd name="T57" fmla="*/ 73025 h 434"/>
              <a:gd name="T58" fmla="*/ 247650 w 428"/>
              <a:gd name="T59" fmla="*/ 60325 h 434"/>
              <a:gd name="T60" fmla="*/ 241300 w 428"/>
              <a:gd name="T61" fmla="*/ 34925 h 434"/>
              <a:gd name="T62" fmla="*/ 269875 w 428"/>
              <a:gd name="T63" fmla="*/ 31750 h 434"/>
              <a:gd name="T64" fmla="*/ 301625 w 428"/>
              <a:gd name="T65" fmla="*/ 31750 h 434"/>
              <a:gd name="T66" fmla="*/ 314325 w 428"/>
              <a:gd name="T67" fmla="*/ 19050 h 434"/>
              <a:gd name="T68" fmla="*/ 336550 w 428"/>
              <a:gd name="T69" fmla="*/ 0 h 434"/>
              <a:gd name="T70" fmla="*/ 349250 w 428"/>
              <a:gd name="T71" fmla="*/ 15875 h 434"/>
              <a:gd name="T72" fmla="*/ 396875 w 428"/>
              <a:gd name="T73" fmla="*/ 25400 h 434"/>
              <a:gd name="T74" fmla="*/ 409575 w 428"/>
              <a:gd name="T75" fmla="*/ 22225 h 434"/>
              <a:gd name="T76" fmla="*/ 428625 w 428"/>
              <a:gd name="T77" fmla="*/ 34925 h 434"/>
              <a:gd name="T78" fmla="*/ 447675 w 428"/>
              <a:gd name="T79" fmla="*/ 41275 h 434"/>
              <a:gd name="T80" fmla="*/ 463550 w 428"/>
              <a:gd name="T81" fmla="*/ 47625 h 434"/>
              <a:gd name="T82" fmla="*/ 476250 w 428"/>
              <a:gd name="T83" fmla="*/ 41275 h 434"/>
              <a:gd name="T84" fmla="*/ 495300 w 428"/>
              <a:gd name="T85" fmla="*/ 34925 h 434"/>
              <a:gd name="T86" fmla="*/ 527050 w 428"/>
              <a:gd name="T87" fmla="*/ 34925 h 434"/>
              <a:gd name="T88" fmla="*/ 527050 w 428"/>
              <a:gd name="T89" fmla="*/ 34925 h 43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28" h="434">
                <a:moveTo>
                  <a:pt x="332" y="22"/>
                </a:moveTo>
                <a:lnTo>
                  <a:pt x="374" y="140"/>
                </a:lnTo>
                <a:lnTo>
                  <a:pt x="428" y="184"/>
                </a:lnTo>
                <a:lnTo>
                  <a:pt x="412" y="226"/>
                </a:lnTo>
                <a:lnTo>
                  <a:pt x="410" y="238"/>
                </a:lnTo>
                <a:lnTo>
                  <a:pt x="376" y="222"/>
                </a:lnTo>
                <a:lnTo>
                  <a:pt x="330" y="254"/>
                </a:lnTo>
                <a:lnTo>
                  <a:pt x="310" y="288"/>
                </a:lnTo>
                <a:lnTo>
                  <a:pt x="304" y="322"/>
                </a:lnTo>
                <a:lnTo>
                  <a:pt x="260" y="386"/>
                </a:lnTo>
                <a:lnTo>
                  <a:pt x="262" y="388"/>
                </a:lnTo>
                <a:lnTo>
                  <a:pt x="264" y="388"/>
                </a:lnTo>
                <a:lnTo>
                  <a:pt x="268" y="388"/>
                </a:lnTo>
                <a:lnTo>
                  <a:pt x="272" y="390"/>
                </a:lnTo>
                <a:lnTo>
                  <a:pt x="270" y="396"/>
                </a:lnTo>
                <a:lnTo>
                  <a:pt x="272" y="398"/>
                </a:lnTo>
                <a:lnTo>
                  <a:pt x="270" y="400"/>
                </a:lnTo>
                <a:lnTo>
                  <a:pt x="272" y="404"/>
                </a:lnTo>
                <a:lnTo>
                  <a:pt x="270" y="406"/>
                </a:lnTo>
                <a:lnTo>
                  <a:pt x="274" y="410"/>
                </a:lnTo>
                <a:lnTo>
                  <a:pt x="242" y="430"/>
                </a:lnTo>
                <a:lnTo>
                  <a:pt x="212" y="430"/>
                </a:lnTo>
                <a:lnTo>
                  <a:pt x="194" y="434"/>
                </a:lnTo>
                <a:lnTo>
                  <a:pt x="194" y="418"/>
                </a:lnTo>
                <a:lnTo>
                  <a:pt x="192" y="410"/>
                </a:lnTo>
                <a:lnTo>
                  <a:pt x="188" y="408"/>
                </a:lnTo>
                <a:lnTo>
                  <a:pt x="178" y="398"/>
                </a:lnTo>
                <a:lnTo>
                  <a:pt x="168" y="398"/>
                </a:lnTo>
                <a:lnTo>
                  <a:pt x="162" y="384"/>
                </a:lnTo>
                <a:lnTo>
                  <a:pt x="158" y="384"/>
                </a:lnTo>
                <a:lnTo>
                  <a:pt x="156" y="376"/>
                </a:lnTo>
                <a:lnTo>
                  <a:pt x="168" y="356"/>
                </a:lnTo>
                <a:lnTo>
                  <a:pt x="168" y="338"/>
                </a:lnTo>
                <a:lnTo>
                  <a:pt x="176" y="316"/>
                </a:lnTo>
                <a:lnTo>
                  <a:pt x="170" y="316"/>
                </a:lnTo>
                <a:lnTo>
                  <a:pt x="170" y="310"/>
                </a:lnTo>
                <a:lnTo>
                  <a:pt x="164" y="306"/>
                </a:lnTo>
                <a:lnTo>
                  <a:pt x="150" y="302"/>
                </a:lnTo>
                <a:lnTo>
                  <a:pt x="142" y="296"/>
                </a:lnTo>
                <a:lnTo>
                  <a:pt x="136" y="290"/>
                </a:lnTo>
                <a:lnTo>
                  <a:pt x="134" y="294"/>
                </a:lnTo>
                <a:lnTo>
                  <a:pt x="130" y="288"/>
                </a:lnTo>
                <a:lnTo>
                  <a:pt x="120" y="286"/>
                </a:lnTo>
                <a:lnTo>
                  <a:pt x="116" y="282"/>
                </a:lnTo>
                <a:lnTo>
                  <a:pt x="114" y="278"/>
                </a:lnTo>
                <a:lnTo>
                  <a:pt x="104" y="276"/>
                </a:lnTo>
                <a:lnTo>
                  <a:pt x="102" y="270"/>
                </a:lnTo>
                <a:lnTo>
                  <a:pt x="86" y="268"/>
                </a:lnTo>
                <a:lnTo>
                  <a:pt x="74" y="270"/>
                </a:lnTo>
                <a:lnTo>
                  <a:pt x="62" y="268"/>
                </a:lnTo>
                <a:lnTo>
                  <a:pt x="56" y="264"/>
                </a:lnTo>
                <a:lnTo>
                  <a:pt x="18" y="264"/>
                </a:lnTo>
                <a:lnTo>
                  <a:pt x="6" y="262"/>
                </a:lnTo>
                <a:lnTo>
                  <a:pt x="0" y="260"/>
                </a:lnTo>
                <a:lnTo>
                  <a:pt x="12" y="254"/>
                </a:lnTo>
                <a:lnTo>
                  <a:pt x="16" y="250"/>
                </a:lnTo>
                <a:lnTo>
                  <a:pt x="16" y="256"/>
                </a:lnTo>
                <a:lnTo>
                  <a:pt x="30" y="254"/>
                </a:lnTo>
                <a:lnTo>
                  <a:pt x="30" y="262"/>
                </a:lnTo>
                <a:lnTo>
                  <a:pt x="32" y="242"/>
                </a:lnTo>
                <a:lnTo>
                  <a:pt x="36" y="242"/>
                </a:lnTo>
                <a:lnTo>
                  <a:pt x="40" y="248"/>
                </a:lnTo>
                <a:lnTo>
                  <a:pt x="54" y="244"/>
                </a:lnTo>
                <a:lnTo>
                  <a:pt x="36" y="224"/>
                </a:lnTo>
                <a:lnTo>
                  <a:pt x="34" y="216"/>
                </a:lnTo>
                <a:lnTo>
                  <a:pt x="36" y="212"/>
                </a:lnTo>
                <a:lnTo>
                  <a:pt x="34" y="206"/>
                </a:lnTo>
                <a:lnTo>
                  <a:pt x="90" y="172"/>
                </a:lnTo>
                <a:lnTo>
                  <a:pt x="84" y="164"/>
                </a:lnTo>
                <a:lnTo>
                  <a:pt x="98" y="158"/>
                </a:lnTo>
                <a:lnTo>
                  <a:pt x="102" y="164"/>
                </a:lnTo>
                <a:lnTo>
                  <a:pt x="120" y="154"/>
                </a:lnTo>
                <a:lnTo>
                  <a:pt x="118" y="154"/>
                </a:lnTo>
                <a:lnTo>
                  <a:pt x="112" y="144"/>
                </a:lnTo>
                <a:lnTo>
                  <a:pt x="102" y="142"/>
                </a:lnTo>
                <a:lnTo>
                  <a:pt x="102" y="134"/>
                </a:lnTo>
                <a:lnTo>
                  <a:pt x="98" y="122"/>
                </a:lnTo>
                <a:lnTo>
                  <a:pt x="116" y="102"/>
                </a:lnTo>
                <a:lnTo>
                  <a:pt x="130" y="96"/>
                </a:lnTo>
                <a:lnTo>
                  <a:pt x="130" y="88"/>
                </a:lnTo>
                <a:lnTo>
                  <a:pt x="140" y="62"/>
                </a:lnTo>
                <a:lnTo>
                  <a:pt x="142" y="62"/>
                </a:lnTo>
                <a:lnTo>
                  <a:pt x="152" y="56"/>
                </a:lnTo>
                <a:lnTo>
                  <a:pt x="156" y="58"/>
                </a:lnTo>
                <a:lnTo>
                  <a:pt x="164" y="52"/>
                </a:lnTo>
                <a:lnTo>
                  <a:pt x="164" y="46"/>
                </a:lnTo>
                <a:lnTo>
                  <a:pt x="158" y="44"/>
                </a:lnTo>
                <a:lnTo>
                  <a:pt x="158" y="42"/>
                </a:lnTo>
                <a:lnTo>
                  <a:pt x="156" y="38"/>
                </a:lnTo>
                <a:lnTo>
                  <a:pt x="152" y="34"/>
                </a:lnTo>
                <a:lnTo>
                  <a:pt x="152" y="24"/>
                </a:lnTo>
                <a:lnTo>
                  <a:pt x="152" y="22"/>
                </a:lnTo>
                <a:lnTo>
                  <a:pt x="158" y="20"/>
                </a:lnTo>
                <a:lnTo>
                  <a:pt x="162" y="22"/>
                </a:lnTo>
                <a:lnTo>
                  <a:pt x="170" y="20"/>
                </a:lnTo>
                <a:lnTo>
                  <a:pt x="172" y="20"/>
                </a:lnTo>
                <a:lnTo>
                  <a:pt x="184" y="22"/>
                </a:lnTo>
                <a:lnTo>
                  <a:pt x="190" y="20"/>
                </a:lnTo>
                <a:lnTo>
                  <a:pt x="190" y="16"/>
                </a:lnTo>
                <a:lnTo>
                  <a:pt x="194" y="12"/>
                </a:lnTo>
                <a:lnTo>
                  <a:pt x="198" y="12"/>
                </a:lnTo>
                <a:lnTo>
                  <a:pt x="202" y="6"/>
                </a:lnTo>
                <a:lnTo>
                  <a:pt x="210" y="4"/>
                </a:lnTo>
                <a:lnTo>
                  <a:pt x="212" y="0"/>
                </a:lnTo>
                <a:lnTo>
                  <a:pt x="216" y="2"/>
                </a:lnTo>
                <a:lnTo>
                  <a:pt x="218" y="4"/>
                </a:lnTo>
                <a:lnTo>
                  <a:pt x="220" y="10"/>
                </a:lnTo>
                <a:lnTo>
                  <a:pt x="230" y="14"/>
                </a:lnTo>
                <a:lnTo>
                  <a:pt x="244" y="14"/>
                </a:lnTo>
                <a:lnTo>
                  <a:pt x="250" y="16"/>
                </a:lnTo>
                <a:lnTo>
                  <a:pt x="252" y="12"/>
                </a:lnTo>
                <a:lnTo>
                  <a:pt x="256" y="14"/>
                </a:lnTo>
                <a:lnTo>
                  <a:pt x="258" y="14"/>
                </a:lnTo>
                <a:lnTo>
                  <a:pt x="260" y="20"/>
                </a:lnTo>
                <a:lnTo>
                  <a:pt x="262" y="18"/>
                </a:lnTo>
                <a:lnTo>
                  <a:pt x="270" y="22"/>
                </a:lnTo>
                <a:lnTo>
                  <a:pt x="274" y="22"/>
                </a:lnTo>
                <a:lnTo>
                  <a:pt x="280" y="22"/>
                </a:lnTo>
                <a:lnTo>
                  <a:pt x="282" y="26"/>
                </a:lnTo>
                <a:lnTo>
                  <a:pt x="284" y="26"/>
                </a:lnTo>
                <a:lnTo>
                  <a:pt x="288" y="32"/>
                </a:lnTo>
                <a:lnTo>
                  <a:pt x="292" y="30"/>
                </a:lnTo>
                <a:lnTo>
                  <a:pt x="294" y="30"/>
                </a:lnTo>
                <a:lnTo>
                  <a:pt x="298" y="26"/>
                </a:lnTo>
                <a:lnTo>
                  <a:pt x="300" y="26"/>
                </a:lnTo>
                <a:lnTo>
                  <a:pt x="304" y="26"/>
                </a:lnTo>
                <a:lnTo>
                  <a:pt x="312" y="22"/>
                </a:lnTo>
                <a:lnTo>
                  <a:pt x="316" y="24"/>
                </a:lnTo>
                <a:lnTo>
                  <a:pt x="324" y="20"/>
                </a:lnTo>
                <a:lnTo>
                  <a:pt x="332" y="22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0" name="Freeform 144"/>
          <p:cNvSpPr>
            <a:spLocks/>
          </p:cNvSpPr>
          <p:nvPr/>
        </p:nvSpPr>
        <p:spPr bwMode="auto">
          <a:xfrm>
            <a:off x="4758055" y="3596873"/>
            <a:ext cx="352425" cy="361950"/>
          </a:xfrm>
          <a:custGeom>
            <a:avLst/>
            <a:gdLst>
              <a:gd name="T0" fmla="*/ 238125 w 222"/>
              <a:gd name="T1" fmla="*/ 25400 h 228"/>
              <a:gd name="T2" fmla="*/ 298450 w 222"/>
              <a:gd name="T3" fmla="*/ 57150 h 228"/>
              <a:gd name="T4" fmla="*/ 298450 w 222"/>
              <a:gd name="T5" fmla="*/ 60325 h 228"/>
              <a:gd name="T6" fmla="*/ 292100 w 222"/>
              <a:gd name="T7" fmla="*/ 66675 h 228"/>
              <a:gd name="T8" fmla="*/ 288925 w 222"/>
              <a:gd name="T9" fmla="*/ 73025 h 228"/>
              <a:gd name="T10" fmla="*/ 292100 w 222"/>
              <a:gd name="T11" fmla="*/ 92075 h 228"/>
              <a:gd name="T12" fmla="*/ 292100 w 222"/>
              <a:gd name="T13" fmla="*/ 101600 h 228"/>
              <a:gd name="T14" fmla="*/ 292100 w 222"/>
              <a:gd name="T15" fmla="*/ 114300 h 228"/>
              <a:gd name="T16" fmla="*/ 304800 w 222"/>
              <a:gd name="T17" fmla="*/ 120650 h 228"/>
              <a:gd name="T18" fmla="*/ 307975 w 222"/>
              <a:gd name="T19" fmla="*/ 133350 h 228"/>
              <a:gd name="T20" fmla="*/ 314325 w 222"/>
              <a:gd name="T21" fmla="*/ 133350 h 228"/>
              <a:gd name="T22" fmla="*/ 317500 w 222"/>
              <a:gd name="T23" fmla="*/ 146050 h 228"/>
              <a:gd name="T24" fmla="*/ 333375 w 222"/>
              <a:gd name="T25" fmla="*/ 155575 h 228"/>
              <a:gd name="T26" fmla="*/ 333375 w 222"/>
              <a:gd name="T27" fmla="*/ 168275 h 228"/>
              <a:gd name="T28" fmla="*/ 352425 w 222"/>
              <a:gd name="T29" fmla="*/ 180975 h 228"/>
              <a:gd name="T30" fmla="*/ 314325 w 222"/>
              <a:gd name="T31" fmla="*/ 317500 h 228"/>
              <a:gd name="T32" fmla="*/ 311150 w 222"/>
              <a:gd name="T33" fmla="*/ 342900 h 228"/>
              <a:gd name="T34" fmla="*/ 301625 w 222"/>
              <a:gd name="T35" fmla="*/ 361950 h 228"/>
              <a:gd name="T36" fmla="*/ 269875 w 222"/>
              <a:gd name="T37" fmla="*/ 352425 h 228"/>
              <a:gd name="T38" fmla="*/ 241300 w 222"/>
              <a:gd name="T39" fmla="*/ 349250 h 228"/>
              <a:gd name="T40" fmla="*/ 22225 w 222"/>
              <a:gd name="T41" fmla="*/ 298450 h 228"/>
              <a:gd name="T42" fmla="*/ 15875 w 222"/>
              <a:gd name="T43" fmla="*/ 292100 h 228"/>
              <a:gd name="T44" fmla="*/ 19050 w 222"/>
              <a:gd name="T45" fmla="*/ 288925 h 228"/>
              <a:gd name="T46" fmla="*/ 15875 w 222"/>
              <a:gd name="T47" fmla="*/ 282575 h 228"/>
              <a:gd name="T48" fmla="*/ 19050 w 222"/>
              <a:gd name="T49" fmla="*/ 279400 h 228"/>
              <a:gd name="T50" fmla="*/ 15875 w 222"/>
              <a:gd name="T51" fmla="*/ 276225 h 228"/>
              <a:gd name="T52" fmla="*/ 19050 w 222"/>
              <a:gd name="T53" fmla="*/ 266700 h 228"/>
              <a:gd name="T54" fmla="*/ 12700 w 222"/>
              <a:gd name="T55" fmla="*/ 263525 h 228"/>
              <a:gd name="T56" fmla="*/ 12700 w 222"/>
              <a:gd name="T57" fmla="*/ 263525 h 228"/>
              <a:gd name="T58" fmla="*/ 6350 w 222"/>
              <a:gd name="T59" fmla="*/ 263525 h 228"/>
              <a:gd name="T60" fmla="*/ 3175 w 222"/>
              <a:gd name="T61" fmla="*/ 263525 h 228"/>
              <a:gd name="T62" fmla="*/ 0 w 222"/>
              <a:gd name="T63" fmla="*/ 260350 h 228"/>
              <a:gd name="T64" fmla="*/ 69850 w 222"/>
              <a:gd name="T65" fmla="*/ 158750 h 228"/>
              <a:gd name="T66" fmla="*/ 79375 w 222"/>
              <a:gd name="T67" fmla="*/ 104775 h 228"/>
              <a:gd name="T68" fmla="*/ 111125 w 222"/>
              <a:gd name="T69" fmla="*/ 50800 h 228"/>
              <a:gd name="T70" fmla="*/ 184150 w 222"/>
              <a:gd name="T71" fmla="*/ 0 h 228"/>
              <a:gd name="T72" fmla="*/ 238125 w 222"/>
              <a:gd name="T73" fmla="*/ 25400 h 228"/>
              <a:gd name="T74" fmla="*/ 238125 w 222"/>
              <a:gd name="T75" fmla="*/ 25400 h 228"/>
              <a:gd name="T76" fmla="*/ 238125 w 222"/>
              <a:gd name="T77" fmla="*/ 25400 h 228"/>
              <a:gd name="T78" fmla="*/ 238125 w 222"/>
              <a:gd name="T79" fmla="*/ 25400 h 2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22" h="228">
                <a:moveTo>
                  <a:pt x="150" y="16"/>
                </a:moveTo>
                <a:lnTo>
                  <a:pt x="188" y="36"/>
                </a:lnTo>
                <a:lnTo>
                  <a:pt x="188" y="38"/>
                </a:lnTo>
                <a:lnTo>
                  <a:pt x="184" y="42"/>
                </a:lnTo>
                <a:lnTo>
                  <a:pt x="182" y="46"/>
                </a:lnTo>
                <a:lnTo>
                  <a:pt x="184" y="58"/>
                </a:lnTo>
                <a:lnTo>
                  <a:pt x="184" y="64"/>
                </a:lnTo>
                <a:lnTo>
                  <a:pt x="184" y="72"/>
                </a:lnTo>
                <a:lnTo>
                  <a:pt x="192" y="76"/>
                </a:lnTo>
                <a:lnTo>
                  <a:pt x="194" y="84"/>
                </a:lnTo>
                <a:lnTo>
                  <a:pt x="198" y="84"/>
                </a:lnTo>
                <a:lnTo>
                  <a:pt x="200" y="92"/>
                </a:lnTo>
                <a:lnTo>
                  <a:pt x="210" y="98"/>
                </a:lnTo>
                <a:lnTo>
                  <a:pt x="210" y="106"/>
                </a:lnTo>
                <a:lnTo>
                  <a:pt x="222" y="114"/>
                </a:lnTo>
                <a:lnTo>
                  <a:pt x="198" y="200"/>
                </a:lnTo>
                <a:lnTo>
                  <a:pt x="196" y="216"/>
                </a:lnTo>
                <a:lnTo>
                  <a:pt x="190" y="228"/>
                </a:lnTo>
                <a:lnTo>
                  <a:pt x="170" y="222"/>
                </a:lnTo>
                <a:lnTo>
                  <a:pt x="152" y="220"/>
                </a:lnTo>
                <a:lnTo>
                  <a:pt x="14" y="188"/>
                </a:lnTo>
                <a:lnTo>
                  <a:pt x="10" y="184"/>
                </a:lnTo>
                <a:lnTo>
                  <a:pt x="12" y="182"/>
                </a:lnTo>
                <a:lnTo>
                  <a:pt x="10" y="178"/>
                </a:lnTo>
                <a:lnTo>
                  <a:pt x="12" y="176"/>
                </a:lnTo>
                <a:lnTo>
                  <a:pt x="10" y="174"/>
                </a:lnTo>
                <a:lnTo>
                  <a:pt x="12" y="168"/>
                </a:lnTo>
                <a:lnTo>
                  <a:pt x="8" y="166"/>
                </a:lnTo>
                <a:lnTo>
                  <a:pt x="4" y="166"/>
                </a:lnTo>
                <a:lnTo>
                  <a:pt x="2" y="166"/>
                </a:lnTo>
                <a:lnTo>
                  <a:pt x="0" y="164"/>
                </a:lnTo>
                <a:lnTo>
                  <a:pt x="44" y="100"/>
                </a:lnTo>
                <a:lnTo>
                  <a:pt x="50" y="66"/>
                </a:lnTo>
                <a:lnTo>
                  <a:pt x="70" y="32"/>
                </a:lnTo>
                <a:lnTo>
                  <a:pt x="116" y="0"/>
                </a:lnTo>
                <a:lnTo>
                  <a:pt x="150" y="16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1" name="Freeform 145"/>
          <p:cNvSpPr>
            <a:spLocks/>
          </p:cNvSpPr>
          <p:nvPr/>
        </p:nvSpPr>
        <p:spPr bwMode="auto">
          <a:xfrm>
            <a:off x="4999355" y="3946123"/>
            <a:ext cx="323850" cy="288925"/>
          </a:xfrm>
          <a:custGeom>
            <a:avLst/>
            <a:gdLst>
              <a:gd name="T0" fmla="*/ 60325 w 204"/>
              <a:gd name="T1" fmla="*/ 12700 h 182"/>
              <a:gd name="T2" fmla="*/ 60325 w 204"/>
              <a:gd name="T3" fmla="*/ 15875 h 182"/>
              <a:gd name="T4" fmla="*/ 66675 w 204"/>
              <a:gd name="T5" fmla="*/ 9525 h 182"/>
              <a:gd name="T6" fmla="*/ 73025 w 204"/>
              <a:gd name="T7" fmla="*/ 15875 h 182"/>
              <a:gd name="T8" fmla="*/ 111125 w 204"/>
              <a:gd name="T9" fmla="*/ 6350 h 182"/>
              <a:gd name="T10" fmla="*/ 139700 w 204"/>
              <a:gd name="T11" fmla="*/ 6350 h 182"/>
              <a:gd name="T12" fmla="*/ 158750 w 204"/>
              <a:gd name="T13" fmla="*/ 15875 h 182"/>
              <a:gd name="T14" fmla="*/ 161925 w 204"/>
              <a:gd name="T15" fmla="*/ 25400 h 182"/>
              <a:gd name="T16" fmla="*/ 171450 w 204"/>
              <a:gd name="T17" fmla="*/ 28575 h 182"/>
              <a:gd name="T18" fmla="*/ 171450 w 204"/>
              <a:gd name="T19" fmla="*/ 31750 h 182"/>
              <a:gd name="T20" fmla="*/ 174625 w 204"/>
              <a:gd name="T21" fmla="*/ 28575 h 182"/>
              <a:gd name="T22" fmla="*/ 184150 w 204"/>
              <a:gd name="T23" fmla="*/ 38100 h 182"/>
              <a:gd name="T24" fmla="*/ 187325 w 204"/>
              <a:gd name="T25" fmla="*/ 38100 h 182"/>
              <a:gd name="T26" fmla="*/ 193675 w 204"/>
              <a:gd name="T27" fmla="*/ 47625 h 182"/>
              <a:gd name="T28" fmla="*/ 200025 w 204"/>
              <a:gd name="T29" fmla="*/ 44450 h 182"/>
              <a:gd name="T30" fmla="*/ 206375 w 204"/>
              <a:gd name="T31" fmla="*/ 53975 h 182"/>
              <a:gd name="T32" fmla="*/ 222250 w 204"/>
              <a:gd name="T33" fmla="*/ 53975 h 182"/>
              <a:gd name="T34" fmla="*/ 225425 w 204"/>
              <a:gd name="T35" fmla="*/ 60325 h 182"/>
              <a:gd name="T36" fmla="*/ 222250 w 204"/>
              <a:gd name="T37" fmla="*/ 63500 h 182"/>
              <a:gd name="T38" fmla="*/ 231775 w 204"/>
              <a:gd name="T39" fmla="*/ 73025 h 182"/>
              <a:gd name="T40" fmla="*/ 228600 w 204"/>
              <a:gd name="T41" fmla="*/ 95250 h 182"/>
              <a:gd name="T42" fmla="*/ 234950 w 204"/>
              <a:gd name="T43" fmla="*/ 104775 h 182"/>
              <a:gd name="T44" fmla="*/ 238125 w 204"/>
              <a:gd name="T45" fmla="*/ 107950 h 182"/>
              <a:gd name="T46" fmla="*/ 247650 w 204"/>
              <a:gd name="T47" fmla="*/ 107950 h 182"/>
              <a:gd name="T48" fmla="*/ 254000 w 204"/>
              <a:gd name="T49" fmla="*/ 127000 h 182"/>
              <a:gd name="T50" fmla="*/ 257175 w 204"/>
              <a:gd name="T51" fmla="*/ 130175 h 182"/>
              <a:gd name="T52" fmla="*/ 257175 w 204"/>
              <a:gd name="T53" fmla="*/ 139700 h 182"/>
              <a:gd name="T54" fmla="*/ 260350 w 204"/>
              <a:gd name="T55" fmla="*/ 149225 h 182"/>
              <a:gd name="T56" fmla="*/ 257175 w 204"/>
              <a:gd name="T57" fmla="*/ 149225 h 182"/>
              <a:gd name="T58" fmla="*/ 257175 w 204"/>
              <a:gd name="T59" fmla="*/ 158750 h 182"/>
              <a:gd name="T60" fmla="*/ 257175 w 204"/>
              <a:gd name="T61" fmla="*/ 158750 h 182"/>
              <a:gd name="T62" fmla="*/ 257175 w 204"/>
              <a:gd name="T63" fmla="*/ 165100 h 182"/>
              <a:gd name="T64" fmla="*/ 260350 w 204"/>
              <a:gd name="T65" fmla="*/ 171450 h 182"/>
              <a:gd name="T66" fmla="*/ 260350 w 204"/>
              <a:gd name="T67" fmla="*/ 184150 h 182"/>
              <a:gd name="T68" fmla="*/ 266700 w 204"/>
              <a:gd name="T69" fmla="*/ 187325 h 182"/>
              <a:gd name="T70" fmla="*/ 269875 w 204"/>
              <a:gd name="T71" fmla="*/ 190500 h 182"/>
              <a:gd name="T72" fmla="*/ 269875 w 204"/>
              <a:gd name="T73" fmla="*/ 200025 h 182"/>
              <a:gd name="T74" fmla="*/ 279400 w 204"/>
              <a:gd name="T75" fmla="*/ 200025 h 182"/>
              <a:gd name="T76" fmla="*/ 273050 w 204"/>
              <a:gd name="T77" fmla="*/ 203200 h 182"/>
              <a:gd name="T78" fmla="*/ 282575 w 204"/>
              <a:gd name="T79" fmla="*/ 203200 h 182"/>
              <a:gd name="T80" fmla="*/ 282575 w 204"/>
              <a:gd name="T81" fmla="*/ 212725 h 182"/>
              <a:gd name="T82" fmla="*/ 285750 w 204"/>
              <a:gd name="T83" fmla="*/ 212725 h 182"/>
              <a:gd name="T84" fmla="*/ 282575 w 204"/>
              <a:gd name="T85" fmla="*/ 215900 h 182"/>
              <a:gd name="T86" fmla="*/ 282575 w 204"/>
              <a:gd name="T87" fmla="*/ 219075 h 182"/>
              <a:gd name="T88" fmla="*/ 292100 w 204"/>
              <a:gd name="T89" fmla="*/ 222250 h 182"/>
              <a:gd name="T90" fmla="*/ 298450 w 204"/>
              <a:gd name="T91" fmla="*/ 219075 h 182"/>
              <a:gd name="T92" fmla="*/ 311150 w 204"/>
              <a:gd name="T93" fmla="*/ 228600 h 182"/>
              <a:gd name="T94" fmla="*/ 314325 w 204"/>
              <a:gd name="T95" fmla="*/ 225425 h 182"/>
              <a:gd name="T96" fmla="*/ 314325 w 204"/>
              <a:gd name="T97" fmla="*/ 231775 h 182"/>
              <a:gd name="T98" fmla="*/ 323850 w 204"/>
              <a:gd name="T99" fmla="*/ 238125 h 182"/>
              <a:gd name="T100" fmla="*/ 279400 w 204"/>
              <a:gd name="T101" fmla="*/ 288925 h 182"/>
              <a:gd name="T102" fmla="*/ 142875 w 204"/>
              <a:gd name="T103" fmla="*/ 285750 h 182"/>
              <a:gd name="T104" fmla="*/ 47625 w 204"/>
              <a:gd name="T105" fmla="*/ 247650 h 182"/>
              <a:gd name="T106" fmla="*/ 0 w 204"/>
              <a:gd name="T107" fmla="*/ 0 h 182"/>
              <a:gd name="T108" fmla="*/ 28575 w 204"/>
              <a:gd name="T109" fmla="*/ 3175 h 182"/>
              <a:gd name="T110" fmla="*/ 60325 w 204"/>
              <a:gd name="T111" fmla="*/ 12700 h 182"/>
              <a:gd name="T112" fmla="*/ 60325 w 204"/>
              <a:gd name="T113" fmla="*/ 12700 h 182"/>
              <a:gd name="T114" fmla="*/ 60325 w 204"/>
              <a:gd name="T115" fmla="*/ 12700 h 182"/>
              <a:gd name="T116" fmla="*/ 60325 w 204"/>
              <a:gd name="T117" fmla="*/ 12700 h 18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04" h="182">
                <a:moveTo>
                  <a:pt x="38" y="8"/>
                </a:moveTo>
                <a:lnTo>
                  <a:pt x="38" y="10"/>
                </a:lnTo>
                <a:lnTo>
                  <a:pt x="42" y="6"/>
                </a:lnTo>
                <a:lnTo>
                  <a:pt x="46" y="10"/>
                </a:lnTo>
                <a:lnTo>
                  <a:pt x="70" y="4"/>
                </a:lnTo>
                <a:lnTo>
                  <a:pt x="88" y="4"/>
                </a:lnTo>
                <a:lnTo>
                  <a:pt x="100" y="10"/>
                </a:lnTo>
                <a:lnTo>
                  <a:pt x="102" y="16"/>
                </a:lnTo>
                <a:lnTo>
                  <a:pt x="108" y="18"/>
                </a:lnTo>
                <a:lnTo>
                  <a:pt x="108" y="20"/>
                </a:lnTo>
                <a:lnTo>
                  <a:pt x="110" y="18"/>
                </a:lnTo>
                <a:lnTo>
                  <a:pt x="116" y="24"/>
                </a:lnTo>
                <a:lnTo>
                  <a:pt x="118" y="24"/>
                </a:lnTo>
                <a:lnTo>
                  <a:pt x="122" y="30"/>
                </a:lnTo>
                <a:lnTo>
                  <a:pt x="126" y="28"/>
                </a:lnTo>
                <a:lnTo>
                  <a:pt x="130" y="34"/>
                </a:lnTo>
                <a:lnTo>
                  <a:pt x="140" y="34"/>
                </a:lnTo>
                <a:lnTo>
                  <a:pt x="142" y="38"/>
                </a:lnTo>
                <a:lnTo>
                  <a:pt x="140" y="40"/>
                </a:lnTo>
                <a:lnTo>
                  <a:pt x="146" y="46"/>
                </a:lnTo>
                <a:lnTo>
                  <a:pt x="144" y="60"/>
                </a:lnTo>
                <a:lnTo>
                  <a:pt x="148" y="66"/>
                </a:lnTo>
                <a:lnTo>
                  <a:pt x="150" y="68"/>
                </a:lnTo>
                <a:lnTo>
                  <a:pt x="156" y="68"/>
                </a:lnTo>
                <a:lnTo>
                  <a:pt x="160" y="80"/>
                </a:lnTo>
                <a:lnTo>
                  <a:pt x="162" y="82"/>
                </a:lnTo>
                <a:lnTo>
                  <a:pt x="162" y="88"/>
                </a:lnTo>
                <a:lnTo>
                  <a:pt x="164" y="94"/>
                </a:lnTo>
                <a:lnTo>
                  <a:pt x="162" y="94"/>
                </a:lnTo>
                <a:lnTo>
                  <a:pt x="162" y="100"/>
                </a:lnTo>
                <a:lnTo>
                  <a:pt x="162" y="104"/>
                </a:lnTo>
                <a:lnTo>
                  <a:pt x="164" y="108"/>
                </a:lnTo>
                <a:lnTo>
                  <a:pt x="164" y="116"/>
                </a:lnTo>
                <a:lnTo>
                  <a:pt x="168" y="118"/>
                </a:lnTo>
                <a:lnTo>
                  <a:pt x="170" y="120"/>
                </a:lnTo>
                <a:lnTo>
                  <a:pt x="170" y="126"/>
                </a:lnTo>
                <a:lnTo>
                  <a:pt x="176" y="126"/>
                </a:lnTo>
                <a:lnTo>
                  <a:pt x="172" y="128"/>
                </a:lnTo>
                <a:lnTo>
                  <a:pt x="178" y="128"/>
                </a:lnTo>
                <a:lnTo>
                  <a:pt x="178" y="134"/>
                </a:lnTo>
                <a:lnTo>
                  <a:pt x="180" y="134"/>
                </a:lnTo>
                <a:lnTo>
                  <a:pt x="178" y="136"/>
                </a:lnTo>
                <a:lnTo>
                  <a:pt x="178" y="138"/>
                </a:lnTo>
                <a:lnTo>
                  <a:pt x="184" y="140"/>
                </a:lnTo>
                <a:lnTo>
                  <a:pt x="188" y="138"/>
                </a:lnTo>
                <a:lnTo>
                  <a:pt x="196" y="144"/>
                </a:lnTo>
                <a:lnTo>
                  <a:pt x="198" y="142"/>
                </a:lnTo>
                <a:lnTo>
                  <a:pt x="198" y="146"/>
                </a:lnTo>
                <a:lnTo>
                  <a:pt x="204" y="150"/>
                </a:lnTo>
                <a:lnTo>
                  <a:pt x="176" y="182"/>
                </a:lnTo>
                <a:lnTo>
                  <a:pt x="90" y="180"/>
                </a:lnTo>
                <a:lnTo>
                  <a:pt x="30" y="156"/>
                </a:lnTo>
                <a:lnTo>
                  <a:pt x="0" y="0"/>
                </a:lnTo>
                <a:lnTo>
                  <a:pt x="18" y="2"/>
                </a:lnTo>
                <a:lnTo>
                  <a:pt x="38" y="8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2" name="Freeform 146"/>
          <p:cNvSpPr>
            <a:spLocks/>
          </p:cNvSpPr>
          <p:nvPr/>
        </p:nvSpPr>
        <p:spPr bwMode="auto">
          <a:xfrm>
            <a:off x="4872355" y="4511273"/>
            <a:ext cx="558800" cy="625475"/>
          </a:xfrm>
          <a:custGeom>
            <a:avLst/>
            <a:gdLst>
              <a:gd name="T0" fmla="*/ 203200 w 352"/>
              <a:gd name="T1" fmla="*/ 47625 h 394"/>
              <a:gd name="T2" fmla="*/ 209550 w 352"/>
              <a:gd name="T3" fmla="*/ 82550 h 394"/>
              <a:gd name="T4" fmla="*/ 234950 w 352"/>
              <a:gd name="T5" fmla="*/ 95250 h 394"/>
              <a:gd name="T6" fmla="*/ 250825 w 352"/>
              <a:gd name="T7" fmla="*/ 98425 h 394"/>
              <a:gd name="T8" fmla="*/ 273050 w 352"/>
              <a:gd name="T9" fmla="*/ 139700 h 394"/>
              <a:gd name="T10" fmla="*/ 292100 w 352"/>
              <a:gd name="T11" fmla="*/ 171450 h 394"/>
              <a:gd name="T12" fmla="*/ 314325 w 352"/>
              <a:gd name="T13" fmla="*/ 184150 h 394"/>
              <a:gd name="T14" fmla="*/ 320675 w 352"/>
              <a:gd name="T15" fmla="*/ 200025 h 394"/>
              <a:gd name="T16" fmla="*/ 333375 w 352"/>
              <a:gd name="T17" fmla="*/ 206375 h 394"/>
              <a:gd name="T18" fmla="*/ 352425 w 352"/>
              <a:gd name="T19" fmla="*/ 215900 h 394"/>
              <a:gd name="T20" fmla="*/ 352425 w 352"/>
              <a:gd name="T21" fmla="*/ 203200 h 394"/>
              <a:gd name="T22" fmla="*/ 365125 w 352"/>
              <a:gd name="T23" fmla="*/ 228600 h 394"/>
              <a:gd name="T24" fmla="*/ 374650 w 352"/>
              <a:gd name="T25" fmla="*/ 241300 h 394"/>
              <a:gd name="T26" fmla="*/ 387350 w 352"/>
              <a:gd name="T27" fmla="*/ 244475 h 394"/>
              <a:gd name="T28" fmla="*/ 400050 w 352"/>
              <a:gd name="T29" fmla="*/ 250825 h 394"/>
              <a:gd name="T30" fmla="*/ 400050 w 352"/>
              <a:gd name="T31" fmla="*/ 266700 h 394"/>
              <a:gd name="T32" fmla="*/ 415925 w 352"/>
              <a:gd name="T33" fmla="*/ 263525 h 394"/>
              <a:gd name="T34" fmla="*/ 419100 w 352"/>
              <a:gd name="T35" fmla="*/ 276225 h 394"/>
              <a:gd name="T36" fmla="*/ 425450 w 352"/>
              <a:gd name="T37" fmla="*/ 273050 h 394"/>
              <a:gd name="T38" fmla="*/ 438150 w 352"/>
              <a:gd name="T39" fmla="*/ 282575 h 394"/>
              <a:gd name="T40" fmla="*/ 444500 w 352"/>
              <a:gd name="T41" fmla="*/ 295275 h 394"/>
              <a:gd name="T42" fmla="*/ 454025 w 352"/>
              <a:gd name="T43" fmla="*/ 295275 h 394"/>
              <a:gd name="T44" fmla="*/ 460375 w 352"/>
              <a:gd name="T45" fmla="*/ 304800 h 394"/>
              <a:gd name="T46" fmla="*/ 473075 w 352"/>
              <a:gd name="T47" fmla="*/ 311150 h 394"/>
              <a:gd name="T48" fmla="*/ 469900 w 352"/>
              <a:gd name="T49" fmla="*/ 330200 h 394"/>
              <a:gd name="T50" fmla="*/ 476250 w 352"/>
              <a:gd name="T51" fmla="*/ 339725 h 394"/>
              <a:gd name="T52" fmla="*/ 488950 w 352"/>
              <a:gd name="T53" fmla="*/ 346075 h 394"/>
              <a:gd name="T54" fmla="*/ 495300 w 352"/>
              <a:gd name="T55" fmla="*/ 352425 h 394"/>
              <a:gd name="T56" fmla="*/ 504825 w 352"/>
              <a:gd name="T57" fmla="*/ 361950 h 394"/>
              <a:gd name="T58" fmla="*/ 517525 w 352"/>
              <a:gd name="T59" fmla="*/ 371475 h 394"/>
              <a:gd name="T60" fmla="*/ 511175 w 352"/>
              <a:gd name="T61" fmla="*/ 393700 h 394"/>
              <a:gd name="T62" fmla="*/ 523875 w 352"/>
              <a:gd name="T63" fmla="*/ 415925 h 394"/>
              <a:gd name="T64" fmla="*/ 558800 w 352"/>
              <a:gd name="T65" fmla="*/ 444500 h 394"/>
              <a:gd name="T66" fmla="*/ 508000 w 352"/>
              <a:gd name="T67" fmla="*/ 533400 h 394"/>
              <a:gd name="T68" fmla="*/ 473075 w 352"/>
              <a:gd name="T69" fmla="*/ 571500 h 394"/>
              <a:gd name="T70" fmla="*/ 444500 w 352"/>
              <a:gd name="T71" fmla="*/ 625475 h 394"/>
              <a:gd name="T72" fmla="*/ 400050 w 352"/>
              <a:gd name="T73" fmla="*/ 596900 h 394"/>
              <a:gd name="T74" fmla="*/ 234950 w 352"/>
              <a:gd name="T75" fmla="*/ 600075 h 394"/>
              <a:gd name="T76" fmla="*/ 107950 w 352"/>
              <a:gd name="T77" fmla="*/ 561975 h 394"/>
              <a:gd name="T78" fmla="*/ 107950 w 352"/>
              <a:gd name="T79" fmla="*/ 546100 h 394"/>
              <a:gd name="T80" fmla="*/ 107950 w 352"/>
              <a:gd name="T81" fmla="*/ 536575 h 394"/>
              <a:gd name="T82" fmla="*/ 92075 w 352"/>
              <a:gd name="T83" fmla="*/ 523875 h 394"/>
              <a:gd name="T84" fmla="*/ 98425 w 352"/>
              <a:gd name="T85" fmla="*/ 495300 h 394"/>
              <a:gd name="T86" fmla="*/ 92075 w 352"/>
              <a:gd name="T87" fmla="*/ 457200 h 394"/>
              <a:gd name="T88" fmla="*/ 47625 w 352"/>
              <a:gd name="T89" fmla="*/ 431800 h 394"/>
              <a:gd name="T90" fmla="*/ 12700 w 352"/>
              <a:gd name="T91" fmla="*/ 336550 h 394"/>
              <a:gd name="T92" fmla="*/ 12700 w 352"/>
              <a:gd name="T93" fmla="*/ 323850 h 394"/>
              <a:gd name="T94" fmla="*/ 60325 w 352"/>
              <a:gd name="T95" fmla="*/ 50800 h 394"/>
              <a:gd name="T96" fmla="*/ 63500 w 352"/>
              <a:gd name="T97" fmla="*/ 34925 h 394"/>
              <a:gd name="T98" fmla="*/ 76200 w 352"/>
              <a:gd name="T99" fmla="*/ 0 h 394"/>
              <a:gd name="T100" fmla="*/ 82550 w 352"/>
              <a:gd name="T101" fmla="*/ 3175 h 394"/>
              <a:gd name="T102" fmla="*/ 107950 w 352"/>
              <a:gd name="T103" fmla="*/ 9525 h 394"/>
              <a:gd name="T104" fmla="*/ 130175 w 352"/>
              <a:gd name="T105" fmla="*/ 12700 h 394"/>
              <a:gd name="T106" fmla="*/ 139700 w 352"/>
              <a:gd name="T107" fmla="*/ 19050 h 394"/>
              <a:gd name="T108" fmla="*/ 158750 w 352"/>
              <a:gd name="T109" fmla="*/ 34925 h 394"/>
              <a:gd name="T110" fmla="*/ 155575 w 352"/>
              <a:gd name="T111" fmla="*/ 41275 h 394"/>
              <a:gd name="T112" fmla="*/ 187325 w 352"/>
              <a:gd name="T113" fmla="*/ 47625 h 394"/>
              <a:gd name="T114" fmla="*/ 187325 w 352"/>
              <a:gd name="T115" fmla="*/ 47625 h 3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52" h="394">
                <a:moveTo>
                  <a:pt x="118" y="30"/>
                </a:moveTo>
                <a:lnTo>
                  <a:pt x="126" y="30"/>
                </a:lnTo>
                <a:lnTo>
                  <a:pt x="128" y="30"/>
                </a:lnTo>
                <a:lnTo>
                  <a:pt x="128" y="44"/>
                </a:lnTo>
                <a:lnTo>
                  <a:pt x="132" y="48"/>
                </a:lnTo>
                <a:lnTo>
                  <a:pt x="132" y="52"/>
                </a:lnTo>
                <a:lnTo>
                  <a:pt x="142" y="52"/>
                </a:lnTo>
                <a:lnTo>
                  <a:pt x="146" y="60"/>
                </a:lnTo>
                <a:lnTo>
                  <a:pt x="148" y="60"/>
                </a:lnTo>
                <a:lnTo>
                  <a:pt x="148" y="52"/>
                </a:lnTo>
                <a:lnTo>
                  <a:pt x="156" y="56"/>
                </a:lnTo>
                <a:lnTo>
                  <a:pt x="158" y="62"/>
                </a:lnTo>
                <a:lnTo>
                  <a:pt x="152" y="68"/>
                </a:lnTo>
                <a:lnTo>
                  <a:pt x="158" y="78"/>
                </a:lnTo>
                <a:lnTo>
                  <a:pt x="172" y="88"/>
                </a:lnTo>
                <a:lnTo>
                  <a:pt x="180" y="90"/>
                </a:lnTo>
                <a:lnTo>
                  <a:pt x="180" y="96"/>
                </a:lnTo>
                <a:lnTo>
                  <a:pt x="184" y="108"/>
                </a:lnTo>
                <a:lnTo>
                  <a:pt x="190" y="110"/>
                </a:lnTo>
                <a:lnTo>
                  <a:pt x="192" y="114"/>
                </a:lnTo>
                <a:lnTo>
                  <a:pt x="198" y="116"/>
                </a:lnTo>
                <a:lnTo>
                  <a:pt x="196" y="122"/>
                </a:lnTo>
                <a:lnTo>
                  <a:pt x="196" y="126"/>
                </a:lnTo>
                <a:lnTo>
                  <a:pt x="202" y="126"/>
                </a:lnTo>
                <a:lnTo>
                  <a:pt x="206" y="130"/>
                </a:lnTo>
                <a:lnTo>
                  <a:pt x="210" y="128"/>
                </a:lnTo>
                <a:lnTo>
                  <a:pt x="210" y="130"/>
                </a:lnTo>
                <a:lnTo>
                  <a:pt x="208" y="134"/>
                </a:lnTo>
                <a:lnTo>
                  <a:pt x="212" y="138"/>
                </a:lnTo>
                <a:lnTo>
                  <a:pt x="222" y="136"/>
                </a:lnTo>
                <a:lnTo>
                  <a:pt x="222" y="132"/>
                </a:lnTo>
                <a:lnTo>
                  <a:pt x="218" y="128"/>
                </a:lnTo>
                <a:lnTo>
                  <a:pt x="222" y="128"/>
                </a:lnTo>
                <a:lnTo>
                  <a:pt x="224" y="134"/>
                </a:lnTo>
                <a:lnTo>
                  <a:pt x="230" y="136"/>
                </a:lnTo>
                <a:lnTo>
                  <a:pt x="230" y="144"/>
                </a:lnTo>
                <a:lnTo>
                  <a:pt x="238" y="146"/>
                </a:lnTo>
                <a:lnTo>
                  <a:pt x="238" y="148"/>
                </a:lnTo>
                <a:lnTo>
                  <a:pt x="236" y="152"/>
                </a:lnTo>
                <a:lnTo>
                  <a:pt x="240" y="154"/>
                </a:lnTo>
                <a:lnTo>
                  <a:pt x="244" y="154"/>
                </a:lnTo>
                <a:lnTo>
                  <a:pt x="248" y="156"/>
                </a:lnTo>
                <a:lnTo>
                  <a:pt x="248" y="158"/>
                </a:lnTo>
                <a:lnTo>
                  <a:pt x="252" y="158"/>
                </a:lnTo>
                <a:lnTo>
                  <a:pt x="248" y="162"/>
                </a:lnTo>
                <a:lnTo>
                  <a:pt x="250" y="168"/>
                </a:lnTo>
                <a:lnTo>
                  <a:pt x="252" y="168"/>
                </a:lnTo>
                <a:lnTo>
                  <a:pt x="256" y="164"/>
                </a:lnTo>
                <a:lnTo>
                  <a:pt x="258" y="166"/>
                </a:lnTo>
                <a:lnTo>
                  <a:pt x="262" y="166"/>
                </a:lnTo>
                <a:lnTo>
                  <a:pt x="262" y="168"/>
                </a:lnTo>
                <a:lnTo>
                  <a:pt x="266" y="170"/>
                </a:lnTo>
                <a:lnTo>
                  <a:pt x="264" y="174"/>
                </a:lnTo>
                <a:lnTo>
                  <a:pt x="264" y="176"/>
                </a:lnTo>
                <a:lnTo>
                  <a:pt x="266" y="176"/>
                </a:lnTo>
                <a:lnTo>
                  <a:pt x="268" y="172"/>
                </a:lnTo>
                <a:lnTo>
                  <a:pt x="270" y="172"/>
                </a:lnTo>
                <a:lnTo>
                  <a:pt x="276" y="174"/>
                </a:lnTo>
                <a:lnTo>
                  <a:pt x="276" y="178"/>
                </a:lnTo>
                <a:lnTo>
                  <a:pt x="280" y="178"/>
                </a:lnTo>
                <a:lnTo>
                  <a:pt x="278" y="184"/>
                </a:lnTo>
                <a:lnTo>
                  <a:pt x="280" y="186"/>
                </a:lnTo>
                <a:lnTo>
                  <a:pt x="282" y="186"/>
                </a:lnTo>
                <a:lnTo>
                  <a:pt x="284" y="188"/>
                </a:lnTo>
                <a:lnTo>
                  <a:pt x="286" y="186"/>
                </a:lnTo>
                <a:lnTo>
                  <a:pt x="286" y="190"/>
                </a:lnTo>
                <a:lnTo>
                  <a:pt x="290" y="188"/>
                </a:lnTo>
                <a:lnTo>
                  <a:pt x="290" y="192"/>
                </a:lnTo>
                <a:lnTo>
                  <a:pt x="296" y="190"/>
                </a:lnTo>
                <a:lnTo>
                  <a:pt x="296" y="194"/>
                </a:lnTo>
                <a:lnTo>
                  <a:pt x="298" y="196"/>
                </a:lnTo>
                <a:lnTo>
                  <a:pt x="296" y="202"/>
                </a:lnTo>
                <a:lnTo>
                  <a:pt x="298" y="206"/>
                </a:lnTo>
                <a:lnTo>
                  <a:pt x="296" y="208"/>
                </a:lnTo>
                <a:lnTo>
                  <a:pt x="298" y="210"/>
                </a:lnTo>
                <a:lnTo>
                  <a:pt x="298" y="214"/>
                </a:lnTo>
                <a:lnTo>
                  <a:pt x="300" y="214"/>
                </a:lnTo>
                <a:lnTo>
                  <a:pt x="302" y="216"/>
                </a:lnTo>
                <a:lnTo>
                  <a:pt x="306" y="216"/>
                </a:lnTo>
                <a:lnTo>
                  <a:pt x="308" y="218"/>
                </a:lnTo>
                <a:lnTo>
                  <a:pt x="306" y="224"/>
                </a:lnTo>
                <a:lnTo>
                  <a:pt x="310" y="224"/>
                </a:lnTo>
                <a:lnTo>
                  <a:pt x="312" y="222"/>
                </a:lnTo>
                <a:lnTo>
                  <a:pt x="316" y="222"/>
                </a:lnTo>
                <a:lnTo>
                  <a:pt x="320" y="228"/>
                </a:lnTo>
                <a:lnTo>
                  <a:pt x="318" y="228"/>
                </a:lnTo>
                <a:lnTo>
                  <a:pt x="318" y="232"/>
                </a:lnTo>
                <a:lnTo>
                  <a:pt x="322" y="234"/>
                </a:lnTo>
                <a:lnTo>
                  <a:pt x="326" y="234"/>
                </a:lnTo>
                <a:lnTo>
                  <a:pt x="324" y="238"/>
                </a:lnTo>
                <a:lnTo>
                  <a:pt x="326" y="244"/>
                </a:lnTo>
                <a:lnTo>
                  <a:pt x="322" y="248"/>
                </a:lnTo>
                <a:lnTo>
                  <a:pt x="326" y="254"/>
                </a:lnTo>
                <a:lnTo>
                  <a:pt x="330" y="256"/>
                </a:lnTo>
                <a:lnTo>
                  <a:pt x="330" y="262"/>
                </a:lnTo>
                <a:lnTo>
                  <a:pt x="340" y="270"/>
                </a:lnTo>
                <a:lnTo>
                  <a:pt x="346" y="270"/>
                </a:lnTo>
                <a:lnTo>
                  <a:pt x="352" y="280"/>
                </a:lnTo>
                <a:lnTo>
                  <a:pt x="350" y="290"/>
                </a:lnTo>
                <a:lnTo>
                  <a:pt x="346" y="294"/>
                </a:lnTo>
                <a:lnTo>
                  <a:pt x="320" y="336"/>
                </a:lnTo>
                <a:lnTo>
                  <a:pt x="300" y="336"/>
                </a:lnTo>
                <a:lnTo>
                  <a:pt x="292" y="356"/>
                </a:lnTo>
                <a:lnTo>
                  <a:pt x="298" y="360"/>
                </a:lnTo>
                <a:lnTo>
                  <a:pt x="296" y="366"/>
                </a:lnTo>
                <a:lnTo>
                  <a:pt x="290" y="376"/>
                </a:lnTo>
                <a:lnTo>
                  <a:pt x="280" y="394"/>
                </a:lnTo>
                <a:lnTo>
                  <a:pt x="276" y="392"/>
                </a:lnTo>
                <a:lnTo>
                  <a:pt x="256" y="380"/>
                </a:lnTo>
                <a:lnTo>
                  <a:pt x="252" y="376"/>
                </a:lnTo>
                <a:lnTo>
                  <a:pt x="228" y="366"/>
                </a:lnTo>
                <a:lnTo>
                  <a:pt x="200" y="372"/>
                </a:lnTo>
                <a:lnTo>
                  <a:pt x="148" y="378"/>
                </a:lnTo>
                <a:lnTo>
                  <a:pt x="76" y="364"/>
                </a:lnTo>
                <a:lnTo>
                  <a:pt x="68" y="356"/>
                </a:lnTo>
                <a:lnTo>
                  <a:pt x="68" y="354"/>
                </a:lnTo>
                <a:lnTo>
                  <a:pt x="70" y="350"/>
                </a:lnTo>
                <a:lnTo>
                  <a:pt x="66" y="348"/>
                </a:lnTo>
                <a:lnTo>
                  <a:pt x="68" y="344"/>
                </a:lnTo>
                <a:lnTo>
                  <a:pt x="66" y="344"/>
                </a:lnTo>
                <a:lnTo>
                  <a:pt x="68" y="344"/>
                </a:lnTo>
                <a:lnTo>
                  <a:pt x="68" y="338"/>
                </a:lnTo>
                <a:lnTo>
                  <a:pt x="64" y="338"/>
                </a:lnTo>
                <a:lnTo>
                  <a:pt x="64" y="332"/>
                </a:lnTo>
                <a:lnTo>
                  <a:pt x="58" y="330"/>
                </a:lnTo>
                <a:lnTo>
                  <a:pt x="60" y="326"/>
                </a:lnTo>
                <a:lnTo>
                  <a:pt x="60" y="316"/>
                </a:lnTo>
                <a:lnTo>
                  <a:pt x="62" y="312"/>
                </a:lnTo>
                <a:lnTo>
                  <a:pt x="60" y="296"/>
                </a:lnTo>
                <a:lnTo>
                  <a:pt x="62" y="292"/>
                </a:lnTo>
                <a:lnTo>
                  <a:pt x="58" y="288"/>
                </a:lnTo>
                <a:lnTo>
                  <a:pt x="48" y="278"/>
                </a:lnTo>
                <a:lnTo>
                  <a:pt x="38" y="272"/>
                </a:lnTo>
                <a:lnTo>
                  <a:pt x="30" y="272"/>
                </a:lnTo>
                <a:lnTo>
                  <a:pt x="18" y="274"/>
                </a:lnTo>
                <a:lnTo>
                  <a:pt x="8" y="280"/>
                </a:lnTo>
                <a:lnTo>
                  <a:pt x="8" y="212"/>
                </a:lnTo>
                <a:lnTo>
                  <a:pt x="0" y="212"/>
                </a:lnTo>
                <a:lnTo>
                  <a:pt x="0" y="204"/>
                </a:lnTo>
                <a:lnTo>
                  <a:pt x="8" y="204"/>
                </a:lnTo>
                <a:lnTo>
                  <a:pt x="8" y="44"/>
                </a:lnTo>
                <a:lnTo>
                  <a:pt x="38" y="44"/>
                </a:lnTo>
                <a:lnTo>
                  <a:pt x="38" y="32"/>
                </a:lnTo>
                <a:lnTo>
                  <a:pt x="26" y="32"/>
                </a:lnTo>
                <a:lnTo>
                  <a:pt x="26" y="22"/>
                </a:lnTo>
                <a:lnTo>
                  <a:pt x="40" y="22"/>
                </a:lnTo>
                <a:lnTo>
                  <a:pt x="40" y="4"/>
                </a:lnTo>
                <a:lnTo>
                  <a:pt x="46" y="0"/>
                </a:lnTo>
                <a:lnTo>
                  <a:pt x="48" y="0"/>
                </a:lnTo>
                <a:lnTo>
                  <a:pt x="48" y="2"/>
                </a:lnTo>
                <a:lnTo>
                  <a:pt x="50" y="0"/>
                </a:lnTo>
                <a:lnTo>
                  <a:pt x="52" y="2"/>
                </a:lnTo>
                <a:lnTo>
                  <a:pt x="60" y="0"/>
                </a:lnTo>
                <a:lnTo>
                  <a:pt x="64" y="0"/>
                </a:lnTo>
                <a:lnTo>
                  <a:pt x="68" y="6"/>
                </a:lnTo>
                <a:lnTo>
                  <a:pt x="76" y="6"/>
                </a:lnTo>
                <a:lnTo>
                  <a:pt x="80" y="10"/>
                </a:lnTo>
                <a:lnTo>
                  <a:pt x="82" y="8"/>
                </a:lnTo>
                <a:lnTo>
                  <a:pt x="82" y="4"/>
                </a:lnTo>
                <a:lnTo>
                  <a:pt x="86" y="4"/>
                </a:lnTo>
                <a:lnTo>
                  <a:pt x="88" y="12"/>
                </a:lnTo>
                <a:lnTo>
                  <a:pt x="90" y="14"/>
                </a:lnTo>
                <a:lnTo>
                  <a:pt x="90" y="22"/>
                </a:lnTo>
                <a:lnTo>
                  <a:pt x="100" y="22"/>
                </a:lnTo>
                <a:lnTo>
                  <a:pt x="100" y="24"/>
                </a:lnTo>
                <a:lnTo>
                  <a:pt x="98" y="26"/>
                </a:lnTo>
                <a:lnTo>
                  <a:pt x="112" y="34"/>
                </a:lnTo>
                <a:lnTo>
                  <a:pt x="116" y="34"/>
                </a:lnTo>
                <a:lnTo>
                  <a:pt x="118" y="30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" name="Freeform 147"/>
          <p:cNvSpPr>
            <a:spLocks/>
          </p:cNvSpPr>
          <p:nvPr/>
        </p:nvSpPr>
        <p:spPr bwMode="auto">
          <a:xfrm>
            <a:off x="4583430" y="4879573"/>
            <a:ext cx="450850" cy="412750"/>
          </a:xfrm>
          <a:custGeom>
            <a:avLst/>
            <a:gdLst>
              <a:gd name="T0" fmla="*/ 231775 w 284"/>
              <a:gd name="T1" fmla="*/ 31750 h 260"/>
              <a:gd name="T2" fmla="*/ 301625 w 284"/>
              <a:gd name="T3" fmla="*/ 76200 h 260"/>
              <a:gd name="T4" fmla="*/ 349250 w 284"/>
              <a:gd name="T5" fmla="*/ 63500 h 260"/>
              <a:gd name="T6" fmla="*/ 387350 w 284"/>
              <a:gd name="T7" fmla="*/ 95250 h 260"/>
              <a:gd name="T8" fmla="*/ 384175 w 284"/>
              <a:gd name="T9" fmla="*/ 133350 h 260"/>
              <a:gd name="T10" fmla="*/ 390525 w 284"/>
              <a:gd name="T11" fmla="*/ 158750 h 260"/>
              <a:gd name="T12" fmla="*/ 396875 w 284"/>
              <a:gd name="T13" fmla="*/ 177800 h 260"/>
              <a:gd name="T14" fmla="*/ 393700 w 284"/>
              <a:gd name="T15" fmla="*/ 184150 h 260"/>
              <a:gd name="T16" fmla="*/ 396875 w 284"/>
              <a:gd name="T17" fmla="*/ 196850 h 260"/>
              <a:gd name="T18" fmla="*/ 403225 w 284"/>
              <a:gd name="T19" fmla="*/ 219075 h 260"/>
              <a:gd name="T20" fmla="*/ 422275 w 284"/>
              <a:gd name="T21" fmla="*/ 254000 h 260"/>
              <a:gd name="T22" fmla="*/ 434975 w 284"/>
              <a:gd name="T23" fmla="*/ 276225 h 260"/>
              <a:gd name="T24" fmla="*/ 441325 w 284"/>
              <a:gd name="T25" fmla="*/ 307975 h 260"/>
              <a:gd name="T26" fmla="*/ 434975 w 284"/>
              <a:gd name="T27" fmla="*/ 320675 h 260"/>
              <a:gd name="T28" fmla="*/ 428625 w 284"/>
              <a:gd name="T29" fmla="*/ 317500 h 260"/>
              <a:gd name="T30" fmla="*/ 412750 w 284"/>
              <a:gd name="T31" fmla="*/ 317500 h 260"/>
              <a:gd name="T32" fmla="*/ 409575 w 284"/>
              <a:gd name="T33" fmla="*/ 323850 h 260"/>
              <a:gd name="T34" fmla="*/ 396875 w 284"/>
              <a:gd name="T35" fmla="*/ 317500 h 260"/>
              <a:gd name="T36" fmla="*/ 387350 w 284"/>
              <a:gd name="T37" fmla="*/ 323850 h 260"/>
              <a:gd name="T38" fmla="*/ 377825 w 284"/>
              <a:gd name="T39" fmla="*/ 323850 h 260"/>
              <a:gd name="T40" fmla="*/ 361950 w 284"/>
              <a:gd name="T41" fmla="*/ 320675 h 260"/>
              <a:gd name="T42" fmla="*/ 349250 w 284"/>
              <a:gd name="T43" fmla="*/ 317500 h 260"/>
              <a:gd name="T44" fmla="*/ 346075 w 284"/>
              <a:gd name="T45" fmla="*/ 317500 h 260"/>
              <a:gd name="T46" fmla="*/ 333375 w 284"/>
              <a:gd name="T47" fmla="*/ 323850 h 260"/>
              <a:gd name="T48" fmla="*/ 314325 w 284"/>
              <a:gd name="T49" fmla="*/ 336550 h 260"/>
              <a:gd name="T50" fmla="*/ 307975 w 284"/>
              <a:gd name="T51" fmla="*/ 342900 h 260"/>
              <a:gd name="T52" fmla="*/ 301625 w 284"/>
              <a:gd name="T53" fmla="*/ 342900 h 260"/>
              <a:gd name="T54" fmla="*/ 295275 w 284"/>
              <a:gd name="T55" fmla="*/ 349250 h 260"/>
              <a:gd name="T56" fmla="*/ 295275 w 284"/>
              <a:gd name="T57" fmla="*/ 358775 h 260"/>
              <a:gd name="T58" fmla="*/ 288925 w 284"/>
              <a:gd name="T59" fmla="*/ 371475 h 260"/>
              <a:gd name="T60" fmla="*/ 282575 w 284"/>
              <a:gd name="T61" fmla="*/ 387350 h 260"/>
              <a:gd name="T62" fmla="*/ 269875 w 284"/>
              <a:gd name="T63" fmla="*/ 393700 h 260"/>
              <a:gd name="T64" fmla="*/ 266700 w 284"/>
              <a:gd name="T65" fmla="*/ 390525 h 260"/>
              <a:gd name="T66" fmla="*/ 260350 w 284"/>
              <a:gd name="T67" fmla="*/ 393700 h 260"/>
              <a:gd name="T68" fmla="*/ 257175 w 284"/>
              <a:gd name="T69" fmla="*/ 396875 h 260"/>
              <a:gd name="T70" fmla="*/ 241300 w 284"/>
              <a:gd name="T71" fmla="*/ 406400 h 260"/>
              <a:gd name="T72" fmla="*/ 238125 w 284"/>
              <a:gd name="T73" fmla="*/ 406400 h 260"/>
              <a:gd name="T74" fmla="*/ 228600 w 284"/>
              <a:gd name="T75" fmla="*/ 403225 h 260"/>
              <a:gd name="T76" fmla="*/ 206375 w 284"/>
              <a:gd name="T77" fmla="*/ 393700 h 260"/>
              <a:gd name="T78" fmla="*/ 190500 w 284"/>
              <a:gd name="T79" fmla="*/ 393700 h 260"/>
              <a:gd name="T80" fmla="*/ 174625 w 284"/>
              <a:gd name="T81" fmla="*/ 390525 h 260"/>
              <a:gd name="T82" fmla="*/ 165100 w 284"/>
              <a:gd name="T83" fmla="*/ 387350 h 260"/>
              <a:gd name="T84" fmla="*/ 155575 w 284"/>
              <a:gd name="T85" fmla="*/ 390525 h 260"/>
              <a:gd name="T86" fmla="*/ 149225 w 284"/>
              <a:gd name="T87" fmla="*/ 384175 h 260"/>
              <a:gd name="T88" fmla="*/ 139700 w 284"/>
              <a:gd name="T89" fmla="*/ 384175 h 260"/>
              <a:gd name="T90" fmla="*/ 127000 w 284"/>
              <a:gd name="T91" fmla="*/ 384175 h 260"/>
              <a:gd name="T92" fmla="*/ 111125 w 284"/>
              <a:gd name="T93" fmla="*/ 377825 h 260"/>
              <a:gd name="T94" fmla="*/ 92075 w 284"/>
              <a:gd name="T95" fmla="*/ 361950 h 260"/>
              <a:gd name="T96" fmla="*/ 82550 w 284"/>
              <a:gd name="T97" fmla="*/ 349250 h 260"/>
              <a:gd name="T98" fmla="*/ 63500 w 284"/>
              <a:gd name="T99" fmla="*/ 327025 h 260"/>
              <a:gd name="T100" fmla="*/ 63500 w 284"/>
              <a:gd name="T101" fmla="*/ 320675 h 260"/>
              <a:gd name="T102" fmla="*/ 50800 w 284"/>
              <a:gd name="T103" fmla="*/ 311150 h 260"/>
              <a:gd name="T104" fmla="*/ 38100 w 284"/>
              <a:gd name="T105" fmla="*/ 298450 h 260"/>
              <a:gd name="T106" fmla="*/ 34925 w 284"/>
              <a:gd name="T107" fmla="*/ 215900 h 260"/>
              <a:gd name="T108" fmla="*/ 0 w 284"/>
              <a:gd name="T109" fmla="*/ 190500 h 260"/>
              <a:gd name="T110" fmla="*/ 15875 w 284"/>
              <a:gd name="T111" fmla="*/ 161925 h 260"/>
              <a:gd name="T112" fmla="*/ 19050 w 284"/>
              <a:gd name="T113" fmla="*/ 146050 h 260"/>
              <a:gd name="T114" fmla="*/ 79375 w 284"/>
              <a:gd name="T115" fmla="*/ 114300 h 260"/>
              <a:gd name="T116" fmla="*/ 111125 w 284"/>
              <a:gd name="T117" fmla="*/ 95250 h 260"/>
              <a:gd name="T118" fmla="*/ 127000 w 284"/>
              <a:gd name="T119" fmla="*/ 50800 h 260"/>
              <a:gd name="T120" fmla="*/ 171450 w 284"/>
              <a:gd name="T121" fmla="*/ 31750 h 260"/>
              <a:gd name="T122" fmla="*/ 190500 w 284"/>
              <a:gd name="T123" fmla="*/ 3175 h 260"/>
              <a:gd name="T124" fmla="*/ 203200 w 284"/>
              <a:gd name="T125" fmla="*/ 0 h 26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84" h="260">
                <a:moveTo>
                  <a:pt x="128" y="0"/>
                </a:moveTo>
                <a:lnTo>
                  <a:pt x="132" y="12"/>
                </a:lnTo>
                <a:lnTo>
                  <a:pt x="146" y="20"/>
                </a:lnTo>
                <a:lnTo>
                  <a:pt x="170" y="44"/>
                </a:lnTo>
                <a:lnTo>
                  <a:pt x="180" y="48"/>
                </a:lnTo>
                <a:lnTo>
                  <a:pt x="190" y="48"/>
                </a:lnTo>
                <a:lnTo>
                  <a:pt x="200" y="42"/>
                </a:lnTo>
                <a:lnTo>
                  <a:pt x="212" y="40"/>
                </a:lnTo>
                <a:lnTo>
                  <a:pt x="220" y="40"/>
                </a:lnTo>
                <a:lnTo>
                  <a:pt x="230" y="46"/>
                </a:lnTo>
                <a:lnTo>
                  <a:pt x="240" y="56"/>
                </a:lnTo>
                <a:lnTo>
                  <a:pt x="244" y="60"/>
                </a:lnTo>
                <a:lnTo>
                  <a:pt x="242" y="64"/>
                </a:lnTo>
                <a:lnTo>
                  <a:pt x="244" y="80"/>
                </a:lnTo>
                <a:lnTo>
                  <a:pt x="242" y="84"/>
                </a:lnTo>
                <a:lnTo>
                  <a:pt x="242" y="94"/>
                </a:lnTo>
                <a:lnTo>
                  <a:pt x="240" y="98"/>
                </a:lnTo>
                <a:lnTo>
                  <a:pt x="246" y="100"/>
                </a:lnTo>
                <a:lnTo>
                  <a:pt x="246" y="106"/>
                </a:lnTo>
                <a:lnTo>
                  <a:pt x="250" y="106"/>
                </a:lnTo>
                <a:lnTo>
                  <a:pt x="250" y="112"/>
                </a:lnTo>
                <a:lnTo>
                  <a:pt x="248" y="112"/>
                </a:lnTo>
                <a:lnTo>
                  <a:pt x="250" y="112"/>
                </a:lnTo>
                <a:lnTo>
                  <a:pt x="248" y="116"/>
                </a:lnTo>
                <a:lnTo>
                  <a:pt x="252" y="118"/>
                </a:lnTo>
                <a:lnTo>
                  <a:pt x="250" y="122"/>
                </a:lnTo>
                <a:lnTo>
                  <a:pt x="250" y="124"/>
                </a:lnTo>
                <a:lnTo>
                  <a:pt x="252" y="128"/>
                </a:lnTo>
                <a:lnTo>
                  <a:pt x="252" y="134"/>
                </a:lnTo>
                <a:lnTo>
                  <a:pt x="254" y="138"/>
                </a:lnTo>
                <a:lnTo>
                  <a:pt x="258" y="146"/>
                </a:lnTo>
                <a:lnTo>
                  <a:pt x="260" y="146"/>
                </a:lnTo>
                <a:lnTo>
                  <a:pt x="266" y="160"/>
                </a:lnTo>
                <a:lnTo>
                  <a:pt x="270" y="164"/>
                </a:lnTo>
                <a:lnTo>
                  <a:pt x="270" y="168"/>
                </a:lnTo>
                <a:lnTo>
                  <a:pt x="274" y="174"/>
                </a:lnTo>
                <a:lnTo>
                  <a:pt x="284" y="176"/>
                </a:lnTo>
                <a:lnTo>
                  <a:pt x="280" y="192"/>
                </a:lnTo>
                <a:lnTo>
                  <a:pt x="278" y="194"/>
                </a:lnTo>
                <a:lnTo>
                  <a:pt x="278" y="196"/>
                </a:lnTo>
                <a:lnTo>
                  <a:pt x="274" y="194"/>
                </a:lnTo>
                <a:lnTo>
                  <a:pt x="274" y="202"/>
                </a:lnTo>
                <a:lnTo>
                  <a:pt x="272" y="200"/>
                </a:lnTo>
                <a:lnTo>
                  <a:pt x="270" y="202"/>
                </a:lnTo>
                <a:lnTo>
                  <a:pt x="270" y="200"/>
                </a:lnTo>
                <a:lnTo>
                  <a:pt x="264" y="200"/>
                </a:lnTo>
                <a:lnTo>
                  <a:pt x="264" y="202"/>
                </a:lnTo>
                <a:lnTo>
                  <a:pt x="260" y="200"/>
                </a:lnTo>
                <a:lnTo>
                  <a:pt x="260" y="202"/>
                </a:lnTo>
                <a:lnTo>
                  <a:pt x="258" y="200"/>
                </a:lnTo>
                <a:lnTo>
                  <a:pt x="258" y="204"/>
                </a:lnTo>
                <a:lnTo>
                  <a:pt x="254" y="202"/>
                </a:lnTo>
                <a:lnTo>
                  <a:pt x="252" y="204"/>
                </a:lnTo>
                <a:lnTo>
                  <a:pt x="250" y="200"/>
                </a:lnTo>
                <a:lnTo>
                  <a:pt x="246" y="202"/>
                </a:lnTo>
                <a:lnTo>
                  <a:pt x="246" y="204"/>
                </a:lnTo>
                <a:lnTo>
                  <a:pt x="244" y="204"/>
                </a:lnTo>
                <a:lnTo>
                  <a:pt x="242" y="204"/>
                </a:lnTo>
                <a:lnTo>
                  <a:pt x="238" y="200"/>
                </a:lnTo>
                <a:lnTo>
                  <a:pt x="238" y="204"/>
                </a:lnTo>
                <a:lnTo>
                  <a:pt x="232" y="200"/>
                </a:lnTo>
                <a:lnTo>
                  <a:pt x="230" y="202"/>
                </a:lnTo>
                <a:lnTo>
                  <a:pt x="228" y="202"/>
                </a:lnTo>
                <a:lnTo>
                  <a:pt x="224" y="204"/>
                </a:lnTo>
                <a:lnTo>
                  <a:pt x="224" y="202"/>
                </a:lnTo>
                <a:lnTo>
                  <a:pt x="220" y="200"/>
                </a:lnTo>
                <a:lnTo>
                  <a:pt x="220" y="202"/>
                </a:lnTo>
                <a:lnTo>
                  <a:pt x="220" y="204"/>
                </a:lnTo>
                <a:lnTo>
                  <a:pt x="218" y="200"/>
                </a:lnTo>
                <a:lnTo>
                  <a:pt x="214" y="202"/>
                </a:lnTo>
                <a:lnTo>
                  <a:pt x="212" y="200"/>
                </a:lnTo>
                <a:lnTo>
                  <a:pt x="210" y="204"/>
                </a:lnTo>
                <a:lnTo>
                  <a:pt x="202" y="206"/>
                </a:lnTo>
                <a:lnTo>
                  <a:pt x="202" y="208"/>
                </a:lnTo>
                <a:lnTo>
                  <a:pt x="198" y="212"/>
                </a:lnTo>
                <a:lnTo>
                  <a:pt x="198" y="214"/>
                </a:lnTo>
                <a:lnTo>
                  <a:pt x="194" y="214"/>
                </a:lnTo>
                <a:lnTo>
                  <a:pt x="194" y="216"/>
                </a:lnTo>
                <a:lnTo>
                  <a:pt x="192" y="216"/>
                </a:lnTo>
                <a:lnTo>
                  <a:pt x="190" y="218"/>
                </a:lnTo>
                <a:lnTo>
                  <a:pt x="190" y="216"/>
                </a:lnTo>
                <a:lnTo>
                  <a:pt x="186" y="216"/>
                </a:lnTo>
                <a:lnTo>
                  <a:pt x="182" y="220"/>
                </a:lnTo>
                <a:lnTo>
                  <a:pt x="186" y="220"/>
                </a:lnTo>
                <a:lnTo>
                  <a:pt x="182" y="222"/>
                </a:lnTo>
                <a:lnTo>
                  <a:pt x="184" y="226"/>
                </a:lnTo>
                <a:lnTo>
                  <a:pt x="186" y="226"/>
                </a:lnTo>
                <a:lnTo>
                  <a:pt x="184" y="232"/>
                </a:lnTo>
                <a:lnTo>
                  <a:pt x="180" y="234"/>
                </a:lnTo>
                <a:lnTo>
                  <a:pt x="182" y="234"/>
                </a:lnTo>
                <a:lnTo>
                  <a:pt x="182" y="240"/>
                </a:lnTo>
                <a:lnTo>
                  <a:pt x="180" y="238"/>
                </a:lnTo>
                <a:lnTo>
                  <a:pt x="178" y="244"/>
                </a:lnTo>
                <a:lnTo>
                  <a:pt x="174" y="246"/>
                </a:lnTo>
                <a:lnTo>
                  <a:pt x="172" y="244"/>
                </a:lnTo>
                <a:lnTo>
                  <a:pt x="170" y="248"/>
                </a:lnTo>
                <a:lnTo>
                  <a:pt x="170" y="246"/>
                </a:lnTo>
                <a:lnTo>
                  <a:pt x="168" y="248"/>
                </a:lnTo>
                <a:lnTo>
                  <a:pt x="168" y="246"/>
                </a:lnTo>
                <a:lnTo>
                  <a:pt x="168" y="248"/>
                </a:lnTo>
                <a:lnTo>
                  <a:pt x="166" y="246"/>
                </a:lnTo>
                <a:lnTo>
                  <a:pt x="164" y="248"/>
                </a:lnTo>
                <a:lnTo>
                  <a:pt x="164" y="246"/>
                </a:lnTo>
                <a:lnTo>
                  <a:pt x="162" y="246"/>
                </a:lnTo>
                <a:lnTo>
                  <a:pt x="162" y="250"/>
                </a:lnTo>
                <a:lnTo>
                  <a:pt x="154" y="256"/>
                </a:lnTo>
                <a:lnTo>
                  <a:pt x="158" y="258"/>
                </a:lnTo>
                <a:lnTo>
                  <a:pt x="152" y="256"/>
                </a:lnTo>
                <a:lnTo>
                  <a:pt x="150" y="260"/>
                </a:lnTo>
                <a:lnTo>
                  <a:pt x="148" y="258"/>
                </a:lnTo>
                <a:lnTo>
                  <a:pt x="150" y="256"/>
                </a:lnTo>
                <a:lnTo>
                  <a:pt x="144" y="254"/>
                </a:lnTo>
                <a:lnTo>
                  <a:pt x="142" y="254"/>
                </a:lnTo>
                <a:lnTo>
                  <a:pt x="144" y="254"/>
                </a:lnTo>
                <a:lnTo>
                  <a:pt x="140" y="250"/>
                </a:lnTo>
                <a:lnTo>
                  <a:pt x="140" y="248"/>
                </a:lnTo>
                <a:lnTo>
                  <a:pt x="130" y="248"/>
                </a:lnTo>
                <a:lnTo>
                  <a:pt x="132" y="246"/>
                </a:lnTo>
                <a:lnTo>
                  <a:pt x="128" y="244"/>
                </a:lnTo>
                <a:lnTo>
                  <a:pt x="120" y="248"/>
                </a:lnTo>
                <a:lnTo>
                  <a:pt x="114" y="246"/>
                </a:lnTo>
                <a:lnTo>
                  <a:pt x="112" y="244"/>
                </a:lnTo>
                <a:lnTo>
                  <a:pt x="110" y="246"/>
                </a:lnTo>
                <a:lnTo>
                  <a:pt x="110" y="244"/>
                </a:lnTo>
                <a:lnTo>
                  <a:pt x="106" y="246"/>
                </a:lnTo>
                <a:lnTo>
                  <a:pt x="104" y="244"/>
                </a:lnTo>
                <a:lnTo>
                  <a:pt x="102" y="248"/>
                </a:lnTo>
                <a:lnTo>
                  <a:pt x="100" y="246"/>
                </a:lnTo>
                <a:lnTo>
                  <a:pt x="98" y="246"/>
                </a:lnTo>
                <a:lnTo>
                  <a:pt x="98" y="244"/>
                </a:lnTo>
                <a:lnTo>
                  <a:pt x="92" y="244"/>
                </a:lnTo>
                <a:lnTo>
                  <a:pt x="94" y="242"/>
                </a:lnTo>
                <a:lnTo>
                  <a:pt x="90" y="240"/>
                </a:lnTo>
                <a:lnTo>
                  <a:pt x="90" y="242"/>
                </a:lnTo>
                <a:lnTo>
                  <a:pt x="88" y="242"/>
                </a:lnTo>
                <a:lnTo>
                  <a:pt x="88" y="240"/>
                </a:lnTo>
                <a:lnTo>
                  <a:pt x="84" y="240"/>
                </a:lnTo>
                <a:lnTo>
                  <a:pt x="80" y="242"/>
                </a:lnTo>
                <a:lnTo>
                  <a:pt x="78" y="240"/>
                </a:lnTo>
                <a:lnTo>
                  <a:pt x="70" y="240"/>
                </a:lnTo>
                <a:lnTo>
                  <a:pt x="70" y="238"/>
                </a:lnTo>
                <a:lnTo>
                  <a:pt x="68" y="236"/>
                </a:lnTo>
                <a:lnTo>
                  <a:pt x="66" y="232"/>
                </a:lnTo>
                <a:lnTo>
                  <a:pt x="58" y="228"/>
                </a:lnTo>
                <a:lnTo>
                  <a:pt x="58" y="226"/>
                </a:lnTo>
                <a:lnTo>
                  <a:pt x="52" y="222"/>
                </a:lnTo>
                <a:lnTo>
                  <a:pt x="52" y="220"/>
                </a:lnTo>
                <a:lnTo>
                  <a:pt x="46" y="218"/>
                </a:lnTo>
                <a:lnTo>
                  <a:pt x="44" y="214"/>
                </a:lnTo>
                <a:lnTo>
                  <a:pt x="40" y="206"/>
                </a:lnTo>
                <a:lnTo>
                  <a:pt x="38" y="204"/>
                </a:lnTo>
                <a:lnTo>
                  <a:pt x="40" y="204"/>
                </a:lnTo>
                <a:lnTo>
                  <a:pt x="40" y="202"/>
                </a:lnTo>
                <a:lnTo>
                  <a:pt x="34" y="202"/>
                </a:lnTo>
                <a:lnTo>
                  <a:pt x="32" y="200"/>
                </a:lnTo>
                <a:lnTo>
                  <a:pt x="32" y="196"/>
                </a:lnTo>
                <a:lnTo>
                  <a:pt x="34" y="194"/>
                </a:lnTo>
                <a:lnTo>
                  <a:pt x="30" y="192"/>
                </a:lnTo>
                <a:lnTo>
                  <a:pt x="24" y="188"/>
                </a:lnTo>
                <a:lnTo>
                  <a:pt x="24" y="184"/>
                </a:lnTo>
                <a:lnTo>
                  <a:pt x="22" y="184"/>
                </a:lnTo>
                <a:lnTo>
                  <a:pt x="22" y="136"/>
                </a:lnTo>
                <a:lnTo>
                  <a:pt x="10" y="136"/>
                </a:lnTo>
                <a:lnTo>
                  <a:pt x="10" y="120"/>
                </a:lnTo>
                <a:lnTo>
                  <a:pt x="0" y="120"/>
                </a:lnTo>
                <a:lnTo>
                  <a:pt x="0" y="112"/>
                </a:lnTo>
                <a:lnTo>
                  <a:pt x="10" y="112"/>
                </a:lnTo>
                <a:lnTo>
                  <a:pt x="10" y="102"/>
                </a:lnTo>
                <a:lnTo>
                  <a:pt x="0" y="102"/>
                </a:lnTo>
                <a:lnTo>
                  <a:pt x="0" y="92"/>
                </a:lnTo>
                <a:lnTo>
                  <a:pt x="12" y="92"/>
                </a:lnTo>
                <a:lnTo>
                  <a:pt x="12" y="80"/>
                </a:lnTo>
                <a:lnTo>
                  <a:pt x="50" y="80"/>
                </a:lnTo>
                <a:lnTo>
                  <a:pt x="50" y="72"/>
                </a:lnTo>
                <a:lnTo>
                  <a:pt x="60" y="72"/>
                </a:lnTo>
                <a:lnTo>
                  <a:pt x="60" y="60"/>
                </a:lnTo>
                <a:lnTo>
                  <a:pt x="70" y="60"/>
                </a:lnTo>
                <a:lnTo>
                  <a:pt x="70" y="52"/>
                </a:lnTo>
                <a:lnTo>
                  <a:pt x="80" y="52"/>
                </a:lnTo>
                <a:lnTo>
                  <a:pt x="80" y="32"/>
                </a:lnTo>
                <a:lnTo>
                  <a:pt x="100" y="32"/>
                </a:lnTo>
                <a:lnTo>
                  <a:pt x="100" y="20"/>
                </a:lnTo>
                <a:lnTo>
                  <a:pt x="108" y="20"/>
                </a:lnTo>
                <a:lnTo>
                  <a:pt x="108" y="12"/>
                </a:lnTo>
                <a:lnTo>
                  <a:pt x="120" y="12"/>
                </a:lnTo>
                <a:lnTo>
                  <a:pt x="120" y="2"/>
                </a:lnTo>
                <a:lnTo>
                  <a:pt x="128" y="0"/>
                </a:lnTo>
                <a:close/>
              </a:path>
            </a:pathLst>
          </a:custGeom>
          <a:solidFill>
            <a:srgbClr val="CCFFCC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4" name="Freeform 148"/>
          <p:cNvSpPr>
            <a:spLocks/>
          </p:cNvSpPr>
          <p:nvPr/>
        </p:nvSpPr>
        <p:spPr bwMode="auto">
          <a:xfrm>
            <a:off x="4726305" y="5076423"/>
            <a:ext cx="584200" cy="454025"/>
          </a:xfrm>
          <a:custGeom>
            <a:avLst/>
            <a:gdLst>
              <a:gd name="T0" fmla="*/ 574675 w 368"/>
              <a:gd name="T1" fmla="*/ 107950 h 286"/>
              <a:gd name="T2" fmla="*/ 546100 w 368"/>
              <a:gd name="T3" fmla="*/ 187325 h 286"/>
              <a:gd name="T4" fmla="*/ 530225 w 368"/>
              <a:gd name="T5" fmla="*/ 250825 h 286"/>
              <a:gd name="T6" fmla="*/ 542925 w 368"/>
              <a:gd name="T7" fmla="*/ 254000 h 286"/>
              <a:gd name="T8" fmla="*/ 508000 w 368"/>
              <a:gd name="T9" fmla="*/ 279400 h 286"/>
              <a:gd name="T10" fmla="*/ 476250 w 368"/>
              <a:gd name="T11" fmla="*/ 333375 h 286"/>
              <a:gd name="T12" fmla="*/ 415925 w 368"/>
              <a:gd name="T13" fmla="*/ 342900 h 286"/>
              <a:gd name="T14" fmla="*/ 393700 w 368"/>
              <a:gd name="T15" fmla="*/ 349250 h 286"/>
              <a:gd name="T16" fmla="*/ 381000 w 368"/>
              <a:gd name="T17" fmla="*/ 352425 h 286"/>
              <a:gd name="T18" fmla="*/ 377825 w 368"/>
              <a:gd name="T19" fmla="*/ 368300 h 286"/>
              <a:gd name="T20" fmla="*/ 374650 w 368"/>
              <a:gd name="T21" fmla="*/ 390525 h 286"/>
              <a:gd name="T22" fmla="*/ 371475 w 368"/>
              <a:gd name="T23" fmla="*/ 400050 h 286"/>
              <a:gd name="T24" fmla="*/ 368300 w 368"/>
              <a:gd name="T25" fmla="*/ 406400 h 286"/>
              <a:gd name="T26" fmla="*/ 158750 w 368"/>
              <a:gd name="T27" fmla="*/ 454025 h 286"/>
              <a:gd name="T28" fmla="*/ 79375 w 368"/>
              <a:gd name="T29" fmla="*/ 254000 h 286"/>
              <a:gd name="T30" fmla="*/ 0 w 368"/>
              <a:gd name="T31" fmla="*/ 225425 h 286"/>
              <a:gd name="T32" fmla="*/ 6350 w 368"/>
              <a:gd name="T33" fmla="*/ 187325 h 286"/>
              <a:gd name="T34" fmla="*/ 12700 w 368"/>
              <a:gd name="T35" fmla="*/ 193675 h 286"/>
              <a:gd name="T36" fmla="*/ 22225 w 368"/>
              <a:gd name="T37" fmla="*/ 190500 h 286"/>
              <a:gd name="T38" fmla="*/ 31750 w 368"/>
              <a:gd name="T39" fmla="*/ 193675 h 286"/>
              <a:gd name="T40" fmla="*/ 47625 w 368"/>
              <a:gd name="T41" fmla="*/ 196850 h 286"/>
              <a:gd name="T42" fmla="*/ 63500 w 368"/>
              <a:gd name="T43" fmla="*/ 196850 h 286"/>
              <a:gd name="T44" fmla="*/ 85725 w 368"/>
              <a:gd name="T45" fmla="*/ 206375 h 286"/>
              <a:gd name="T46" fmla="*/ 95250 w 368"/>
              <a:gd name="T47" fmla="*/ 209550 h 286"/>
              <a:gd name="T48" fmla="*/ 98425 w 368"/>
              <a:gd name="T49" fmla="*/ 209550 h 286"/>
              <a:gd name="T50" fmla="*/ 114300 w 368"/>
              <a:gd name="T51" fmla="*/ 200025 h 286"/>
              <a:gd name="T52" fmla="*/ 117475 w 368"/>
              <a:gd name="T53" fmla="*/ 196850 h 286"/>
              <a:gd name="T54" fmla="*/ 123825 w 368"/>
              <a:gd name="T55" fmla="*/ 193675 h 286"/>
              <a:gd name="T56" fmla="*/ 127000 w 368"/>
              <a:gd name="T57" fmla="*/ 196850 h 286"/>
              <a:gd name="T58" fmla="*/ 139700 w 368"/>
              <a:gd name="T59" fmla="*/ 190500 h 286"/>
              <a:gd name="T60" fmla="*/ 146050 w 368"/>
              <a:gd name="T61" fmla="*/ 174625 h 286"/>
              <a:gd name="T62" fmla="*/ 152400 w 368"/>
              <a:gd name="T63" fmla="*/ 161925 h 286"/>
              <a:gd name="T64" fmla="*/ 152400 w 368"/>
              <a:gd name="T65" fmla="*/ 152400 h 286"/>
              <a:gd name="T66" fmla="*/ 158750 w 368"/>
              <a:gd name="T67" fmla="*/ 146050 h 286"/>
              <a:gd name="T68" fmla="*/ 165100 w 368"/>
              <a:gd name="T69" fmla="*/ 146050 h 286"/>
              <a:gd name="T70" fmla="*/ 171450 w 368"/>
              <a:gd name="T71" fmla="*/ 139700 h 286"/>
              <a:gd name="T72" fmla="*/ 190500 w 368"/>
              <a:gd name="T73" fmla="*/ 127000 h 286"/>
              <a:gd name="T74" fmla="*/ 203200 w 368"/>
              <a:gd name="T75" fmla="*/ 120650 h 286"/>
              <a:gd name="T76" fmla="*/ 206375 w 368"/>
              <a:gd name="T77" fmla="*/ 120650 h 286"/>
              <a:gd name="T78" fmla="*/ 219075 w 368"/>
              <a:gd name="T79" fmla="*/ 123825 h 286"/>
              <a:gd name="T80" fmla="*/ 234950 w 368"/>
              <a:gd name="T81" fmla="*/ 127000 h 286"/>
              <a:gd name="T82" fmla="*/ 244475 w 368"/>
              <a:gd name="T83" fmla="*/ 127000 h 286"/>
              <a:gd name="T84" fmla="*/ 254000 w 368"/>
              <a:gd name="T85" fmla="*/ 120650 h 286"/>
              <a:gd name="T86" fmla="*/ 266700 w 368"/>
              <a:gd name="T87" fmla="*/ 127000 h 286"/>
              <a:gd name="T88" fmla="*/ 269875 w 368"/>
              <a:gd name="T89" fmla="*/ 120650 h 286"/>
              <a:gd name="T90" fmla="*/ 285750 w 368"/>
              <a:gd name="T91" fmla="*/ 120650 h 286"/>
              <a:gd name="T92" fmla="*/ 292100 w 368"/>
              <a:gd name="T93" fmla="*/ 123825 h 286"/>
              <a:gd name="T94" fmla="*/ 298450 w 368"/>
              <a:gd name="T95" fmla="*/ 111125 h 286"/>
              <a:gd name="T96" fmla="*/ 292100 w 368"/>
              <a:gd name="T97" fmla="*/ 79375 h 286"/>
              <a:gd name="T98" fmla="*/ 279400 w 368"/>
              <a:gd name="T99" fmla="*/ 57150 h 286"/>
              <a:gd name="T100" fmla="*/ 260350 w 368"/>
              <a:gd name="T101" fmla="*/ 22225 h 286"/>
              <a:gd name="T102" fmla="*/ 254000 w 368"/>
              <a:gd name="T103" fmla="*/ 0 h 286"/>
              <a:gd name="T104" fmla="*/ 463550 w 368"/>
              <a:gd name="T105" fmla="*/ 25400 h 286"/>
              <a:gd name="T106" fmla="*/ 552450 w 368"/>
              <a:gd name="T107" fmla="*/ 38100 h 286"/>
              <a:gd name="T108" fmla="*/ 584200 w 368"/>
              <a:gd name="T109" fmla="*/ 57150 h 28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68" h="286">
                <a:moveTo>
                  <a:pt x="368" y="36"/>
                </a:moveTo>
                <a:lnTo>
                  <a:pt x="364" y="60"/>
                </a:lnTo>
                <a:lnTo>
                  <a:pt x="362" y="68"/>
                </a:lnTo>
                <a:lnTo>
                  <a:pt x="356" y="74"/>
                </a:lnTo>
                <a:lnTo>
                  <a:pt x="348" y="112"/>
                </a:lnTo>
                <a:lnTo>
                  <a:pt x="344" y="118"/>
                </a:lnTo>
                <a:lnTo>
                  <a:pt x="342" y="136"/>
                </a:lnTo>
                <a:lnTo>
                  <a:pt x="336" y="156"/>
                </a:lnTo>
                <a:lnTo>
                  <a:pt x="334" y="158"/>
                </a:lnTo>
                <a:lnTo>
                  <a:pt x="334" y="164"/>
                </a:lnTo>
                <a:lnTo>
                  <a:pt x="336" y="164"/>
                </a:lnTo>
                <a:lnTo>
                  <a:pt x="342" y="160"/>
                </a:lnTo>
                <a:lnTo>
                  <a:pt x="330" y="176"/>
                </a:lnTo>
                <a:lnTo>
                  <a:pt x="328" y="180"/>
                </a:lnTo>
                <a:lnTo>
                  <a:pt x="320" y="176"/>
                </a:lnTo>
                <a:lnTo>
                  <a:pt x="310" y="186"/>
                </a:lnTo>
                <a:lnTo>
                  <a:pt x="300" y="202"/>
                </a:lnTo>
                <a:lnTo>
                  <a:pt x="300" y="210"/>
                </a:lnTo>
                <a:lnTo>
                  <a:pt x="294" y="218"/>
                </a:lnTo>
                <a:lnTo>
                  <a:pt x="268" y="218"/>
                </a:lnTo>
                <a:lnTo>
                  <a:pt x="262" y="216"/>
                </a:lnTo>
                <a:lnTo>
                  <a:pt x="248" y="218"/>
                </a:lnTo>
                <a:lnTo>
                  <a:pt x="244" y="220"/>
                </a:lnTo>
                <a:lnTo>
                  <a:pt x="248" y="220"/>
                </a:lnTo>
                <a:lnTo>
                  <a:pt x="244" y="220"/>
                </a:lnTo>
                <a:lnTo>
                  <a:pt x="242" y="222"/>
                </a:lnTo>
                <a:lnTo>
                  <a:pt x="240" y="222"/>
                </a:lnTo>
                <a:lnTo>
                  <a:pt x="242" y="224"/>
                </a:lnTo>
                <a:lnTo>
                  <a:pt x="238" y="224"/>
                </a:lnTo>
                <a:lnTo>
                  <a:pt x="238" y="232"/>
                </a:lnTo>
                <a:lnTo>
                  <a:pt x="236" y="232"/>
                </a:lnTo>
                <a:lnTo>
                  <a:pt x="238" y="246"/>
                </a:lnTo>
                <a:lnTo>
                  <a:pt x="236" y="246"/>
                </a:lnTo>
                <a:lnTo>
                  <a:pt x="234" y="244"/>
                </a:lnTo>
                <a:lnTo>
                  <a:pt x="230" y="246"/>
                </a:lnTo>
                <a:lnTo>
                  <a:pt x="234" y="252"/>
                </a:lnTo>
                <a:lnTo>
                  <a:pt x="230" y="254"/>
                </a:lnTo>
                <a:lnTo>
                  <a:pt x="234" y="256"/>
                </a:lnTo>
                <a:lnTo>
                  <a:pt x="232" y="256"/>
                </a:lnTo>
                <a:lnTo>
                  <a:pt x="148" y="236"/>
                </a:lnTo>
                <a:lnTo>
                  <a:pt x="136" y="286"/>
                </a:lnTo>
                <a:lnTo>
                  <a:pt x="100" y="286"/>
                </a:lnTo>
                <a:lnTo>
                  <a:pt x="80" y="256"/>
                </a:lnTo>
                <a:lnTo>
                  <a:pt x="52" y="226"/>
                </a:lnTo>
                <a:lnTo>
                  <a:pt x="50" y="160"/>
                </a:lnTo>
                <a:lnTo>
                  <a:pt x="36" y="162"/>
                </a:lnTo>
                <a:lnTo>
                  <a:pt x="22" y="152"/>
                </a:lnTo>
                <a:lnTo>
                  <a:pt x="0" y="142"/>
                </a:lnTo>
                <a:lnTo>
                  <a:pt x="0" y="118"/>
                </a:lnTo>
                <a:lnTo>
                  <a:pt x="0" y="116"/>
                </a:lnTo>
                <a:lnTo>
                  <a:pt x="4" y="118"/>
                </a:lnTo>
                <a:lnTo>
                  <a:pt x="2" y="120"/>
                </a:lnTo>
                <a:lnTo>
                  <a:pt x="8" y="120"/>
                </a:lnTo>
                <a:lnTo>
                  <a:pt x="8" y="122"/>
                </a:lnTo>
                <a:lnTo>
                  <a:pt x="10" y="122"/>
                </a:lnTo>
                <a:lnTo>
                  <a:pt x="12" y="124"/>
                </a:lnTo>
                <a:lnTo>
                  <a:pt x="14" y="120"/>
                </a:lnTo>
                <a:lnTo>
                  <a:pt x="16" y="122"/>
                </a:lnTo>
                <a:lnTo>
                  <a:pt x="20" y="120"/>
                </a:lnTo>
                <a:lnTo>
                  <a:pt x="20" y="122"/>
                </a:lnTo>
                <a:lnTo>
                  <a:pt x="22" y="120"/>
                </a:lnTo>
                <a:lnTo>
                  <a:pt x="24" y="122"/>
                </a:lnTo>
                <a:lnTo>
                  <a:pt x="30" y="124"/>
                </a:lnTo>
                <a:lnTo>
                  <a:pt x="38" y="120"/>
                </a:lnTo>
                <a:lnTo>
                  <a:pt x="42" y="122"/>
                </a:lnTo>
                <a:lnTo>
                  <a:pt x="40" y="124"/>
                </a:lnTo>
                <a:lnTo>
                  <a:pt x="50" y="124"/>
                </a:lnTo>
                <a:lnTo>
                  <a:pt x="50" y="126"/>
                </a:lnTo>
                <a:lnTo>
                  <a:pt x="54" y="130"/>
                </a:lnTo>
                <a:lnTo>
                  <a:pt x="52" y="130"/>
                </a:lnTo>
                <a:lnTo>
                  <a:pt x="54" y="130"/>
                </a:lnTo>
                <a:lnTo>
                  <a:pt x="60" y="132"/>
                </a:lnTo>
                <a:lnTo>
                  <a:pt x="58" y="134"/>
                </a:lnTo>
                <a:lnTo>
                  <a:pt x="60" y="136"/>
                </a:lnTo>
                <a:lnTo>
                  <a:pt x="62" y="132"/>
                </a:lnTo>
                <a:lnTo>
                  <a:pt x="68" y="134"/>
                </a:lnTo>
                <a:lnTo>
                  <a:pt x="64" y="132"/>
                </a:lnTo>
                <a:lnTo>
                  <a:pt x="72" y="126"/>
                </a:lnTo>
                <a:lnTo>
                  <a:pt x="72" y="122"/>
                </a:lnTo>
                <a:lnTo>
                  <a:pt x="74" y="122"/>
                </a:lnTo>
                <a:lnTo>
                  <a:pt x="74" y="124"/>
                </a:lnTo>
                <a:lnTo>
                  <a:pt x="76" y="122"/>
                </a:lnTo>
                <a:lnTo>
                  <a:pt x="78" y="124"/>
                </a:lnTo>
                <a:lnTo>
                  <a:pt x="78" y="122"/>
                </a:lnTo>
                <a:lnTo>
                  <a:pt x="78" y="124"/>
                </a:lnTo>
                <a:lnTo>
                  <a:pt x="80" y="122"/>
                </a:lnTo>
                <a:lnTo>
                  <a:pt x="80" y="124"/>
                </a:lnTo>
                <a:lnTo>
                  <a:pt x="82" y="120"/>
                </a:lnTo>
                <a:lnTo>
                  <a:pt x="84" y="122"/>
                </a:lnTo>
                <a:lnTo>
                  <a:pt x="88" y="120"/>
                </a:lnTo>
                <a:lnTo>
                  <a:pt x="90" y="114"/>
                </a:lnTo>
                <a:lnTo>
                  <a:pt x="92" y="116"/>
                </a:lnTo>
                <a:lnTo>
                  <a:pt x="92" y="110"/>
                </a:lnTo>
                <a:lnTo>
                  <a:pt x="90" y="110"/>
                </a:lnTo>
                <a:lnTo>
                  <a:pt x="94" y="108"/>
                </a:lnTo>
                <a:lnTo>
                  <a:pt x="96" y="102"/>
                </a:lnTo>
                <a:lnTo>
                  <a:pt x="94" y="102"/>
                </a:lnTo>
                <a:lnTo>
                  <a:pt x="92" y="98"/>
                </a:lnTo>
                <a:lnTo>
                  <a:pt x="96" y="96"/>
                </a:lnTo>
                <a:lnTo>
                  <a:pt x="92" y="96"/>
                </a:lnTo>
                <a:lnTo>
                  <a:pt x="96" y="92"/>
                </a:lnTo>
                <a:lnTo>
                  <a:pt x="100" y="92"/>
                </a:lnTo>
                <a:lnTo>
                  <a:pt x="100" y="94"/>
                </a:lnTo>
                <a:lnTo>
                  <a:pt x="102" y="92"/>
                </a:lnTo>
                <a:lnTo>
                  <a:pt x="104" y="92"/>
                </a:lnTo>
                <a:lnTo>
                  <a:pt x="104" y="90"/>
                </a:lnTo>
                <a:lnTo>
                  <a:pt x="108" y="90"/>
                </a:lnTo>
                <a:lnTo>
                  <a:pt x="108" y="88"/>
                </a:lnTo>
                <a:lnTo>
                  <a:pt x="112" y="84"/>
                </a:lnTo>
                <a:lnTo>
                  <a:pt x="112" y="82"/>
                </a:lnTo>
                <a:lnTo>
                  <a:pt x="120" y="80"/>
                </a:lnTo>
                <a:lnTo>
                  <a:pt x="122" y="76"/>
                </a:lnTo>
                <a:lnTo>
                  <a:pt x="124" y="78"/>
                </a:lnTo>
                <a:lnTo>
                  <a:pt x="128" y="76"/>
                </a:lnTo>
                <a:lnTo>
                  <a:pt x="130" y="80"/>
                </a:lnTo>
                <a:lnTo>
                  <a:pt x="130" y="78"/>
                </a:lnTo>
                <a:lnTo>
                  <a:pt x="130" y="76"/>
                </a:lnTo>
                <a:lnTo>
                  <a:pt x="134" y="78"/>
                </a:lnTo>
                <a:lnTo>
                  <a:pt x="134" y="80"/>
                </a:lnTo>
                <a:lnTo>
                  <a:pt x="138" y="78"/>
                </a:lnTo>
                <a:lnTo>
                  <a:pt x="140" y="78"/>
                </a:lnTo>
                <a:lnTo>
                  <a:pt x="142" y="76"/>
                </a:lnTo>
                <a:lnTo>
                  <a:pt x="148" y="80"/>
                </a:lnTo>
                <a:lnTo>
                  <a:pt x="148" y="76"/>
                </a:lnTo>
                <a:lnTo>
                  <a:pt x="152" y="80"/>
                </a:lnTo>
                <a:lnTo>
                  <a:pt x="154" y="80"/>
                </a:lnTo>
                <a:lnTo>
                  <a:pt x="156" y="80"/>
                </a:lnTo>
                <a:lnTo>
                  <a:pt x="156" y="78"/>
                </a:lnTo>
                <a:lnTo>
                  <a:pt x="160" y="76"/>
                </a:lnTo>
                <a:lnTo>
                  <a:pt x="162" y="80"/>
                </a:lnTo>
                <a:lnTo>
                  <a:pt x="164" y="78"/>
                </a:lnTo>
                <a:lnTo>
                  <a:pt x="168" y="80"/>
                </a:lnTo>
                <a:lnTo>
                  <a:pt x="168" y="76"/>
                </a:lnTo>
                <a:lnTo>
                  <a:pt x="170" y="78"/>
                </a:lnTo>
                <a:lnTo>
                  <a:pt x="170" y="76"/>
                </a:lnTo>
                <a:lnTo>
                  <a:pt x="174" y="78"/>
                </a:lnTo>
                <a:lnTo>
                  <a:pt x="174" y="76"/>
                </a:lnTo>
                <a:lnTo>
                  <a:pt x="180" y="76"/>
                </a:lnTo>
                <a:lnTo>
                  <a:pt x="180" y="78"/>
                </a:lnTo>
                <a:lnTo>
                  <a:pt x="182" y="76"/>
                </a:lnTo>
                <a:lnTo>
                  <a:pt x="184" y="78"/>
                </a:lnTo>
                <a:lnTo>
                  <a:pt x="184" y="70"/>
                </a:lnTo>
                <a:lnTo>
                  <a:pt x="188" y="72"/>
                </a:lnTo>
                <a:lnTo>
                  <a:pt x="188" y="70"/>
                </a:lnTo>
                <a:lnTo>
                  <a:pt x="190" y="68"/>
                </a:lnTo>
                <a:lnTo>
                  <a:pt x="194" y="52"/>
                </a:lnTo>
                <a:lnTo>
                  <a:pt x="184" y="50"/>
                </a:lnTo>
                <a:lnTo>
                  <a:pt x="180" y="44"/>
                </a:lnTo>
                <a:lnTo>
                  <a:pt x="180" y="40"/>
                </a:lnTo>
                <a:lnTo>
                  <a:pt x="176" y="36"/>
                </a:lnTo>
                <a:lnTo>
                  <a:pt x="170" y="22"/>
                </a:lnTo>
                <a:lnTo>
                  <a:pt x="168" y="22"/>
                </a:lnTo>
                <a:lnTo>
                  <a:pt x="164" y="14"/>
                </a:lnTo>
                <a:lnTo>
                  <a:pt x="162" y="10"/>
                </a:lnTo>
                <a:lnTo>
                  <a:pt x="162" y="4"/>
                </a:lnTo>
                <a:lnTo>
                  <a:pt x="160" y="0"/>
                </a:lnTo>
                <a:lnTo>
                  <a:pt x="168" y="8"/>
                </a:lnTo>
                <a:lnTo>
                  <a:pt x="240" y="22"/>
                </a:lnTo>
                <a:lnTo>
                  <a:pt x="292" y="16"/>
                </a:lnTo>
                <a:lnTo>
                  <a:pt x="320" y="10"/>
                </a:lnTo>
                <a:lnTo>
                  <a:pt x="344" y="20"/>
                </a:lnTo>
                <a:lnTo>
                  <a:pt x="348" y="24"/>
                </a:lnTo>
                <a:lnTo>
                  <a:pt x="368" y="36"/>
                </a:lnTo>
                <a:close/>
              </a:path>
            </a:pathLst>
          </a:custGeom>
          <a:solidFill>
            <a:srgbClr val="660033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5" name="Freeform 149"/>
          <p:cNvSpPr>
            <a:spLocks/>
          </p:cNvSpPr>
          <p:nvPr/>
        </p:nvSpPr>
        <p:spPr bwMode="auto">
          <a:xfrm>
            <a:off x="4583430" y="5451073"/>
            <a:ext cx="555625" cy="898525"/>
          </a:xfrm>
          <a:custGeom>
            <a:avLst/>
            <a:gdLst>
              <a:gd name="T0" fmla="*/ 517525 w 350"/>
              <a:gd name="T1" fmla="*/ 34925 h 566"/>
              <a:gd name="T2" fmla="*/ 536575 w 350"/>
              <a:gd name="T3" fmla="*/ 38100 h 566"/>
              <a:gd name="T4" fmla="*/ 539750 w 350"/>
              <a:gd name="T5" fmla="*/ 63500 h 566"/>
              <a:gd name="T6" fmla="*/ 536575 w 350"/>
              <a:gd name="T7" fmla="*/ 73025 h 566"/>
              <a:gd name="T8" fmla="*/ 539750 w 350"/>
              <a:gd name="T9" fmla="*/ 88900 h 566"/>
              <a:gd name="T10" fmla="*/ 530225 w 350"/>
              <a:gd name="T11" fmla="*/ 98425 h 566"/>
              <a:gd name="T12" fmla="*/ 530225 w 350"/>
              <a:gd name="T13" fmla="*/ 123825 h 566"/>
              <a:gd name="T14" fmla="*/ 546100 w 350"/>
              <a:gd name="T15" fmla="*/ 136525 h 566"/>
              <a:gd name="T16" fmla="*/ 536575 w 350"/>
              <a:gd name="T17" fmla="*/ 203200 h 566"/>
              <a:gd name="T18" fmla="*/ 549275 w 350"/>
              <a:gd name="T19" fmla="*/ 206375 h 566"/>
              <a:gd name="T20" fmla="*/ 539750 w 350"/>
              <a:gd name="T21" fmla="*/ 314325 h 566"/>
              <a:gd name="T22" fmla="*/ 511175 w 350"/>
              <a:gd name="T23" fmla="*/ 317500 h 566"/>
              <a:gd name="T24" fmla="*/ 504825 w 350"/>
              <a:gd name="T25" fmla="*/ 311150 h 566"/>
              <a:gd name="T26" fmla="*/ 479425 w 350"/>
              <a:gd name="T27" fmla="*/ 327025 h 566"/>
              <a:gd name="T28" fmla="*/ 473075 w 350"/>
              <a:gd name="T29" fmla="*/ 368300 h 566"/>
              <a:gd name="T30" fmla="*/ 431800 w 350"/>
              <a:gd name="T31" fmla="*/ 352425 h 566"/>
              <a:gd name="T32" fmla="*/ 419100 w 350"/>
              <a:gd name="T33" fmla="*/ 358775 h 566"/>
              <a:gd name="T34" fmla="*/ 419100 w 350"/>
              <a:gd name="T35" fmla="*/ 396875 h 566"/>
              <a:gd name="T36" fmla="*/ 396875 w 350"/>
              <a:gd name="T37" fmla="*/ 419100 h 566"/>
              <a:gd name="T38" fmla="*/ 400050 w 350"/>
              <a:gd name="T39" fmla="*/ 444500 h 566"/>
              <a:gd name="T40" fmla="*/ 396875 w 350"/>
              <a:gd name="T41" fmla="*/ 479425 h 566"/>
              <a:gd name="T42" fmla="*/ 393700 w 350"/>
              <a:gd name="T43" fmla="*/ 511175 h 566"/>
              <a:gd name="T44" fmla="*/ 396875 w 350"/>
              <a:gd name="T45" fmla="*/ 530225 h 566"/>
              <a:gd name="T46" fmla="*/ 409575 w 350"/>
              <a:gd name="T47" fmla="*/ 555625 h 566"/>
              <a:gd name="T48" fmla="*/ 412750 w 350"/>
              <a:gd name="T49" fmla="*/ 561975 h 566"/>
              <a:gd name="T50" fmla="*/ 428625 w 350"/>
              <a:gd name="T51" fmla="*/ 609600 h 566"/>
              <a:gd name="T52" fmla="*/ 434975 w 350"/>
              <a:gd name="T53" fmla="*/ 622300 h 566"/>
              <a:gd name="T54" fmla="*/ 431800 w 350"/>
              <a:gd name="T55" fmla="*/ 641350 h 566"/>
              <a:gd name="T56" fmla="*/ 428625 w 350"/>
              <a:gd name="T57" fmla="*/ 654050 h 566"/>
              <a:gd name="T58" fmla="*/ 425450 w 350"/>
              <a:gd name="T59" fmla="*/ 679450 h 566"/>
              <a:gd name="T60" fmla="*/ 425450 w 350"/>
              <a:gd name="T61" fmla="*/ 695325 h 566"/>
              <a:gd name="T62" fmla="*/ 425450 w 350"/>
              <a:gd name="T63" fmla="*/ 720725 h 566"/>
              <a:gd name="T64" fmla="*/ 422275 w 350"/>
              <a:gd name="T65" fmla="*/ 742950 h 566"/>
              <a:gd name="T66" fmla="*/ 412750 w 350"/>
              <a:gd name="T67" fmla="*/ 781050 h 566"/>
              <a:gd name="T68" fmla="*/ 403225 w 350"/>
              <a:gd name="T69" fmla="*/ 809625 h 566"/>
              <a:gd name="T70" fmla="*/ 396875 w 350"/>
              <a:gd name="T71" fmla="*/ 828675 h 566"/>
              <a:gd name="T72" fmla="*/ 403225 w 350"/>
              <a:gd name="T73" fmla="*/ 860425 h 566"/>
              <a:gd name="T74" fmla="*/ 393700 w 350"/>
              <a:gd name="T75" fmla="*/ 882650 h 566"/>
              <a:gd name="T76" fmla="*/ 371475 w 350"/>
              <a:gd name="T77" fmla="*/ 898525 h 566"/>
              <a:gd name="T78" fmla="*/ 336550 w 350"/>
              <a:gd name="T79" fmla="*/ 889000 h 566"/>
              <a:gd name="T80" fmla="*/ 317500 w 350"/>
              <a:gd name="T81" fmla="*/ 889000 h 566"/>
              <a:gd name="T82" fmla="*/ 295275 w 350"/>
              <a:gd name="T83" fmla="*/ 882650 h 566"/>
              <a:gd name="T84" fmla="*/ 263525 w 350"/>
              <a:gd name="T85" fmla="*/ 895350 h 566"/>
              <a:gd name="T86" fmla="*/ 250825 w 350"/>
              <a:gd name="T87" fmla="*/ 869950 h 566"/>
              <a:gd name="T88" fmla="*/ 231775 w 350"/>
              <a:gd name="T89" fmla="*/ 857250 h 566"/>
              <a:gd name="T90" fmla="*/ 225425 w 350"/>
              <a:gd name="T91" fmla="*/ 815975 h 566"/>
              <a:gd name="T92" fmla="*/ 228600 w 350"/>
              <a:gd name="T93" fmla="*/ 784225 h 566"/>
              <a:gd name="T94" fmla="*/ 228600 w 350"/>
              <a:gd name="T95" fmla="*/ 736600 h 566"/>
              <a:gd name="T96" fmla="*/ 190500 w 350"/>
              <a:gd name="T97" fmla="*/ 669925 h 566"/>
              <a:gd name="T98" fmla="*/ 212725 w 350"/>
              <a:gd name="T99" fmla="*/ 635000 h 566"/>
              <a:gd name="T100" fmla="*/ 6350 w 350"/>
              <a:gd name="T101" fmla="*/ 76200 h 5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50" h="566">
                <a:moveTo>
                  <a:pt x="190" y="50"/>
                </a:moveTo>
                <a:lnTo>
                  <a:pt x="226" y="50"/>
                </a:lnTo>
                <a:lnTo>
                  <a:pt x="238" y="0"/>
                </a:lnTo>
                <a:lnTo>
                  <a:pt x="322" y="20"/>
                </a:lnTo>
                <a:lnTo>
                  <a:pt x="326" y="22"/>
                </a:lnTo>
                <a:lnTo>
                  <a:pt x="328" y="24"/>
                </a:lnTo>
                <a:lnTo>
                  <a:pt x="332" y="24"/>
                </a:lnTo>
                <a:lnTo>
                  <a:pt x="334" y="26"/>
                </a:lnTo>
                <a:lnTo>
                  <a:pt x="338" y="24"/>
                </a:lnTo>
                <a:lnTo>
                  <a:pt x="342" y="28"/>
                </a:lnTo>
                <a:lnTo>
                  <a:pt x="342" y="36"/>
                </a:lnTo>
                <a:lnTo>
                  <a:pt x="344" y="36"/>
                </a:lnTo>
                <a:lnTo>
                  <a:pt x="342" y="36"/>
                </a:lnTo>
                <a:lnTo>
                  <a:pt x="340" y="40"/>
                </a:lnTo>
                <a:lnTo>
                  <a:pt x="342" y="40"/>
                </a:lnTo>
                <a:lnTo>
                  <a:pt x="342" y="42"/>
                </a:lnTo>
                <a:lnTo>
                  <a:pt x="340" y="42"/>
                </a:lnTo>
                <a:lnTo>
                  <a:pt x="340" y="46"/>
                </a:lnTo>
                <a:lnTo>
                  <a:pt x="338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38" y="54"/>
                </a:lnTo>
                <a:lnTo>
                  <a:pt x="340" y="56"/>
                </a:lnTo>
                <a:lnTo>
                  <a:pt x="338" y="56"/>
                </a:lnTo>
                <a:lnTo>
                  <a:pt x="340" y="58"/>
                </a:lnTo>
                <a:lnTo>
                  <a:pt x="340" y="62"/>
                </a:lnTo>
                <a:lnTo>
                  <a:pt x="338" y="64"/>
                </a:lnTo>
                <a:lnTo>
                  <a:pt x="334" y="62"/>
                </a:lnTo>
                <a:lnTo>
                  <a:pt x="338" y="64"/>
                </a:lnTo>
                <a:lnTo>
                  <a:pt x="334" y="66"/>
                </a:lnTo>
                <a:lnTo>
                  <a:pt x="334" y="68"/>
                </a:lnTo>
                <a:lnTo>
                  <a:pt x="332" y="70"/>
                </a:lnTo>
                <a:lnTo>
                  <a:pt x="334" y="78"/>
                </a:lnTo>
                <a:lnTo>
                  <a:pt x="338" y="80"/>
                </a:lnTo>
                <a:lnTo>
                  <a:pt x="340" y="78"/>
                </a:lnTo>
                <a:lnTo>
                  <a:pt x="340" y="80"/>
                </a:lnTo>
                <a:lnTo>
                  <a:pt x="344" y="82"/>
                </a:lnTo>
                <a:lnTo>
                  <a:pt x="344" y="86"/>
                </a:lnTo>
                <a:lnTo>
                  <a:pt x="350" y="88"/>
                </a:lnTo>
                <a:lnTo>
                  <a:pt x="350" y="96"/>
                </a:lnTo>
                <a:lnTo>
                  <a:pt x="344" y="102"/>
                </a:lnTo>
                <a:lnTo>
                  <a:pt x="334" y="126"/>
                </a:lnTo>
                <a:lnTo>
                  <a:pt x="338" y="128"/>
                </a:lnTo>
                <a:lnTo>
                  <a:pt x="340" y="126"/>
                </a:lnTo>
                <a:lnTo>
                  <a:pt x="344" y="126"/>
                </a:lnTo>
                <a:lnTo>
                  <a:pt x="342" y="130"/>
                </a:lnTo>
                <a:lnTo>
                  <a:pt x="346" y="130"/>
                </a:lnTo>
                <a:lnTo>
                  <a:pt x="346" y="132"/>
                </a:lnTo>
                <a:lnTo>
                  <a:pt x="348" y="132"/>
                </a:lnTo>
                <a:lnTo>
                  <a:pt x="350" y="128"/>
                </a:lnTo>
                <a:lnTo>
                  <a:pt x="342" y="192"/>
                </a:lnTo>
                <a:lnTo>
                  <a:pt x="340" y="198"/>
                </a:lnTo>
                <a:lnTo>
                  <a:pt x="342" y="202"/>
                </a:lnTo>
                <a:lnTo>
                  <a:pt x="340" y="204"/>
                </a:lnTo>
                <a:lnTo>
                  <a:pt x="326" y="202"/>
                </a:lnTo>
                <a:lnTo>
                  <a:pt x="326" y="200"/>
                </a:lnTo>
                <a:lnTo>
                  <a:pt x="322" y="200"/>
                </a:lnTo>
                <a:lnTo>
                  <a:pt x="322" y="198"/>
                </a:lnTo>
                <a:lnTo>
                  <a:pt x="320" y="192"/>
                </a:lnTo>
                <a:lnTo>
                  <a:pt x="320" y="196"/>
                </a:lnTo>
                <a:lnTo>
                  <a:pt x="318" y="192"/>
                </a:lnTo>
                <a:lnTo>
                  <a:pt x="318" y="196"/>
                </a:lnTo>
                <a:lnTo>
                  <a:pt x="312" y="196"/>
                </a:lnTo>
                <a:lnTo>
                  <a:pt x="306" y="200"/>
                </a:lnTo>
                <a:lnTo>
                  <a:pt x="302" y="202"/>
                </a:lnTo>
                <a:lnTo>
                  <a:pt x="304" y="204"/>
                </a:lnTo>
                <a:lnTo>
                  <a:pt x="302" y="206"/>
                </a:lnTo>
                <a:lnTo>
                  <a:pt x="304" y="208"/>
                </a:lnTo>
                <a:lnTo>
                  <a:pt x="302" y="210"/>
                </a:lnTo>
                <a:lnTo>
                  <a:pt x="304" y="220"/>
                </a:lnTo>
                <a:lnTo>
                  <a:pt x="300" y="224"/>
                </a:lnTo>
                <a:lnTo>
                  <a:pt x="298" y="232"/>
                </a:lnTo>
                <a:lnTo>
                  <a:pt x="292" y="236"/>
                </a:lnTo>
                <a:lnTo>
                  <a:pt x="286" y="230"/>
                </a:lnTo>
                <a:lnTo>
                  <a:pt x="274" y="222"/>
                </a:lnTo>
                <a:lnTo>
                  <a:pt x="274" y="224"/>
                </a:lnTo>
                <a:lnTo>
                  <a:pt x="272" y="222"/>
                </a:lnTo>
                <a:lnTo>
                  <a:pt x="268" y="224"/>
                </a:lnTo>
                <a:lnTo>
                  <a:pt x="270" y="224"/>
                </a:lnTo>
                <a:lnTo>
                  <a:pt x="268" y="222"/>
                </a:lnTo>
                <a:lnTo>
                  <a:pt x="266" y="226"/>
                </a:lnTo>
                <a:lnTo>
                  <a:pt x="264" y="226"/>
                </a:lnTo>
                <a:lnTo>
                  <a:pt x="262" y="228"/>
                </a:lnTo>
                <a:lnTo>
                  <a:pt x="270" y="244"/>
                </a:lnTo>
                <a:lnTo>
                  <a:pt x="264" y="248"/>
                </a:lnTo>
                <a:lnTo>
                  <a:pt x="266" y="250"/>
                </a:lnTo>
                <a:lnTo>
                  <a:pt x="264" y="250"/>
                </a:lnTo>
                <a:lnTo>
                  <a:pt x="260" y="256"/>
                </a:lnTo>
                <a:lnTo>
                  <a:pt x="258" y="256"/>
                </a:lnTo>
                <a:lnTo>
                  <a:pt x="254" y="250"/>
                </a:lnTo>
                <a:lnTo>
                  <a:pt x="252" y="252"/>
                </a:lnTo>
                <a:lnTo>
                  <a:pt x="250" y="264"/>
                </a:lnTo>
                <a:lnTo>
                  <a:pt x="252" y="266"/>
                </a:lnTo>
                <a:lnTo>
                  <a:pt x="248" y="272"/>
                </a:lnTo>
                <a:lnTo>
                  <a:pt x="252" y="278"/>
                </a:lnTo>
                <a:lnTo>
                  <a:pt x="252" y="280"/>
                </a:lnTo>
                <a:lnTo>
                  <a:pt x="252" y="282"/>
                </a:lnTo>
                <a:lnTo>
                  <a:pt x="254" y="288"/>
                </a:lnTo>
                <a:lnTo>
                  <a:pt x="252" y="292"/>
                </a:lnTo>
                <a:lnTo>
                  <a:pt x="250" y="292"/>
                </a:lnTo>
                <a:lnTo>
                  <a:pt x="250" y="302"/>
                </a:lnTo>
                <a:lnTo>
                  <a:pt x="248" y="306"/>
                </a:lnTo>
                <a:lnTo>
                  <a:pt x="246" y="308"/>
                </a:lnTo>
                <a:lnTo>
                  <a:pt x="248" y="308"/>
                </a:lnTo>
                <a:lnTo>
                  <a:pt x="246" y="312"/>
                </a:lnTo>
                <a:lnTo>
                  <a:pt x="248" y="322"/>
                </a:lnTo>
                <a:lnTo>
                  <a:pt x="246" y="322"/>
                </a:lnTo>
                <a:lnTo>
                  <a:pt x="248" y="326"/>
                </a:lnTo>
                <a:lnTo>
                  <a:pt x="246" y="324"/>
                </a:lnTo>
                <a:lnTo>
                  <a:pt x="246" y="330"/>
                </a:lnTo>
                <a:lnTo>
                  <a:pt x="250" y="334"/>
                </a:lnTo>
                <a:lnTo>
                  <a:pt x="252" y="342"/>
                </a:lnTo>
                <a:lnTo>
                  <a:pt x="250" y="344"/>
                </a:lnTo>
                <a:lnTo>
                  <a:pt x="254" y="348"/>
                </a:lnTo>
                <a:lnTo>
                  <a:pt x="254" y="350"/>
                </a:lnTo>
                <a:lnTo>
                  <a:pt x="258" y="350"/>
                </a:lnTo>
                <a:lnTo>
                  <a:pt x="254" y="352"/>
                </a:lnTo>
                <a:lnTo>
                  <a:pt x="258" y="354"/>
                </a:lnTo>
                <a:lnTo>
                  <a:pt x="258" y="358"/>
                </a:lnTo>
                <a:lnTo>
                  <a:pt x="260" y="358"/>
                </a:lnTo>
                <a:lnTo>
                  <a:pt x="260" y="354"/>
                </a:lnTo>
                <a:lnTo>
                  <a:pt x="262" y="368"/>
                </a:lnTo>
                <a:lnTo>
                  <a:pt x="266" y="370"/>
                </a:lnTo>
                <a:lnTo>
                  <a:pt x="268" y="372"/>
                </a:lnTo>
                <a:lnTo>
                  <a:pt x="270" y="378"/>
                </a:lnTo>
                <a:lnTo>
                  <a:pt x="270" y="384"/>
                </a:lnTo>
                <a:lnTo>
                  <a:pt x="272" y="384"/>
                </a:lnTo>
                <a:lnTo>
                  <a:pt x="270" y="386"/>
                </a:lnTo>
                <a:lnTo>
                  <a:pt x="274" y="390"/>
                </a:lnTo>
                <a:lnTo>
                  <a:pt x="272" y="390"/>
                </a:lnTo>
                <a:lnTo>
                  <a:pt x="274" y="392"/>
                </a:lnTo>
                <a:lnTo>
                  <a:pt x="272" y="394"/>
                </a:lnTo>
                <a:lnTo>
                  <a:pt x="274" y="400"/>
                </a:lnTo>
                <a:lnTo>
                  <a:pt x="272" y="402"/>
                </a:lnTo>
                <a:lnTo>
                  <a:pt x="274" y="402"/>
                </a:lnTo>
                <a:lnTo>
                  <a:pt x="272" y="404"/>
                </a:lnTo>
                <a:lnTo>
                  <a:pt x="272" y="408"/>
                </a:lnTo>
                <a:lnTo>
                  <a:pt x="270" y="410"/>
                </a:lnTo>
                <a:lnTo>
                  <a:pt x="272" y="412"/>
                </a:lnTo>
                <a:lnTo>
                  <a:pt x="270" y="412"/>
                </a:lnTo>
                <a:lnTo>
                  <a:pt x="270" y="420"/>
                </a:lnTo>
                <a:lnTo>
                  <a:pt x="266" y="426"/>
                </a:lnTo>
                <a:lnTo>
                  <a:pt x="266" y="428"/>
                </a:lnTo>
                <a:lnTo>
                  <a:pt x="268" y="428"/>
                </a:lnTo>
                <a:lnTo>
                  <a:pt x="266" y="430"/>
                </a:lnTo>
                <a:lnTo>
                  <a:pt x="266" y="432"/>
                </a:lnTo>
                <a:lnTo>
                  <a:pt x="268" y="434"/>
                </a:lnTo>
                <a:lnTo>
                  <a:pt x="266" y="438"/>
                </a:lnTo>
                <a:lnTo>
                  <a:pt x="268" y="438"/>
                </a:lnTo>
                <a:lnTo>
                  <a:pt x="268" y="442"/>
                </a:lnTo>
                <a:lnTo>
                  <a:pt x="268" y="446"/>
                </a:lnTo>
                <a:lnTo>
                  <a:pt x="268" y="452"/>
                </a:lnTo>
                <a:lnTo>
                  <a:pt x="266" y="454"/>
                </a:lnTo>
                <a:lnTo>
                  <a:pt x="268" y="454"/>
                </a:lnTo>
                <a:lnTo>
                  <a:pt x="266" y="458"/>
                </a:lnTo>
                <a:lnTo>
                  <a:pt x="268" y="464"/>
                </a:lnTo>
                <a:lnTo>
                  <a:pt x="266" y="466"/>
                </a:lnTo>
                <a:lnTo>
                  <a:pt x="268" y="468"/>
                </a:lnTo>
                <a:lnTo>
                  <a:pt x="266" y="468"/>
                </a:lnTo>
                <a:lnTo>
                  <a:pt x="268" y="470"/>
                </a:lnTo>
                <a:lnTo>
                  <a:pt x="264" y="478"/>
                </a:lnTo>
                <a:lnTo>
                  <a:pt x="264" y="482"/>
                </a:lnTo>
                <a:lnTo>
                  <a:pt x="260" y="486"/>
                </a:lnTo>
                <a:lnTo>
                  <a:pt x="260" y="492"/>
                </a:lnTo>
                <a:lnTo>
                  <a:pt x="258" y="498"/>
                </a:lnTo>
                <a:lnTo>
                  <a:pt x="252" y="502"/>
                </a:lnTo>
                <a:lnTo>
                  <a:pt x="258" y="508"/>
                </a:lnTo>
                <a:lnTo>
                  <a:pt x="254" y="510"/>
                </a:lnTo>
                <a:lnTo>
                  <a:pt x="258" y="514"/>
                </a:lnTo>
                <a:lnTo>
                  <a:pt x="250" y="520"/>
                </a:lnTo>
                <a:lnTo>
                  <a:pt x="252" y="520"/>
                </a:lnTo>
                <a:lnTo>
                  <a:pt x="250" y="520"/>
                </a:lnTo>
                <a:lnTo>
                  <a:pt x="250" y="522"/>
                </a:lnTo>
                <a:lnTo>
                  <a:pt x="250" y="524"/>
                </a:lnTo>
                <a:lnTo>
                  <a:pt x="250" y="526"/>
                </a:lnTo>
                <a:lnTo>
                  <a:pt x="248" y="526"/>
                </a:lnTo>
                <a:lnTo>
                  <a:pt x="250" y="528"/>
                </a:lnTo>
                <a:lnTo>
                  <a:pt x="254" y="542"/>
                </a:lnTo>
                <a:lnTo>
                  <a:pt x="252" y="544"/>
                </a:lnTo>
                <a:lnTo>
                  <a:pt x="254" y="552"/>
                </a:lnTo>
                <a:lnTo>
                  <a:pt x="248" y="556"/>
                </a:lnTo>
                <a:lnTo>
                  <a:pt x="250" y="556"/>
                </a:lnTo>
                <a:lnTo>
                  <a:pt x="248" y="556"/>
                </a:lnTo>
                <a:lnTo>
                  <a:pt x="246" y="560"/>
                </a:lnTo>
                <a:lnTo>
                  <a:pt x="240" y="564"/>
                </a:lnTo>
                <a:lnTo>
                  <a:pt x="238" y="562"/>
                </a:lnTo>
                <a:lnTo>
                  <a:pt x="234" y="566"/>
                </a:lnTo>
                <a:lnTo>
                  <a:pt x="230" y="562"/>
                </a:lnTo>
                <a:lnTo>
                  <a:pt x="224" y="564"/>
                </a:lnTo>
                <a:lnTo>
                  <a:pt x="214" y="562"/>
                </a:lnTo>
                <a:lnTo>
                  <a:pt x="212" y="560"/>
                </a:lnTo>
                <a:lnTo>
                  <a:pt x="210" y="556"/>
                </a:lnTo>
                <a:lnTo>
                  <a:pt x="208" y="554"/>
                </a:lnTo>
                <a:lnTo>
                  <a:pt x="206" y="556"/>
                </a:lnTo>
                <a:lnTo>
                  <a:pt x="202" y="554"/>
                </a:lnTo>
                <a:lnTo>
                  <a:pt x="200" y="560"/>
                </a:lnTo>
                <a:lnTo>
                  <a:pt x="194" y="554"/>
                </a:lnTo>
                <a:lnTo>
                  <a:pt x="192" y="556"/>
                </a:lnTo>
                <a:lnTo>
                  <a:pt x="194" y="556"/>
                </a:lnTo>
                <a:lnTo>
                  <a:pt x="190" y="560"/>
                </a:lnTo>
                <a:lnTo>
                  <a:pt x="186" y="556"/>
                </a:lnTo>
                <a:lnTo>
                  <a:pt x="180" y="562"/>
                </a:lnTo>
                <a:lnTo>
                  <a:pt x="174" y="562"/>
                </a:lnTo>
                <a:lnTo>
                  <a:pt x="170" y="564"/>
                </a:lnTo>
                <a:lnTo>
                  <a:pt x="168" y="562"/>
                </a:lnTo>
                <a:lnTo>
                  <a:pt x="166" y="564"/>
                </a:lnTo>
                <a:lnTo>
                  <a:pt x="164" y="556"/>
                </a:lnTo>
                <a:lnTo>
                  <a:pt x="160" y="554"/>
                </a:lnTo>
                <a:lnTo>
                  <a:pt x="160" y="552"/>
                </a:lnTo>
                <a:lnTo>
                  <a:pt x="158" y="550"/>
                </a:lnTo>
                <a:lnTo>
                  <a:pt x="158" y="548"/>
                </a:lnTo>
                <a:lnTo>
                  <a:pt x="152" y="550"/>
                </a:lnTo>
                <a:lnTo>
                  <a:pt x="150" y="548"/>
                </a:lnTo>
                <a:lnTo>
                  <a:pt x="150" y="542"/>
                </a:lnTo>
                <a:lnTo>
                  <a:pt x="150" y="540"/>
                </a:lnTo>
                <a:lnTo>
                  <a:pt x="146" y="540"/>
                </a:lnTo>
                <a:lnTo>
                  <a:pt x="148" y="536"/>
                </a:lnTo>
                <a:lnTo>
                  <a:pt x="144" y="528"/>
                </a:lnTo>
                <a:lnTo>
                  <a:pt x="144" y="526"/>
                </a:lnTo>
                <a:lnTo>
                  <a:pt x="142" y="526"/>
                </a:lnTo>
                <a:lnTo>
                  <a:pt x="142" y="514"/>
                </a:lnTo>
                <a:lnTo>
                  <a:pt x="140" y="510"/>
                </a:lnTo>
                <a:lnTo>
                  <a:pt x="140" y="504"/>
                </a:lnTo>
                <a:lnTo>
                  <a:pt x="142" y="502"/>
                </a:lnTo>
                <a:lnTo>
                  <a:pt x="142" y="500"/>
                </a:lnTo>
                <a:lnTo>
                  <a:pt x="144" y="494"/>
                </a:lnTo>
                <a:lnTo>
                  <a:pt x="144" y="488"/>
                </a:lnTo>
                <a:lnTo>
                  <a:pt x="142" y="486"/>
                </a:lnTo>
                <a:lnTo>
                  <a:pt x="142" y="484"/>
                </a:lnTo>
                <a:lnTo>
                  <a:pt x="146" y="470"/>
                </a:lnTo>
                <a:lnTo>
                  <a:pt x="144" y="464"/>
                </a:lnTo>
                <a:lnTo>
                  <a:pt x="138" y="452"/>
                </a:lnTo>
                <a:lnTo>
                  <a:pt x="128" y="444"/>
                </a:lnTo>
                <a:lnTo>
                  <a:pt x="126" y="438"/>
                </a:lnTo>
                <a:lnTo>
                  <a:pt x="126" y="430"/>
                </a:lnTo>
                <a:lnTo>
                  <a:pt x="120" y="422"/>
                </a:lnTo>
                <a:lnTo>
                  <a:pt x="120" y="418"/>
                </a:lnTo>
                <a:lnTo>
                  <a:pt x="124" y="412"/>
                </a:lnTo>
                <a:lnTo>
                  <a:pt x="124" y="406"/>
                </a:lnTo>
                <a:lnTo>
                  <a:pt x="130" y="402"/>
                </a:lnTo>
                <a:lnTo>
                  <a:pt x="134" y="400"/>
                </a:lnTo>
                <a:lnTo>
                  <a:pt x="138" y="398"/>
                </a:lnTo>
                <a:lnTo>
                  <a:pt x="180" y="228"/>
                </a:lnTo>
                <a:lnTo>
                  <a:pt x="160" y="224"/>
                </a:lnTo>
                <a:lnTo>
                  <a:pt x="0" y="220"/>
                </a:lnTo>
                <a:lnTo>
                  <a:pt x="4" y="48"/>
                </a:lnTo>
                <a:lnTo>
                  <a:pt x="190" y="5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6" name="Freeform 150"/>
          <p:cNvSpPr>
            <a:spLocks/>
          </p:cNvSpPr>
          <p:nvPr/>
        </p:nvSpPr>
        <p:spPr bwMode="auto">
          <a:xfrm>
            <a:off x="4691380" y="2676123"/>
            <a:ext cx="815975" cy="619125"/>
          </a:xfrm>
          <a:custGeom>
            <a:avLst/>
            <a:gdLst>
              <a:gd name="T0" fmla="*/ 511175 w 514"/>
              <a:gd name="T1" fmla="*/ 79375 h 390"/>
              <a:gd name="T2" fmla="*/ 536575 w 514"/>
              <a:gd name="T3" fmla="*/ 104775 h 390"/>
              <a:gd name="T4" fmla="*/ 568325 w 514"/>
              <a:gd name="T5" fmla="*/ 107950 h 390"/>
              <a:gd name="T6" fmla="*/ 577850 w 514"/>
              <a:gd name="T7" fmla="*/ 98425 h 390"/>
              <a:gd name="T8" fmla="*/ 587375 w 514"/>
              <a:gd name="T9" fmla="*/ 136525 h 390"/>
              <a:gd name="T10" fmla="*/ 574675 w 514"/>
              <a:gd name="T11" fmla="*/ 146050 h 390"/>
              <a:gd name="T12" fmla="*/ 600075 w 514"/>
              <a:gd name="T13" fmla="*/ 187325 h 390"/>
              <a:gd name="T14" fmla="*/ 654050 w 514"/>
              <a:gd name="T15" fmla="*/ 225425 h 390"/>
              <a:gd name="T16" fmla="*/ 704850 w 514"/>
              <a:gd name="T17" fmla="*/ 254000 h 390"/>
              <a:gd name="T18" fmla="*/ 746125 w 514"/>
              <a:gd name="T19" fmla="*/ 257175 h 390"/>
              <a:gd name="T20" fmla="*/ 755650 w 514"/>
              <a:gd name="T21" fmla="*/ 263525 h 390"/>
              <a:gd name="T22" fmla="*/ 752475 w 514"/>
              <a:gd name="T23" fmla="*/ 279400 h 390"/>
              <a:gd name="T24" fmla="*/ 762000 w 514"/>
              <a:gd name="T25" fmla="*/ 279400 h 390"/>
              <a:gd name="T26" fmla="*/ 781050 w 514"/>
              <a:gd name="T27" fmla="*/ 288925 h 390"/>
              <a:gd name="T28" fmla="*/ 777875 w 514"/>
              <a:gd name="T29" fmla="*/ 301625 h 390"/>
              <a:gd name="T30" fmla="*/ 790575 w 514"/>
              <a:gd name="T31" fmla="*/ 304800 h 390"/>
              <a:gd name="T32" fmla="*/ 793750 w 514"/>
              <a:gd name="T33" fmla="*/ 298450 h 390"/>
              <a:gd name="T34" fmla="*/ 790575 w 514"/>
              <a:gd name="T35" fmla="*/ 311150 h 390"/>
              <a:gd name="T36" fmla="*/ 815975 w 514"/>
              <a:gd name="T37" fmla="*/ 314325 h 390"/>
              <a:gd name="T38" fmla="*/ 571500 w 514"/>
              <a:gd name="T39" fmla="*/ 469900 h 390"/>
              <a:gd name="T40" fmla="*/ 542925 w 514"/>
              <a:gd name="T41" fmla="*/ 450850 h 390"/>
              <a:gd name="T42" fmla="*/ 530225 w 514"/>
              <a:gd name="T43" fmla="*/ 441325 h 390"/>
              <a:gd name="T44" fmla="*/ 485775 w 514"/>
              <a:gd name="T45" fmla="*/ 434975 h 390"/>
              <a:gd name="T46" fmla="*/ 247650 w 514"/>
              <a:gd name="T47" fmla="*/ 473075 h 390"/>
              <a:gd name="T48" fmla="*/ 180975 w 514"/>
              <a:gd name="T49" fmla="*/ 603250 h 390"/>
              <a:gd name="T50" fmla="*/ 155575 w 514"/>
              <a:gd name="T51" fmla="*/ 606425 h 390"/>
              <a:gd name="T52" fmla="*/ 136525 w 514"/>
              <a:gd name="T53" fmla="*/ 609600 h 390"/>
              <a:gd name="T54" fmla="*/ 120650 w 514"/>
              <a:gd name="T55" fmla="*/ 615950 h 390"/>
              <a:gd name="T56" fmla="*/ 104775 w 514"/>
              <a:gd name="T57" fmla="*/ 609600 h 390"/>
              <a:gd name="T58" fmla="*/ 88900 w 514"/>
              <a:gd name="T59" fmla="*/ 603250 h 390"/>
              <a:gd name="T60" fmla="*/ 66675 w 514"/>
              <a:gd name="T61" fmla="*/ 600075 h 390"/>
              <a:gd name="T62" fmla="*/ 53975 w 514"/>
              <a:gd name="T63" fmla="*/ 587375 h 390"/>
              <a:gd name="T64" fmla="*/ 19050 w 514"/>
              <a:gd name="T65" fmla="*/ 590550 h 390"/>
              <a:gd name="T66" fmla="*/ 25400 w 514"/>
              <a:gd name="T67" fmla="*/ 523875 h 390"/>
              <a:gd name="T68" fmla="*/ 38100 w 514"/>
              <a:gd name="T69" fmla="*/ 234950 h 390"/>
              <a:gd name="T70" fmla="*/ 82550 w 514"/>
              <a:gd name="T71" fmla="*/ 79375 h 390"/>
              <a:gd name="T72" fmla="*/ 69850 w 514"/>
              <a:gd name="T73" fmla="*/ 53975 h 390"/>
              <a:gd name="T74" fmla="*/ 152400 w 514"/>
              <a:gd name="T75" fmla="*/ 0 h 390"/>
              <a:gd name="T76" fmla="*/ 174625 w 514"/>
              <a:gd name="T77" fmla="*/ 19050 h 390"/>
              <a:gd name="T78" fmla="*/ 200025 w 514"/>
              <a:gd name="T79" fmla="*/ 57150 h 390"/>
              <a:gd name="T80" fmla="*/ 238125 w 514"/>
              <a:gd name="T81" fmla="*/ 85725 h 390"/>
              <a:gd name="T82" fmla="*/ 320675 w 514"/>
              <a:gd name="T83" fmla="*/ 79375 h 390"/>
              <a:gd name="T84" fmla="*/ 384175 w 514"/>
              <a:gd name="T85" fmla="*/ 73025 h 390"/>
              <a:gd name="T86" fmla="*/ 438150 w 514"/>
              <a:gd name="T87" fmla="*/ 44450 h 390"/>
              <a:gd name="T88" fmla="*/ 482600 w 514"/>
              <a:gd name="T89" fmla="*/ 63500 h 390"/>
              <a:gd name="T90" fmla="*/ 492125 w 514"/>
              <a:gd name="T91" fmla="*/ 60325 h 39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14" h="390">
                <a:moveTo>
                  <a:pt x="310" y="38"/>
                </a:moveTo>
                <a:lnTo>
                  <a:pt x="312" y="42"/>
                </a:lnTo>
                <a:lnTo>
                  <a:pt x="322" y="50"/>
                </a:lnTo>
                <a:lnTo>
                  <a:pt x="324" y="54"/>
                </a:lnTo>
                <a:lnTo>
                  <a:pt x="336" y="58"/>
                </a:lnTo>
                <a:lnTo>
                  <a:pt x="338" y="66"/>
                </a:lnTo>
                <a:lnTo>
                  <a:pt x="340" y="68"/>
                </a:lnTo>
                <a:lnTo>
                  <a:pt x="354" y="70"/>
                </a:lnTo>
                <a:lnTo>
                  <a:pt x="358" y="68"/>
                </a:lnTo>
                <a:lnTo>
                  <a:pt x="356" y="60"/>
                </a:lnTo>
                <a:lnTo>
                  <a:pt x="360" y="60"/>
                </a:lnTo>
                <a:lnTo>
                  <a:pt x="364" y="62"/>
                </a:lnTo>
                <a:lnTo>
                  <a:pt x="366" y="74"/>
                </a:lnTo>
                <a:lnTo>
                  <a:pt x="372" y="78"/>
                </a:lnTo>
                <a:lnTo>
                  <a:pt x="370" y="86"/>
                </a:lnTo>
                <a:lnTo>
                  <a:pt x="364" y="88"/>
                </a:lnTo>
                <a:lnTo>
                  <a:pt x="366" y="94"/>
                </a:lnTo>
                <a:lnTo>
                  <a:pt x="362" y="92"/>
                </a:lnTo>
                <a:lnTo>
                  <a:pt x="366" y="110"/>
                </a:lnTo>
                <a:lnTo>
                  <a:pt x="376" y="116"/>
                </a:lnTo>
                <a:lnTo>
                  <a:pt x="378" y="118"/>
                </a:lnTo>
                <a:lnTo>
                  <a:pt x="380" y="122"/>
                </a:lnTo>
                <a:lnTo>
                  <a:pt x="406" y="142"/>
                </a:lnTo>
                <a:lnTo>
                  <a:pt x="412" y="142"/>
                </a:lnTo>
                <a:lnTo>
                  <a:pt x="422" y="146"/>
                </a:lnTo>
                <a:lnTo>
                  <a:pt x="438" y="152"/>
                </a:lnTo>
                <a:lnTo>
                  <a:pt x="444" y="160"/>
                </a:lnTo>
                <a:lnTo>
                  <a:pt x="450" y="160"/>
                </a:lnTo>
                <a:lnTo>
                  <a:pt x="466" y="158"/>
                </a:lnTo>
                <a:lnTo>
                  <a:pt x="470" y="162"/>
                </a:lnTo>
                <a:lnTo>
                  <a:pt x="466" y="168"/>
                </a:lnTo>
                <a:lnTo>
                  <a:pt x="466" y="172"/>
                </a:lnTo>
                <a:lnTo>
                  <a:pt x="476" y="166"/>
                </a:lnTo>
                <a:lnTo>
                  <a:pt x="478" y="172"/>
                </a:lnTo>
                <a:lnTo>
                  <a:pt x="474" y="174"/>
                </a:lnTo>
                <a:lnTo>
                  <a:pt x="474" y="176"/>
                </a:lnTo>
                <a:lnTo>
                  <a:pt x="478" y="176"/>
                </a:lnTo>
                <a:lnTo>
                  <a:pt x="480" y="178"/>
                </a:lnTo>
                <a:lnTo>
                  <a:pt x="480" y="176"/>
                </a:lnTo>
                <a:lnTo>
                  <a:pt x="486" y="178"/>
                </a:lnTo>
                <a:lnTo>
                  <a:pt x="486" y="182"/>
                </a:lnTo>
                <a:lnTo>
                  <a:pt x="492" y="182"/>
                </a:lnTo>
                <a:lnTo>
                  <a:pt x="490" y="186"/>
                </a:lnTo>
                <a:lnTo>
                  <a:pt x="492" y="186"/>
                </a:lnTo>
                <a:lnTo>
                  <a:pt x="490" y="190"/>
                </a:lnTo>
                <a:lnTo>
                  <a:pt x="494" y="188"/>
                </a:lnTo>
                <a:lnTo>
                  <a:pt x="494" y="192"/>
                </a:lnTo>
                <a:lnTo>
                  <a:pt x="498" y="192"/>
                </a:lnTo>
                <a:lnTo>
                  <a:pt x="500" y="190"/>
                </a:lnTo>
                <a:lnTo>
                  <a:pt x="498" y="188"/>
                </a:lnTo>
                <a:lnTo>
                  <a:pt x="500" y="188"/>
                </a:lnTo>
                <a:lnTo>
                  <a:pt x="502" y="194"/>
                </a:lnTo>
                <a:lnTo>
                  <a:pt x="498" y="194"/>
                </a:lnTo>
                <a:lnTo>
                  <a:pt x="498" y="196"/>
                </a:lnTo>
                <a:lnTo>
                  <a:pt x="506" y="200"/>
                </a:lnTo>
                <a:lnTo>
                  <a:pt x="512" y="196"/>
                </a:lnTo>
                <a:lnTo>
                  <a:pt x="514" y="198"/>
                </a:lnTo>
                <a:lnTo>
                  <a:pt x="364" y="304"/>
                </a:lnTo>
                <a:lnTo>
                  <a:pt x="362" y="302"/>
                </a:lnTo>
                <a:lnTo>
                  <a:pt x="360" y="296"/>
                </a:lnTo>
                <a:lnTo>
                  <a:pt x="354" y="290"/>
                </a:lnTo>
                <a:lnTo>
                  <a:pt x="350" y="290"/>
                </a:lnTo>
                <a:lnTo>
                  <a:pt x="342" y="284"/>
                </a:lnTo>
                <a:lnTo>
                  <a:pt x="338" y="284"/>
                </a:lnTo>
                <a:lnTo>
                  <a:pt x="334" y="282"/>
                </a:lnTo>
                <a:lnTo>
                  <a:pt x="334" y="278"/>
                </a:lnTo>
                <a:lnTo>
                  <a:pt x="332" y="276"/>
                </a:lnTo>
                <a:lnTo>
                  <a:pt x="324" y="278"/>
                </a:lnTo>
                <a:lnTo>
                  <a:pt x="306" y="274"/>
                </a:lnTo>
                <a:lnTo>
                  <a:pt x="304" y="270"/>
                </a:lnTo>
                <a:lnTo>
                  <a:pt x="240" y="294"/>
                </a:lnTo>
                <a:lnTo>
                  <a:pt x="156" y="298"/>
                </a:lnTo>
                <a:lnTo>
                  <a:pt x="130" y="324"/>
                </a:lnTo>
                <a:lnTo>
                  <a:pt x="114" y="376"/>
                </a:lnTo>
                <a:lnTo>
                  <a:pt x="114" y="380"/>
                </a:lnTo>
                <a:lnTo>
                  <a:pt x="106" y="378"/>
                </a:lnTo>
                <a:lnTo>
                  <a:pt x="98" y="382"/>
                </a:lnTo>
                <a:lnTo>
                  <a:pt x="94" y="380"/>
                </a:lnTo>
                <a:lnTo>
                  <a:pt x="86" y="384"/>
                </a:lnTo>
                <a:lnTo>
                  <a:pt x="82" y="384"/>
                </a:lnTo>
                <a:lnTo>
                  <a:pt x="80" y="384"/>
                </a:lnTo>
                <a:lnTo>
                  <a:pt x="76" y="388"/>
                </a:lnTo>
                <a:lnTo>
                  <a:pt x="74" y="388"/>
                </a:lnTo>
                <a:lnTo>
                  <a:pt x="70" y="390"/>
                </a:lnTo>
                <a:lnTo>
                  <a:pt x="66" y="384"/>
                </a:lnTo>
                <a:lnTo>
                  <a:pt x="64" y="384"/>
                </a:lnTo>
                <a:lnTo>
                  <a:pt x="62" y="380"/>
                </a:lnTo>
                <a:lnTo>
                  <a:pt x="56" y="380"/>
                </a:lnTo>
                <a:lnTo>
                  <a:pt x="52" y="380"/>
                </a:lnTo>
                <a:lnTo>
                  <a:pt x="44" y="376"/>
                </a:lnTo>
                <a:lnTo>
                  <a:pt x="42" y="378"/>
                </a:lnTo>
                <a:lnTo>
                  <a:pt x="40" y="372"/>
                </a:lnTo>
                <a:lnTo>
                  <a:pt x="38" y="372"/>
                </a:lnTo>
                <a:lnTo>
                  <a:pt x="34" y="370"/>
                </a:lnTo>
                <a:lnTo>
                  <a:pt x="32" y="374"/>
                </a:lnTo>
                <a:lnTo>
                  <a:pt x="26" y="372"/>
                </a:lnTo>
                <a:lnTo>
                  <a:pt x="12" y="372"/>
                </a:lnTo>
                <a:lnTo>
                  <a:pt x="2" y="368"/>
                </a:lnTo>
                <a:lnTo>
                  <a:pt x="0" y="362"/>
                </a:lnTo>
                <a:lnTo>
                  <a:pt x="16" y="330"/>
                </a:lnTo>
                <a:lnTo>
                  <a:pt x="30" y="282"/>
                </a:lnTo>
                <a:lnTo>
                  <a:pt x="18" y="186"/>
                </a:lnTo>
                <a:lnTo>
                  <a:pt x="24" y="148"/>
                </a:lnTo>
                <a:lnTo>
                  <a:pt x="34" y="114"/>
                </a:lnTo>
                <a:lnTo>
                  <a:pt x="56" y="52"/>
                </a:lnTo>
                <a:lnTo>
                  <a:pt x="52" y="50"/>
                </a:lnTo>
                <a:lnTo>
                  <a:pt x="52" y="46"/>
                </a:lnTo>
                <a:lnTo>
                  <a:pt x="46" y="40"/>
                </a:lnTo>
                <a:lnTo>
                  <a:pt x="44" y="34"/>
                </a:lnTo>
                <a:lnTo>
                  <a:pt x="38" y="28"/>
                </a:lnTo>
                <a:lnTo>
                  <a:pt x="34" y="22"/>
                </a:lnTo>
                <a:lnTo>
                  <a:pt x="96" y="0"/>
                </a:lnTo>
                <a:lnTo>
                  <a:pt x="102" y="0"/>
                </a:lnTo>
                <a:lnTo>
                  <a:pt x="106" y="10"/>
                </a:lnTo>
                <a:lnTo>
                  <a:pt x="110" y="12"/>
                </a:lnTo>
                <a:lnTo>
                  <a:pt x="116" y="12"/>
                </a:lnTo>
                <a:lnTo>
                  <a:pt x="122" y="16"/>
                </a:lnTo>
                <a:lnTo>
                  <a:pt x="126" y="36"/>
                </a:lnTo>
                <a:lnTo>
                  <a:pt x="138" y="46"/>
                </a:lnTo>
                <a:lnTo>
                  <a:pt x="142" y="50"/>
                </a:lnTo>
                <a:lnTo>
                  <a:pt x="150" y="54"/>
                </a:lnTo>
                <a:lnTo>
                  <a:pt x="172" y="42"/>
                </a:lnTo>
                <a:lnTo>
                  <a:pt x="192" y="52"/>
                </a:lnTo>
                <a:lnTo>
                  <a:pt x="202" y="50"/>
                </a:lnTo>
                <a:lnTo>
                  <a:pt x="218" y="54"/>
                </a:lnTo>
                <a:lnTo>
                  <a:pt x="224" y="56"/>
                </a:lnTo>
                <a:lnTo>
                  <a:pt x="242" y="46"/>
                </a:lnTo>
                <a:lnTo>
                  <a:pt x="254" y="36"/>
                </a:lnTo>
                <a:lnTo>
                  <a:pt x="262" y="32"/>
                </a:lnTo>
                <a:lnTo>
                  <a:pt x="276" y="28"/>
                </a:lnTo>
                <a:lnTo>
                  <a:pt x="286" y="30"/>
                </a:lnTo>
                <a:lnTo>
                  <a:pt x="300" y="38"/>
                </a:lnTo>
                <a:lnTo>
                  <a:pt x="304" y="40"/>
                </a:lnTo>
                <a:lnTo>
                  <a:pt x="310" y="38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7" name="Freeform 151"/>
          <p:cNvSpPr>
            <a:spLocks/>
          </p:cNvSpPr>
          <p:nvPr/>
        </p:nvSpPr>
        <p:spPr bwMode="auto">
          <a:xfrm>
            <a:off x="4345305" y="1818873"/>
            <a:ext cx="447675" cy="431800"/>
          </a:xfrm>
          <a:custGeom>
            <a:avLst/>
            <a:gdLst>
              <a:gd name="T0" fmla="*/ 6350 w 282"/>
              <a:gd name="T1" fmla="*/ 3175 h 272"/>
              <a:gd name="T2" fmla="*/ 15875 w 282"/>
              <a:gd name="T3" fmla="*/ 12700 h 272"/>
              <a:gd name="T4" fmla="*/ 22225 w 282"/>
              <a:gd name="T5" fmla="*/ 3175 h 272"/>
              <a:gd name="T6" fmla="*/ 47625 w 282"/>
              <a:gd name="T7" fmla="*/ 6350 h 272"/>
              <a:gd name="T8" fmla="*/ 69850 w 282"/>
              <a:gd name="T9" fmla="*/ 22225 h 272"/>
              <a:gd name="T10" fmla="*/ 85725 w 282"/>
              <a:gd name="T11" fmla="*/ 34925 h 272"/>
              <a:gd name="T12" fmla="*/ 111125 w 282"/>
              <a:gd name="T13" fmla="*/ 53975 h 272"/>
              <a:gd name="T14" fmla="*/ 142875 w 282"/>
              <a:gd name="T15" fmla="*/ 57150 h 272"/>
              <a:gd name="T16" fmla="*/ 203200 w 282"/>
              <a:gd name="T17" fmla="*/ 130175 h 272"/>
              <a:gd name="T18" fmla="*/ 228600 w 282"/>
              <a:gd name="T19" fmla="*/ 146050 h 272"/>
              <a:gd name="T20" fmla="*/ 254000 w 282"/>
              <a:gd name="T21" fmla="*/ 146050 h 272"/>
              <a:gd name="T22" fmla="*/ 288925 w 282"/>
              <a:gd name="T23" fmla="*/ 174625 h 272"/>
              <a:gd name="T24" fmla="*/ 339725 w 282"/>
              <a:gd name="T25" fmla="*/ 203200 h 272"/>
              <a:gd name="T26" fmla="*/ 365125 w 282"/>
              <a:gd name="T27" fmla="*/ 228600 h 272"/>
              <a:gd name="T28" fmla="*/ 377825 w 282"/>
              <a:gd name="T29" fmla="*/ 257175 h 272"/>
              <a:gd name="T30" fmla="*/ 400050 w 282"/>
              <a:gd name="T31" fmla="*/ 269875 h 272"/>
              <a:gd name="T32" fmla="*/ 412750 w 282"/>
              <a:gd name="T33" fmla="*/ 279400 h 272"/>
              <a:gd name="T34" fmla="*/ 428625 w 282"/>
              <a:gd name="T35" fmla="*/ 314325 h 272"/>
              <a:gd name="T36" fmla="*/ 447675 w 282"/>
              <a:gd name="T37" fmla="*/ 371475 h 272"/>
              <a:gd name="T38" fmla="*/ 425450 w 282"/>
              <a:gd name="T39" fmla="*/ 361950 h 272"/>
              <a:gd name="T40" fmla="*/ 400050 w 282"/>
              <a:gd name="T41" fmla="*/ 371475 h 272"/>
              <a:gd name="T42" fmla="*/ 396875 w 282"/>
              <a:gd name="T43" fmla="*/ 374650 h 272"/>
              <a:gd name="T44" fmla="*/ 368300 w 282"/>
              <a:gd name="T45" fmla="*/ 361950 h 272"/>
              <a:gd name="T46" fmla="*/ 352425 w 282"/>
              <a:gd name="T47" fmla="*/ 358775 h 272"/>
              <a:gd name="T48" fmla="*/ 333375 w 282"/>
              <a:gd name="T49" fmla="*/ 365125 h 272"/>
              <a:gd name="T50" fmla="*/ 317500 w 282"/>
              <a:gd name="T51" fmla="*/ 368300 h 272"/>
              <a:gd name="T52" fmla="*/ 307975 w 282"/>
              <a:gd name="T53" fmla="*/ 361950 h 272"/>
              <a:gd name="T54" fmla="*/ 307975 w 282"/>
              <a:gd name="T55" fmla="*/ 377825 h 272"/>
              <a:gd name="T56" fmla="*/ 301625 w 282"/>
              <a:gd name="T57" fmla="*/ 387350 h 272"/>
              <a:gd name="T58" fmla="*/ 292100 w 282"/>
              <a:gd name="T59" fmla="*/ 374650 h 272"/>
              <a:gd name="T60" fmla="*/ 285750 w 282"/>
              <a:gd name="T61" fmla="*/ 387350 h 272"/>
              <a:gd name="T62" fmla="*/ 279400 w 282"/>
              <a:gd name="T63" fmla="*/ 390525 h 272"/>
              <a:gd name="T64" fmla="*/ 269875 w 282"/>
              <a:gd name="T65" fmla="*/ 396875 h 272"/>
              <a:gd name="T66" fmla="*/ 257175 w 282"/>
              <a:gd name="T67" fmla="*/ 390525 h 272"/>
              <a:gd name="T68" fmla="*/ 247650 w 282"/>
              <a:gd name="T69" fmla="*/ 396875 h 272"/>
              <a:gd name="T70" fmla="*/ 238125 w 282"/>
              <a:gd name="T71" fmla="*/ 406400 h 272"/>
              <a:gd name="T72" fmla="*/ 222250 w 282"/>
              <a:gd name="T73" fmla="*/ 409575 h 272"/>
              <a:gd name="T74" fmla="*/ 215900 w 282"/>
              <a:gd name="T75" fmla="*/ 415925 h 272"/>
              <a:gd name="T76" fmla="*/ 206375 w 282"/>
              <a:gd name="T77" fmla="*/ 415925 h 272"/>
              <a:gd name="T78" fmla="*/ 196850 w 282"/>
              <a:gd name="T79" fmla="*/ 425450 h 272"/>
              <a:gd name="T80" fmla="*/ 190500 w 282"/>
              <a:gd name="T81" fmla="*/ 428625 h 272"/>
              <a:gd name="T82" fmla="*/ 177800 w 282"/>
              <a:gd name="T83" fmla="*/ 425450 h 272"/>
              <a:gd name="T84" fmla="*/ 79375 w 282"/>
              <a:gd name="T85" fmla="*/ 247650 h 272"/>
              <a:gd name="T86" fmla="*/ 57150 w 282"/>
              <a:gd name="T87" fmla="*/ 187325 h 272"/>
              <a:gd name="T88" fmla="*/ 63500 w 282"/>
              <a:gd name="T89" fmla="*/ 171450 h 272"/>
              <a:gd name="T90" fmla="*/ 69850 w 282"/>
              <a:gd name="T91" fmla="*/ 165100 h 272"/>
              <a:gd name="T92" fmla="*/ 79375 w 282"/>
              <a:gd name="T93" fmla="*/ 146050 h 272"/>
              <a:gd name="T94" fmla="*/ 69850 w 282"/>
              <a:gd name="T95" fmla="*/ 136525 h 272"/>
              <a:gd name="T96" fmla="*/ 41275 w 282"/>
              <a:gd name="T97" fmla="*/ 152400 h 272"/>
              <a:gd name="T98" fmla="*/ 0 w 282"/>
              <a:gd name="T99" fmla="*/ 0 h 272"/>
              <a:gd name="T100" fmla="*/ 0 w 282"/>
              <a:gd name="T101" fmla="*/ 0 h 27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2" h="272">
                <a:moveTo>
                  <a:pt x="0" y="0"/>
                </a:moveTo>
                <a:lnTo>
                  <a:pt x="4" y="2"/>
                </a:lnTo>
                <a:lnTo>
                  <a:pt x="4" y="8"/>
                </a:lnTo>
                <a:lnTo>
                  <a:pt x="10" y="8"/>
                </a:lnTo>
                <a:lnTo>
                  <a:pt x="10" y="4"/>
                </a:lnTo>
                <a:lnTo>
                  <a:pt x="14" y="2"/>
                </a:lnTo>
                <a:lnTo>
                  <a:pt x="24" y="2"/>
                </a:lnTo>
                <a:lnTo>
                  <a:pt x="30" y="4"/>
                </a:lnTo>
                <a:lnTo>
                  <a:pt x="38" y="12"/>
                </a:lnTo>
                <a:lnTo>
                  <a:pt x="44" y="14"/>
                </a:lnTo>
                <a:lnTo>
                  <a:pt x="50" y="20"/>
                </a:lnTo>
                <a:lnTo>
                  <a:pt x="54" y="22"/>
                </a:lnTo>
                <a:lnTo>
                  <a:pt x="60" y="32"/>
                </a:lnTo>
                <a:lnTo>
                  <a:pt x="70" y="34"/>
                </a:lnTo>
                <a:lnTo>
                  <a:pt x="80" y="32"/>
                </a:lnTo>
                <a:lnTo>
                  <a:pt x="90" y="36"/>
                </a:lnTo>
                <a:lnTo>
                  <a:pt x="102" y="60"/>
                </a:lnTo>
                <a:lnTo>
                  <a:pt x="128" y="82"/>
                </a:lnTo>
                <a:lnTo>
                  <a:pt x="136" y="86"/>
                </a:lnTo>
                <a:lnTo>
                  <a:pt x="144" y="92"/>
                </a:lnTo>
                <a:lnTo>
                  <a:pt x="150" y="94"/>
                </a:lnTo>
                <a:lnTo>
                  <a:pt x="160" y="92"/>
                </a:lnTo>
                <a:lnTo>
                  <a:pt x="176" y="104"/>
                </a:lnTo>
                <a:lnTo>
                  <a:pt x="182" y="110"/>
                </a:lnTo>
                <a:lnTo>
                  <a:pt x="198" y="116"/>
                </a:lnTo>
                <a:lnTo>
                  <a:pt x="214" y="128"/>
                </a:lnTo>
                <a:lnTo>
                  <a:pt x="220" y="138"/>
                </a:lnTo>
                <a:lnTo>
                  <a:pt x="230" y="144"/>
                </a:lnTo>
                <a:lnTo>
                  <a:pt x="232" y="156"/>
                </a:lnTo>
                <a:lnTo>
                  <a:pt x="238" y="162"/>
                </a:lnTo>
                <a:lnTo>
                  <a:pt x="244" y="166"/>
                </a:lnTo>
                <a:lnTo>
                  <a:pt x="252" y="170"/>
                </a:lnTo>
                <a:lnTo>
                  <a:pt x="254" y="174"/>
                </a:lnTo>
                <a:lnTo>
                  <a:pt x="260" y="176"/>
                </a:lnTo>
                <a:lnTo>
                  <a:pt x="264" y="182"/>
                </a:lnTo>
                <a:lnTo>
                  <a:pt x="270" y="198"/>
                </a:lnTo>
                <a:lnTo>
                  <a:pt x="274" y="224"/>
                </a:lnTo>
                <a:lnTo>
                  <a:pt x="282" y="234"/>
                </a:lnTo>
                <a:lnTo>
                  <a:pt x="278" y="234"/>
                </a:lnTo>
                <a:lnTo>
                  <a:pt x="268" y="228"/>
                </a:lnTo>
                <a:lnTo>
                  <a:pt x="264" y="232"/>
                </a:lnTo>
                <a:lnTo>
                  <a:pt x="252" y="234"/>
                </a:lnTo>
                <a:lnTo>
                  <a:pt x="252" y="236"/>
                </a:lnTo>
                <a:lnTo>
                  <a:pt x="250" y="236"/>
                </a:lnTo>
                <a:lnTo>
                  <a:pt x="238" y="230"/>
                </a:lnTo>
                <a:lnTo>
                  <a:pt x="232" y="228"/>
                </a:lnTo>
                <a:lnTo>
                  <a:pt x="224" y="224"/>
                </a:lnTo>
                <a:lnTo>
                  <a:pt x="222" y="226"/>
                </a:lnTo>
                <a:lnTo>
                  <a:pt x="212" y="226"/>
                </a:lnTo>
                <a:lnTo>
                  <a:pt x="210" y="230"/>
                </a:lnTo>
                <a:lnTo>
                  <a:pt x="204" y="228"/>
                </a:lnTo>
                <a:lnTo>
                  <a:pt x="200" y="232"/>
                </a:lnTo>
                <a:lnTo>
                  <a:pt x="196" y="228"/>
                </a:lnTo>
                <a:lnTo>
                  <a:pt x="194" y="228"/>
                </a:lnTo>
                <a:lnTo>
                  <a:pt x="196" y="236"/>
                </a:lnTo>
                <a:lnTo>
                  <a:pt x="194" y="238"/>
                </a:lnTo>
                <a:lnTo>
                  <a:pt x="190" y="236"/>
                </a:lnTo>
                <a:lnTo>
                  <a:pt x="190" y="244"/>
                </a:lnTo>
                <a:lnTo>
                  <a:pt x="188" y="244"/>
                </a:lnTo>
                <a:lnTo>
                  <a:pt x="184" y="236"/>
                </a:lnTo>
                <a:lnTo>
                  <a:pt x="182" y="236"/>
                </a:lnTo>
                <a:lnTo>
                  <a:pt x="180" y="244"/>
                </a:lnTo>
                <a:lnTo>
                  <a:pt x="178" y="242"/>
                </a:lnTo>
                <a:lnTo>
                  <a:pt x="176" y="246"/>
                </a:lnTo>
                <a:lnTo>
                  <a:pt x="168" y="246"/>
                </a:lnTo>
                <a:lnTo>
                  <a:pt x="170" y="250"/>
                </a:lnTo>
                <a:lnTo>
                  <a:pt x="168" y="252"/>
                </a:lnTo>
                <a:lnTo>
                  <a:pt x="162" y="246"/>
                </a:lnTo>
                <a:lnTo>
                  <a:pt x="158" y="250"/>
                </a:lnTo>
                <a:lnTo>
                  <a:pt x="156" y="250"/>
                </a:lnTo>
                <a:lnTo>
                  <a:pt x="154" y="258"/>
                </a:lnTo>
                <a:lnTo>
                  <a:pt x="150" y="256"/>
                </a:lnTo>
                <a:lnTo>
                  <a:pt x="148" y="262"/>
                </a:lnTo>
                <a:lnTo>
                  <a:pt x="140" y="258"/>
                </a:lnTo>
                <a:lnTo>
                  <a:pt x="140" y="262"/>
                </a:lnTo>
                <a:lnTo>
                  <a:pt x="136" y="262"/>
                </a:lnTo>
                <a:lnTo>
                  <a:pt x="136" y="264"/>
                </a:lnTo>
                <a:lnTo>
                  <a:pt x="130" y="262"/>
                </a:lnTo>
                <a:lnTo>
                  <a:pt x="130" y="266"/>
                </a:lnTo>
                <a:lnTo>
                  <a:pt x="124" y="268"/>
                </a:lnTo>
                <a:lnTo>
                  <a:pt x="124" y="272"/>
                </a:lnTo>
                <a:lnTo>
                  <a:pt x="120" y="270"/>
                </a:lnTo>
                <a:lnTo>
                  <a:pt x="118" y="272"/>
                </a:lnTo>
                <a:lnTo>
                  <a:pt x="112" y="268"/>
                </a:lnTo>
                <a:lnTo>
                  <a:pt x="112" y="270"/>
                </a:lnTo>
                <a:lnTo>
                  <a:pt x="50" y="156"/>
                </a:lnTo>
                <a:lnTo>
                  <a:pt x="34" y="122"/>
                </a:lnTo>
                <a:lnTo>
                  <a:pt x="36" y="118"/>
                </a:lnTo>
                <a:lnTo>
                  <a:pt x="42" y="114"/>
                </a:lnTo>
                <a:lnTo>
                  <a:pt x="40" y="108"/>
                </a:lnTo>
                <a:lnTo>
                  <a:pt x="44" y="106"/>
                </a:lnTo>
                <a:lnTo>
                  <a:pt x="44" y="104"/>
                </a:lnTo>
                <a:lnTo>
                  <a:pt x="50" y="102"/>
                </a:lnTo>
                <a:lnTo>
                  <a:pt x="50" y="92"/>
                </a:lnTo>
                <a:lnTo>
                  <a:pt x="46" y="90"/>
                </a:lnTo>
                <a:lnTo>
                  <a:pt x="44" y="86"/>
                </a:lnTo>
                <a:lnTo>
                  <a:pt x="26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8" name="Freeform 152"/>
          <p:cNvSpPr>
            <a:spLocks/>
          </p:cNvSpPr>
          <p:nvPr/>
        </p:nvSpPr>
        <p:spPr bwMode="auto">
          <a:xfrm>
            <a:off x="4561205" y="2174473"/>
            <a:ext cx="434975" cy="428625"/>
          </a:xfrm>
          <a:custGeom>
            <a:avLst/>
            <a:gdLst>
              <a:gd name="T0" fmla="*/ 247650 w 274"/>
              <a:gd name="T1" fmla="*/ 38100 h 270"/>
              <a:gd name="T2" fmla="*/ 254000 w 274"/>
              <a:gd name="T3" fmla="*/ 66675 h 270"/>
              <a:gd name="T4" fmla="*/ 279400 w 274"/>
              <a:gd name="T5" fmla="*/ 104775 h 270"/>
              <a:gd name="T6" fmla="*/ 298450 w 274"/>
              <a:gd name="T7" fmla="*/ 114300 h 270"/>
              <a:gd name="T8" fmla="*/ 323850 w 274"/>
              <a:gd name="T9" fmla="*/ 136525 h 270"/>
              <a:gd name="T10" fmla="*/ 342900 w 274"/>
              <a:gd name="T11" fmla="*/ 130175 h 270"/>
              <a:gd name="T12" fmla="*/ 368300 w 274"/>
              <a:gd name="T13" fmla="*/ 146050 h 270"/>
              <a:gd name="T14" fmla="*/ 403225 w 274"/>
              <a:gd name="T15" fmla="*/ 165100 h 270"/>
              <a:gd name="T16" fmla="*/ 431800 w 274"/>
              <a:gd name="T17" fmla="*/ 190500 h 270"/>
              <a:gd name="T18" fmla="*/ 155575 w 274"/>
              <a:gd name="T19" fmla="*/ 428625 h 270"/>
              <a:gd name="T20" fmla="*/ 133350 w 274"/>
              <a:gd name="T21" fmla="*/ 403225 h 270"/>
              <a:gd name="T22" fmla="*/ 123825 w 274"/>
              <a:gd name="T23" fmla="*/ 390525 h 270"/>
              <a:gd name="T24" fmla="*/ 107950 w 274"/>
              <a:gd name="T25" fmla="*/ 368300 h 270"/>
              <a:gd name="T26" fmla="*/ 107950 w 274"/>
              <a:gd name="T27" fmla="*/ 358775 h 270"/>
              <a:gd name="T28" fmla="*/ 98425 w 274"/>
              <a:gd name="T29" fmla="*/ 339725 h 270"/>
              <a:gd name="T30" fmla="*/ 69850 w 274"/>
              <a:gd name="T31" fmla="*/ 301625 h 270"/>
              <a:gd name="T32" fmla="*/ 63500 w 274"/>
              <a:gd name="T33" fmla="*/ 285750 h 270"/>
              <a:gd name="T34" fmla="*/ 44450 w 274"/>
              <a:gd name="T35" fmla="*/ 257175 h 270"/>
              <a:gd name="T36" fmla="*/ 41275 w 274"/>
              <a:gd name="T37" fmla="*/ 228600 h 270"/>
              <a:gd name="T38" fmla="*/ 3175 w 274"/>
              <a:gd name="T39" fmla="*/ 184150 h 270"/>
              <a:gd name="T40" fmla="*/ 19050 w 274"/>
              <a:gd name="T41" fmla="*/ 152400 h 270"/>
              <a:gd name="T42" fmla="*/ 31750 w 274"/>
              <a:gd name="T43" fmla="*/ 127000 h 270"/>
              <a:gd name="T44" fmla="*/ 9525 w 274"/>
              <a:gd name="T45" fmla="*/ 114300 h 270"/>
              <a:gd name="T46" fmla="*/ 3175 w 274"/>
              <a:gd name="T47" fmla="*/ 85725 h 270"/>
              <a:gd name="T48" fmla="*/ 0 w 274"/>
              <a:gd name="T49" fmla="*/ 76200 h 270"/>
              <a:gd name="T50" fmla="*/ 19050 w 274"/>
              <a:gd name="T51" fmla="*/ 60325 h 270"/>
              <a:gd name="T52" fmla="*/ 28575 w 274"/>
              <a:gd name="T53" fmla="*/ 53975 h 270"/>
              <a:gd name="T54" fmla="*/ 34925 w 274"/>
              <a:gd name="T55" fmla="*/ 41275 h 270"/>
              <a:gd name="T56" fmla="*/ 50800 w 274"/>
              <a:gd name="T57" fmla="*/ 44450 h 270"/>
              <a:gd name="T58" fmla="*/ 50800 w 274"/>
              <a:gd name="T59" fmla="*/ 34925 h 270"/>
              <a:gd name="T60" fmla="*/ 66675 w 274"/>
              <a:gd name="T61" fmla="*/ 28575 h 270"/>
              <a:gd name="T62" fmla="*/ 73025 w 274"/>
              <a:gd name="T63" fmla="*/ 19050 h 270"/>
              <a:gd name="T64" fmla="*/ 82550 w 274"/>
              <a:gd name="T65" fmla="*/ 31750 h 270"/>
              <a:gd name="T66" fmla="*/ 85725 w 274"/>
              <a:gd name="T67" fmla="*/ 19050 h 270"/>
              <a:gd name="T68" fmla="*/ 95250 w 274"/>
              <a:gd name="T69" fmla="*/ 19050 h 270"/>
              <a:gd name="T70" fmla="*/ 95250 w 274"/>
              <a:gd name="T71" fmla="*/ 6350 h 270"/>
              <a:gd name="T72" fmla="*/ 107950 w 274"/>
              <a:gd name="T73" fmla="*/ 6350 h 270"/>
              <a:gd name="T74" fmla="*/ 120650 w 274"/>
              <a:gd name="T75" fmla="*/ 3175 h 270"/>
              <a:gd name="T76" fmla="*/ 139700 w 274"/>
              <a:gd name="T77" fmla="*/ 0 h 270"/>
              <a:gd name="T78" fmla="*/ 161925 w 274"/>
              <a:gd name="T79" fmla="*/ 9525 h 270"/>
              <a:gd name="T80" fmla="*/ 184150 w 274"/>
              <a:gd name="T81" fmla="*/ 19050 h 270"/>
              <a:gd name="T82" fmla="*/ 203200 w 274"/>
              <a:gd name="T83" fmla="*/ 12700 h 270"/>
              <a:gd name="T84" fmla="*/ 225425 w 274"/>
              <a:gd name="T85" fmla="*/ 15875 h 270"/>
              <a:gd name="T86" fmla="*/ 231775 w 274"/>
              <a:gd name="T87" fmla="*/ 15875 h 270"/>
              <a:gd name="T88" fmla="*/ 231775 w 274"/>
              <a:gd name="T89" fmla="*/ 15875 h 2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74" h="270">
                <a:moveTo>
                  <a:pt x="146" y="10"/>
                </a:moveTo>
                <a:lnTo>
                  <a:pt x="156" y="24"/>
                </a:lnTo>
                <a:lnTo>
                  <a:pt x="160" y="28"/>
                </a:lnTo>
                <a:lnTo>
                  <a:pt x="160" y="42"/>
                </a:lnTo>
                <a:lnTo>
                  <a:pt x="162" y="54"/>
                </a:lnTo>
                <a:lnTo>
                  <a:pt x="176" y="66"/>
                </a:lnTo>
                <a:lnTo>
                  <a:pt x="184" y="68"/>
                </a:lnTo>
                <a:lnTo>
                  <a:pt x="188" y="72"/>
                </a:lnTo>
                <a:lnTo>
                  <a:pt x="196" y="82"/>
                </a:lnTo>
                <a:lnTo>
                  <a:pt x="204" y="86"/>
                </a:lnTo>
                <a:lnTo>
                  <a:pt x="208" y="86"/>
                </a:lnTo>
                <a:lnTo>
                  <a:pt x="216" y="82"/>
                </a:lnTo>
                <a:lnTo>
                  <a:pt x="222" y="82"/>
                </a:lnTo>
                <a:lnTo>
                  <a:pt x="232" y="92"/>
                </a:lnTo>
                <a:lnTo>
                  <a:pt x="244" y="94"/>
                </a:lnTo>
                <a:lnTo>
                  <a:pt x="254" y="104"/>
                </a:lnTo>
                <a:lnTo>
                  <a:pt x="262" y="106"/>
                </a:lnTo>
                <a:lnTo>
                  <a:pt x="272" y="120"/>
                </a:lnTo>
                <a:lnTo>
                  <a:pt x="274" y="122"/>
                </a:lnTo>
                <a:lnTo>
                  <a:pt x="98" y="270"/>
                </a:lnTo>
                <a:lnTo>
                  <a:pt x="86" y="262"/>
                </a:lnTo>
                <a:lnTo>
                  <a:pt x="84" y="254"/>
                </a:lnTo>
                <a:lnTo>
                  <a:pt x="78" y="250"/>
                </a:lnTo>
                <a:lnTo>
                  <a:pt x="78" y="246"/>
                </a:lnTo>
                <a:lnTo>
                  <a:pt x="74" y="236"/>
                </a:lnTo>
                <a:lnTo>
                  <a:pt x="68" y="232"/>
                </a:lnTo>
                <a:lnTo>
                  <a:pt x="66" y="230"/>
                </a:lnTo>
                <a:lnTo>
                  <a:pt x="68" y="226"/>
                </a:lnTo>
                <a:lnTo>
                  <a:pt x="72" y="220"/>
                </a:lnTo>
                <a:lnTo>
                  <a:pt x="62" y="214"/>
                </a:lnTo>
                <a:lnTo>
                  <a:pt x="52" y="194"/>
                </a:lnTo>
                <a:lnTo>
                  <a:pt x="44" y="190"/>
                </a:lnTo>
                <a:lnTo>
                  <a:pt x="38" y="182"/>
                </a:lnTo>
                <a:lnTo>
                  <a:pt x="40" y="180"/>
                </a:lnTo>
                <a:lnTo>
                  <a:pt x="38" y="172"/>
                </a:lnTo>
                <a:lnTo>
                  <a:pt x="28" y="162"/>
                </a:lnTo>
                <a:lnTo>
                  <a:pt x="28" y="156"/>
                </a:lnTo>
                <a:lnTo>
                  <a:pt x="26" y="144"/>
                </a:lnTo>
                <a:lnTo>
                  <a:pt x="38" y="132"/>
                </a:lnTo>
                <a:lnTo>
                  <a:pt x="2" y="116"/>
                </a:lnTo>
                <a:lnTo>
                  <a:pt x="4" y="104"/>
                </a:lnTo>
                <a:lnTo>
                  <a:pt x="12" y="96"/>
                </a:lnTo>
                <a:lnTo>
                  <a:pt x="18" y="88"/>
                </a:lnTo>
                <a:lnTo>
                  <a:pt x="20" y="80"/>
                </a:lnTo>
                <a:lnTo>
                  <a:pt x="14" y="80"/>
                </a:lnTo>
                <a:lnTo>
                  <a:pt x="6" y="72"/>
                </a:lnTo>
                <a:lnTo>
                  <a:pt x="6" y="64"/>
                </a:lnTo>
                <a:lnTo>
                  <a:pt x="2" y="54"/>
                </a:lnTo>
                <a:lnTo>
                  <a:pt x="0" y="54"/>
                </a:lnTo>
                <a:lnTo>
                  <a:pt x="0" y="48"/>
                </a:lnTo>
                <a:lnTo>
                  <a:pt x="12" y="42"/>
                </a:lnTo>
                <a:lnTo>
                  <a:pt x="12" y="38"/>
                </a:lnTo>
                <a:lnTo>
                  <a:pt x="14" y="32"/>
                </a:lnTo>
                <a:lnTo>
                  <a:pt x="18" y="34"/>
                </a:lnTo>
                <a:lnTo>
                  <a:pt x="20" y="26"/>
                </a:lnTo>
                <a:lnTo>
                  <a:pt x="22" y="26"/>
                </a:lnTo>
                <a:lnTo>
                  <a:pt x="26" y="22"/>
                </a:lnTo>
                <a:lnTo>
                  <a:pt x="32" y="28"/>
                </a:lnTo>
                <a:lnTo>
                  <a:pt x="34" y="26"/>
                </a:lnTo>
                <a:lnTo>
                  <a:pt x="32" y="22"/>
                </a:lnTo>
                <a:lnTo>
                  <a:pt x="40" y="22"/>
                </a:lnTo>
                <a:lnTo>
                  <a:pt x="42" y="18"/>
                </a:lnTo>
                <a:lnTo>
                  <a:pt x="44" y="20"/>
                </a:lnTo>
                <a:lnTo>
                  <a:pt x="46" y="12"/>
                </a:lnTo>
                <a:lnTo>
                  <a:pt x="48" y="12"/>
                </a:lnTo>
                <a:lnTo>
                  <a:pt x="52" y="20"/>
                </a:lnTo>
                <a:lnTo>
                  <a:pt x="54" y="20"/>
                </a:lnTo>
                <a:lnTo>
                  <a:pt x="54" y="12"/>
                </a:lnTo>
                <a:lnTo>
                  <a:pt x="58" y="14"/>
                </a:lnTo>
                <a:lnTo>
                  <a:pt x="60" y="12"/>
                </a:lnTo>
                <a:lnTo>
                  <a:pt x="58" y="4"/>
                </a:lnTo>
                <a:lnTo>
                  <a:pt x="60" y="4"/>
                </a:lnTo>
                <a:lnTo>
                  <a:pt x="64" y="8"/>
                </a:lnTo>
                <a:lnTo>
                  <a:pt x="68" y="4"/>
                </a:lnTo>
                <a:lnTo>
                  <a:pt x="74" y="6"/>
                </a:lnTo>
                <a:lnTo>
                  <a:pt x="76" y="2"/>
                </a:lnTo>
                <a:lnTo>
                  <a:pt x="86" y="2"/>
                </a:lnTo>
                <a:lnTo>
                  <a:pt x="88" y="0"/>
                </a:lnTo>
                <a:lnTo>
                  <a:pt x="96" y="4"/>
                </a:lnTo>
                <a:lnTo>
                  <a:pt x="102" y="6"/>
                </a:lnTo>
                <a:lnTo>
                  <a:pt x="114" y="12"/>
                </a:lnTo>
                <a:lnTo>
                  <a:pt x="116" y="12"/>
                </a:lnTo>
                <a:lnTo>
                  <a:pt x="116" y="10"/>
                </a:lnTo>
                <a:lnTo>
                  <a:pt x="128" y="8"/>
                </a:lnTo>
                <a:lnTo>
                  <a:pt x="132" y="4"/>
                </a:lnTo>
                <a:lnTo>
                  <a:pt x="142" y="10"/>
                </a:lnTo>
                <a:lnTo>
                  <a:pt x="146" y="1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9" name="Freeform 153"/>
          <p:cNvSpPr>
            <a:spLocks/>
          </p:cNvSpPr>
          <p:nvPr/>
        </p:nvSpPr>
        <p:spPr bwMode="auto">
          <a:xfrm>
            <a:off x="4342130" y="2222098"/>
            <a:ext cx="374650" cy="434975"/>
          </a:xfrm>
          <a:custGeom>
            <a:avLst/>
            <a:gdLst>
              <a:gd name="T0" fmla="*/ 180975 w 236"/>
              <a:gd name="T1" fmla="*/ 22225 h 274"/>
              <a:gd name="T2" fmla="*/ 193675 w 236"/>
              <a:gd name="T3" fmla="*/ 25400 h 274"/>
              <a:gd name="T4" fmla="*/ 200025 w 236"/>
              <a:gd name="T5" fmla="*/ 22225 h 274"/>
              <a:gd name="T6" fmla="*/ 209550 w 236"/>
              <a:gd name="T7" fmla="*/ 12700 h 274"/>
              <a:gd name="T8" fmla="*/ 219075 w 236"/>
              <a:gd name="T9" fmla="*/ 12700 h 274"/>
              <a:gd name="T10" fmla="*/ 225425 w 236"/>
              <a:gd name="T11" fmla="*/ 6350 h 274"/>
              <a:gd name="T12" fmla="*/ 238125 w 236"/>
              <a:gd name="T13" fmla="*/ 19050 h 274"/>
              <a:gd name="T14" fmla="*/ 219075 w 236"/>
              <a:gd name="T15" fmla="*/ 38100 h 274"/>
              <a:gd name="T16" fmla="*/ 228600 w 236"/>
              <a:gd name="T17" fmla="*/ 53975 h 274"/>
              <a:gd name="T18" fmla="*/ 241300 w 236"/>
              <a:gd name="T19" fmla="*/ 79375 h 274"/>
              <a:gd name="T20" fmla="*/ 247650 w 236"/>
              <a:gd name="T21" fmla="*/ 92075 h 274"/>
              <a:gd name="T22" fmla="*/ 225425 w 236"/>
              <a:gd name="T23" fmla="*/ 117475 h 274"/>
              <a:gd name="T24" fmla="*/ 279400 w 236"/>
              <a:gd name="T25" fmla="*/ 161925 h 274"/>
              <a:gd name="T26" fmla="*/ 263525 w 236"/>
              <a:gd name="T27" fmla="*/ 200025 h 274"/>
              <a:gd name="T28" fmla="*/ 279400 w 236"/>
              <a:gd name="T29" fmla="*/ 225425 h 274"/>
              <a:gd name="T30" fmla="*/ 279400 w 236"/>
              <a:gd name="T31" fmla="*/ 241300 h 274"/>
              <a:gd name="T32" fmla="*/ 301625 w 236"/>
              <a:gd name="T33" fmla="*/ 260350 h 274"/>
              <a:gd name="T34" fmla="*/ 333375 w 236"/>
              <a:gd name="T35" fmla="*/ 301625 h 274"/>
              <a:gd name="T36" fmla="*/ 323850 w 236"/>
              <a:gd name="T37" fmla="*/ 317500 h 274"/>
              <a:gd name="T38" fmla="*/ 336550 w 236"/>
              <a:gd name="T39" fmla="*/ 327025 h 274"/>
              <a:gd name="T40" fmla="*/ 342900 w 236"/>
              <a:gd name="T41" fmla="*/ 349250 h 274"/>
              <a:gd name="T42" fmla="*/ 355600 w 236"/>
              <a:gd name="T43" fmla="*/ 368300 h 274"/>
              <a:gd name="T44" fmla="*/ 311150 w 236"/>
              <a:gd name="T45" fmla="*/ 434975 h 274"/>
              <a:gd name="T46" fmla="*/ 263525 w 236"/>
              <a:gd name="T47" fmla="*/ 434975 h 274"/>
              <a:gd name="T48" fmla="*/ 250825 w 236"/>
              <a:gd name="T49" fmla="*/ 419100 h 274"/>
              <a:gd name="T50" fmla="*/ 244475 w 236"/>
              <a:gd name="T51" fmla="*/ 409575 h 274"/>
              <a:gd name="T52" fmla="*/ 225425 w 236"/>
              <a:gd name="T53" fmla="*/ 409575 h 274"/>
              <a:gd name="T54" fmla="*/ 212725 w 236"/>
              <a:gd name="T55" fmla="*/ 403225 h 274"/>
              <a:gd name="T56" fmla="*/ 190500 w 236"/>
              <a:gd name="T57" fmla="*/ 400050 h 274"/>
              <a:gd name="T58" fmla="*/ 158750 w 236"/>
              <a:gd name="T59" fmla="*/ 403225 h 274"/>
              <a:gd name="T60" fmla="*/ 146050 w 236"/>
              <a:gd name="T61" fmla="*/ 400050 h 274"/>
              <a:gd name="T62" fmla="*/ 130175 w 236"/>
              <a:gd name="T63" fmla="*/ 387350 h 274"/>
              <a:gd name="T64" fmla="*/ 120650 w 236"/>
              <a:gd name="T65" fmla="*/ 377825 h 274"/>
              <a:gd name="T66" fmla="*/ 104775 w 236"/>
              <a:gd name="T67" fmla="*/ 384175 h 274"/>
              <a:gd name="T68" fmla="*/ 107950 w 236"/>
              <a:gd name="T69" fmla="*/ 355600 h 274"/>
              <a:gd name="T70" fmla="*/ 66675 w 236"/>
              <a:gd name="T71" fmla="*/ 263525 h 274"/>
              <a:gd name="T72" fmla="*/ 6350 w 236"/>
              <a:gd name="T73" fmla="*/ 66675 h 274"/>
              <a:gd name="T74" fmla="*/ 6350 w 236"/>
              <a:gd name="T75" fmla="*/ 53975 h 274"/>
              <a:gd name="T76" fmla="*/ 28575 w 236"/>
              <a:gd name="T77" fmla="*/ 60325 h 274"/>
              <a:gd name="T78" fmla="*/ 28575 w 236"/>
              <a:gd name="T79" fmla="*/ 50800 h 274"/>
              <a:gd name="T80" fmla="*/ 31750 w 236"/>
              <a:gd name="T81" fmla="*/ 34925 h 274"/>
              <a:gd name="T82" fmla="*/ 38100 w 236"/>
              <a:gd name="T83" fmla="*/ 34925 h 274"/>
              <a:gd name="T84" fmla="*/ 44450 w 236"/>
              <a:gd name="T85" fmla="*/ 44450 h 274"/>
              <a:gd name="T86" fmla="*/ 53975 w 236"/>
              <a:gd name="T87" fmla="*/ 31750 h 274"/>
              <a:gd name="T88" fmla="*/ 63500 w 236"/>
              <a:gd name="T89" fmla="*/ 28575 h 274"/>
              <a:gd name="T90" fmla="*/ 66675 w 236"/>
              <a:gd name="T91" fmla="*/ 31750 h 274"/>
              <a:gd name="T92" fmla="*/ 76200 w 236"/>
              <a:gd name="T93" fmla="*/ 28575 h 274"/>
              <a:gd name="T94" fmla="*/ 69850 w 236"/>
              <a:gd name="T95" fmla="*/ 12700 h 274"/>
              <a:gd name="T96" fmla="*/ 85725 w 236"/>
              <a:gd name="T97" fmla="*/ 22225 h 274"/>
              <a:gd name="T98" fmla="*/ 92075 w 236"/>
              <a:gd name="T99" fmla="*/ 22225 h 274"/>
              <a:gd name="T100" fmla="*/ 98425 w 236"/>
              <a:gd name="T101" fmla="*/ 22225 h 274"/>
              <a:gd name="T102" fmla="*/ 117475 w 236"/>
              <a:gd name="T103" fmla="*/ 25400 h 274"/>
              <a:gd name="T104" fmla="*/ 133350 w 236"/>
              <a:gd name="T105" fmla="*/ 22225 h 274"/>
              <a:gd name="T106" fmla="*/ 136525 w 236"/>
              <a:gd name="T107" fmla="*/ 12700 h 274"/>
              <a:gd name="T108" fmla="*/ 149225 w 236"/>
              <a:gd name="T109" fmla="*/ 0 h 274"/>
              <a:gd name="T110" fmla="*/ 149225 w 236"/>
              <a:gd name="T111" fmla="*/ 6350 h 274"/>
              <a:gd name="T112" fmla="*/ 158750 w 236"/>
              <a:gd name="T113" fmla="*/ 6350 h 274"/>
              <a:gd name="T114" fmla="*/ 171450 w 236"/>
              <a:gd name="T115" fmla="*/ 22225 h 274"/>
              <a:gd name="T116" fmla="*/ 180975 w 236"/>
              <a:gd name="T117" fmla="*/ 25400 h 274"/>
              <a:gd name="T118" fmla="*/ 180975 w 236"/>
              <a:gd name="T119" fmla="*/ 25400 h 27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36" h="274">
                <a:moveTo>
                  <a:pt x="114" y="16"/>
                </a:moveTo>
                <a:lnTo>
                  <a:pt x="114" y="14"/>
                </a:lnTo>
                <a:lnTo>
                  <a:pt x="120" y="18"/>
                </a:lnTo>
                <a:lnTo>
                  <a:pt x="122" y="16"/>
                </a:lnTo>
                <a:lnTo>
                  <a:pt x="126" y="18"/>
                </a:lnTo>
                <a:lnTo>
                  <a:pt x="126" y="14"/>
                </a:lnTo>
                <a:lnTo>
                  <a:pt x="132" y="12"/>
                </a:lnTo>
                <a:lnTo>
                  <a:pt x="132" y="8"/>
                </a:lnTo>
                <a:lnTo>
                  <a:pt x="138" y="10"/>
                </a:lnTo>
                <a:lnTo>
                  <a:pt x="138" y="8"/>
                </a:lnTo>
                <a:lnTo>
                  <a:pt x="142" y="8"/>
                </a:lnTo>
                <a:lnTo>
                  <a:pt x="142" y="4"/>
                </a:lnTo>
                <a:lnTo>
                  <a:pt x="150" y="8"/>
                </a:lnTo>
                <a:lnTo>
                  <a:pt x="150" y="12"/>
                </a:lnTo>
                <a:lnTo>
                  <a:pt x="138" y="18"/>
                </a:lnTo>
                <a:lnTo>
                  <a:pt x="138" y="24"/>
                </a:lnTo>
                <a:lnTo>
                  <a:pt x="140" y="24"/>
                </a:lnTo>
                <a:lnTo>
                  <a:pt x="144" y="34"/>
                </a:lnTo>
                <a:lnTo>
                  <a:pt x="144" y="42"/>
                </a:lnTo>
                <a:lnTo>
                  <a:pt x="152" y="50"/>
                </a:lnTo>
                <a:lnTo>
                  <a:pt x="158" y="50"/>
                </a:lnTo>
                <a:lnTo>
                  <a:pt x="156" y="58"/>
                </a:lnTo>
                <a:lnTo>
                  <a:pt x="150" y="66"/>
                </a:lnTo>
                <a:lnTo>
                  <a:pt x="142" y="74"/>
                </a:lnTo>
                <a:lnTo>
                  <a:pt x="140" y="86"/>
                </a:lnTo>
                <a:lnTo>
                  <a:pt x="176" y="102"/>
                </a:lnTo>
                <a:lnTo>
                  <a:pt x="164" y="114"/>
                </a:lnTo>
                <a:lnTo>
                  <a:pt x="166" y="126"/>
                </a:lnTo>
                <a:lnTo>
                  <a:pt x="166" y="132"/>
                </a:lnTo>
                <a:lnTo>
                  <a:pt x="176" y="142"/>
                </a:lnTo>
                <a:lnTo>
                  <a:pt x="178" y="150"/>
                </a:lnTo>
                <a:lnTo>
                  <a:pt x="176" y="152"/>
                </a:lnTo>
                <a:lnTo>
                  <a:pt x="182" y="160"/>
                </a:lnTo>
                <a:lnTo>
                  <a:pt x="190" y="164"/>
                </a:lnTo>
                <a:lnTo>
                  <a:pt x="200" y="184"/>
                </a:lnTo>
                <a:lnTo>
                  <a:pt x="210" y="190"/>
                </a:lnTo>
                <a:lnTo>
                  <a:pt x="206" y="196"/>
                </a:lnTo>
                <a:lnTo>
                  <a:pt x="204" y="200"/>
                </a:lnTo>
                <a:lnTo>
                  <a:pt x="206" y="202"/>
                </a:lnTo>
                <a:lnTo>
                  <a:pt x="212" y="206"/>
                </a:lnTo>
                <a:lnTo>
                  <a:pt x="216" y="216"/>
                </a:lnTo>
                <a:lnTo>
                  <a:pt x="216" y="220"/>
                </a:lnTo>
                <a:lnTo>
                  <a:pt x="222" y="224"/>
                </a:lnTo>
                <a:lnTo>
                  <a:pt x="224" y="232"/>
                </a:lnTo>
                <a:lnTo>
                  <a:pt x="236" y="240"/>
                </a:lnTo>
                <a:lnTo>
                  <a:pt x="196" y="274"/>
                </a:lnTo>
                <a:lnTo>
                  <a:pt x="176" y="274"/>
                </a:lnTo>
                <a:lnTo>
                  <a:pt x="166" y="274"/>
                </a:lnTo>
                <a:lnTo>
                  <a:pt x="158" y="268"/>
                </a:lnTo>
                <a:lnTo>
                  <a:pt x="158" y="264"/>
                </a:lnTo>
                <a:lnTo>
                  <a:pt x="154" y="262"/>
                </a:lnTo>
                <a:lnTo>
                  <a:pt x="154" y="258"/>
                </a:lnTo>
                <a:lnTo>
                  <a:pt x="146" y="260"/>
                </a:lnTo>
                <a:lnTo>
                  <a:pt x="142" y="258"/>
                </a:lnTo>
                <a:lnTo>
                  <a:pt x="140" y="256"/>
                </a:lnTo>
                <a:lnTo>
                  <a:pt x="134" y="254"/>
                </a:lnTo>
                <a:lnTo>
                  <a:pt x="132" y="252"/>
                </a:lnTo>
                <a:lnTo>
                  <a:pt x="120" y="252"/>
                </a:lnTo>
                <a:lnTo>
                  <a:pt x="116" y="254"/>
                </a:lnTo>
                <a:lnTo>
                  <a:pt x="100" y="254"/>
                </a:lnTo>
                <a:lnTo>
                  <a:pt x="98" y="252"/>
                </a:lnTo>
                <a:lnTo>
                  <a:pt x="92" y="252"/>
                </a:lnTo>
                <a:lnTo>
                  <a:pt x="86" y="244"/>
                </a:lnTo>
                <a:lnTo>
                  <a:pt x="82" y="244"/>
                </a:lnTo>
                <a:lnTo>
                  <a:pt x="82" y="242"/>
                </a:lnTo>
                <a:lnTo>
                  <a:pt x="76" y="238"/>
                </a:lnTo>
                <a:lnTo>
                  <a:pt x="68" y="242"/>
                </a:lnTo>
                <a:lnTo>
                  <a:pt x="66" y="242"/>
                </a:lnTo>
                <a:lnTo>
                  <a:pt x="66" y="238"/>
                </a:lnTo>
                <a:lnTo>
                  <a:pt x="68" y="224"/>
                </a:lnTo>
                <a:lnTo>
                  <a:pt x="64" y="194"/>
                </a:lnTo>
                <a:lnTo>
                  <a:pt x="42" y="166"/>
                </a:lnTo>
                <a:lnTo>
                  <a:pt x="0" y="40"/>
                </a:lnTo>
                <a:lnTo>
                  <a:pt x="4" y="42"/>
                </a:lnTo>
                <a:lnTo>
                  <a:pt x="2" y="36"/>
                </a:lnTo>
                <a:lnTo>
                  <a:pt x="4" y="34"/>
                </a:lnTo>
                <a:lnTo>
                  <a:pt x="12" y="38"/>
                </a:lnTo>
                <a:lnTo>
                  <a:pt x="18" y="38"/>
                </a:lnTo>
                <a:lnTo>
                  <a:pt x="22" y="38"/>
                </a:lnTo>
                <a:lnTo>
                  <a:pt x="18" y="32"/>
                </a:lnTo>
                <a:lnTo>
                  <a:pt x="22" y="28"/>
                </a:lnTo>
                <a:lnTo>
                  <a:pt x="20" y="22"/>
                </a:lnTo>
                <a:lnTo>
                  <a:pt x="22" y="20"/>
                </a:lnTo>
                <a:lnTo>
                  <a:pt x="24" y="22"/>
                </a:lnTo>
                <a:lnTo>
                  <a:pt x="26" y="28"/>
                </a:lnTo>
                <a:lnTo>
                  <a:pt x="28" y="28"/>
                </a:lnTo>
                <a:lnTo>
                  <a:pt x="26" y="20"/>
                </a:lnTo>
                <a:lnTo>
                  <a:pt x="34" y="20"/>
                </a:lnTo>
                <a:lnTo>
                  <a:pt x="36" y="18"/>
                </a:lnTo>
                <a:lnTo>
                  <a:pt x="40" y="18"/>
                </a:lnTo>
                <a:lnTo>
                  <a:pt x="40" y="14"/>
                </a:lnTo>
                <a:lnTo>
                  <a:pt x="42" y="20"/>
                </a:lnTo>
                <a:lnTo>
                  <a:pt x="46" y="22"/>
                </a:lnTo>
                <a:lnTo>
                  <a:pt x="48" y="18"/>
                </a:lnTo>
                <a:lnTo>
                  <a:pt x="42" y="16"/>
                </a:lnTo>
                <a:lnTo>
                  <a:pt x="44" y="8"/>
                </a:lnTo>
                <a:lnTo>
                  <a:pt x="52" y="18"/>
                </a:lnTo>
                <a:lnTo>
                  <a:pt x="54" y="14"/>
                </a:lnTo>
                <a:lnTo>
                  <a:pt x="54" y="12"/>
                </a:lnTo>
                <a:lnTo>
                  <a:pt x="58" y="14"/>
                </a:lnTo>
                <a:lnTo>
                  <a:pt x="62" y="20"/>
                </a:lnTo>
                <a:lnTo>
                  <a:pt x="62" y="14"/>
                </a:lnTo>
                <a:lnTo>
                  <a:pt x="72" y="18"/>
                </a:lnTo>
                <a:lnTo>
                  <a:pt x="74" y="16"/>
                </a:lnTo>
                <a:lnTo>
                  <a:pt x="76" y="10"/>
                </a:lnTo>
                <a:lnTo>
                  <a:pt x="84" y="14"/>
                </a:lnTo>
                <a:lnTo>
                  <a:pt x="86" y="12"/>
                </a:lnTo>
                <a:lnTo>
                  <a:pt x="86" y="8"/>
                </a:lnTo>
                <a:lnTo>
                  <a:pt x="92" y="0"/>
                </a:lnTo>
                <a:lnTo>
                  <a:pt x="94" y="0"/>
                </a:lnTo>
                <a:lnTo>
                  <a:pt x="96" y="0"/>
                </a:lnTo>
                <a:lnTo>
                  <a:pt x="94" y="4"/>
                </a:lnTo>
                <a:lnTo>
                  <a:pt x="96" y="8"/>
                </a:lnTo>
                <a:lnTo>
                  <a:pt x="100" y="4"/>
                </a:lnTo>
                <a:lnTo>
                  <a:pt x="108" y="12"/>
                </a:lnTo>
                <a:lnTo>
                  <a:pt x="108" y="14"/>
                </a:lnTo>
                <a:lnTo>
                  <a:pt x="114" y="1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0" name="Freeform 154"/>
          <p:cNvSpPr>
            <a:spLocks/>
          </p:cNvSpPr>
          <p:nvPr/>
        </p:nvSpPr>
        <p:spPr bwMode="auto">
          <a:xfrm>
            <a:off x="4653280" y="2368148"/>
            <a:ext cx="552450" cy="396875"/>
          </a:xfrm>
          <a:custGeom>
            <a:avLst/>
            <a:gdLst>
              <a:gd name="T0" fmla="*/ 349250 w 348"/>
              <a:gd name="T1" fmla="*/ 3175 h 250"/>
              <a:gd name="T2" fmla="*/ 358775 w 348"/>
              <a:gd name="T3" fmla="*/ 12700 h 250"/>
              <a:gd name="T4" fmla="*/ 371475 w 348"/>
              <a:gd name="T5" fmla="*/ 31750 h 250"/>
              <a:gd name="T6" fmla="*/ 384175 w 348"/>
              <a:gd name="T7" fmla="*/ 53975 h 250"/>
              <a:gd name="T8" fmla="*/ 387350 w 348"/>
              <a:gd name="T9" fmla="*/ 73025 h 250"/>
              <a:gd name="T10" fmla="*/ 460375 w 348"/>
              <a:gd name="T11" fmla="*/ 130175 h 250"/>
              <a:gd name="T12" fmla="*/ 447675 w 348"/>
              <a:gd name="T13" fmla="*/ 142875 h 250"/>
              <a:gd name="T14" fmla="*/ 454025 w 348"/>
              <a:gd name="T15" fmla="*/ 158750 h 250"/>
              <a:gd name="T16" fmla="*/ 466725 w 348"/>
              <a:gd name="T17" fmla="*/ 168275 h 250"/>
              <a:gd name="T18" fmla="*/ 450850 w 348"/>
              <a:gd name="T19" fmla="*/ 165100 h 250"/>
              <a:gd name="T20" fmla="*/ 434975 w 348"/>
              <a:gd name="T21" fmla="*/ 168275 h 250"/>
              <a:gd name="T22" fmla="*/ 428625 w 348"/>
              <a:gd name="T23" fmla="*/ 174625 h 250"/>
              <a:gd name="T24" fmla="*/ 444500 w 348"/>
              <a:gd name="T25" fmla="*/ 203200 h 250"/>
              <a:gd name="T26" fmla="*/ 444500 w 348"/>
              <a:gd name="T27" fmla="*/ 222250 h 250"/>
              <a:gd name="T28" fmla="*/ 428625 w 348"/>
              <a:gd name="T29" fmla="*/ 219075 h 250"/>
              <a:gd name="T30" fmla="*/ 441325 w 348"/>
              <a:gd name="T31" fmla="*/ 234950 h 250"/>
              <a:gd name="T32" fmla="*/ 444500 w 348"/>
              <a:gd name="T33" fmla="*/ 250825 h 250"/>
              <a:gd name="T34" fmla="*/ 457200 w 348"/>
              <a:gd name="T35" fmla="*/ 254000 h 250"/>
              <a:gd name="T36" fmla="*/ 469900 w 348"/>
              <a:gd name="T37" fmla="*/ 244475 h 250"/>
              <a:gd name="T38" fmla="*/ 460375 w 348"/>
              <a:gd name="T39" fmla="*/ 254000 h 250"/>
              <a:gd name="T40" fmla="*/ 469900 w 348"/>
              <a:gd name="T41" fmla="*/ 269875 h 250"/>
              <a:gd name="T42" fmla="*/ 473075 w 348"/>
              <a:gd name="T43" fmla="*/ 276225 h 250"/>
              <a:gd name="T44" fmla="*/ 473075 w 348"/>
              <a:gd name="T45" fmla="*/ 260350 h 250"/>
              <a:gd name="T46" fmla="*/ 482600 w 348"/>
              <a:gd name="T47" fmla="*/ 266700 h 250"/>
              <a:gd name="T48" fmla="*/ 488950 w 348"/>
              <a:gd name="T49" fmla="*/ 276225 h 250"/>
              <a:gd name="T50" fmla="*/ 492125 w 348"/>
              <a:gd name="T51" fmla="*/ 279400 h 250"/>
              <a:gd name="T52" fmla="*/ 492125 w 348"/>
              <a:gd name="T53" fmla="*/ 295275 h 250"/>
              <a:gd name="T54" fmla="*/ 508000 w 348"/>
              <a:gd name="T55" fmla="*/ 288925 h 250"/>
              <a:gd name="T56" fmla="*/ 514350 w 348"/>
              <a:gd name="T57" fmla="*/ 301625 h 250"/>
              <a:gd name="T58" fmla="*/ 536575 w 348"/>
              <a:gd name="T59" fmla="*/ 298450 h 250"/>
              <a:gd name="T60" fmla="*/ 523875 w 348"/>
              <a:gd name="T61" fmla="*/ 304800 h 250"/>
              <a:gd name="T62" fmla="*/ 517525 w 348"/>
              <a:gd name="T63" fmla="*/ 320675 h 250"/>
              <a:gd name="T64" fmla="*/ 536575 w 348"/>
              <a:gd name="T65" fmla="*/ 323850 h 250"/>
              <a:gd name="T66" fmla="*/ 542925 w 348"/>
              <a:gd name="T67" fmla="*/ 336550 h 250"/>
              <a:gd name="T68" fmla="*/ 546100 w 348"/>
              <a:gd name="T69" fmla="*/ 339725 h 250"/>
              <a:gd name="T70" fmla="*/ 546100 w 348"/>
              <a:gd name="T71" fmla="*/ 352425 h 250"/>
              <a:gd name="T72" fmla="*/ 552450 w 348"/>
              <a:gd name="T73" fmla="*/ 352425 h 250"/>
              <a:gd name="T74" fmla="*/ 539750 w 348"/>
              <a:gd name="T75" fmla="*/ 349250 h 250"/>
              <a:gd name="T76" fmla="*/ 536575 w 348"/>
              <a:gd name="T77" fmla="*/ 358775 h 250"/>
              <a:gd name="T78" fmla="*/ 530225 w 348"/>
              <a:gd name="T79" fmla="*/ 365125 h 250"/>
              <a:gd name="T80" fmla="*/ 520700 w 348"/>
              <a:gd name="T81" fmla="*/ 371475 h 250"/>
              <a:gd name="T82" fmla="*/ 492125 w 348"/>
              <a:gd name="T83" fmla="*/ 355600 h 250"/>
              <a:gd name="T84" fmla="*/ 454025 w 348"/>
              <a:gd name="T85" fmla="*/ 358775 h 250"/>
              <a:gd name="T86" fmla="*/ 422275 w 348"/>
              <a:gd name="T87" fmla="*/ 381000 h 250"/>
              <a:gd name="T88" fmla="*/ 384175 w 348"/>
              <a:gd name="T89" fmla="*/ 393700 h 250"/>
              <a:gd name="T90" fmla="*/ 342900 w 348"/>
              <a:gd name="T91" fmla="*/ 390525 h 250"/>
              <a:gd name="T92" fmla="*/ 276225 w 348"/>
              <a:gd name="T93" fmla="*/ 393700 h 250"/>
              <a:gd name="T94" fmla="*/ 257175 w 348"/>
              <a:gd name="T95" fmla="*/ 381000 h 250"/>
              <a:gd name="T96" fmla="*/ 231775 w 348"/>
              <a:gd name="T97" fmla="*/ 333375 h 250"/>
              <a:gd name="T98" fmla="*/ 212725 w 348"/>
              <a:gd name="T99" fmla="*/ 327025 h 250"/>
              <a:gd name="T100" fmla="*/ 200025 w 348"/>
              <a:gd name="T101" fmla="*/ 307975 h 250"/>
              <a:gd name="T102" fmla="*/ 92075 w 348"/>
              <a:gd name="T103" fmla="*/ 342900 h 250"/>
              <a:gd name="T104" fmla="*/ 60325 w 348"/>
              <a:gd name="T105" fmla="*/ 333375 h 250"/>
              <a:gd name="T106" fmla="*/ 53975 w 348"/>
              <a:gd name="T107" fmla="*/ 317500 h 250"/>
              <a:gd name="T108" fmla="*/ 31750 w 348"/>
              <a:gd name="T109" fmla="*/ 301625 h 250"/>
              <a:gd name="T110" fmla="*/ 12700 w 348"/>
              <a:gd name="T111" fmla="*/ 288925 h 250"/>
              <a:gd name="T112" fmla="*/ 63500 w 348"/>
              <a:gd name="T113" fmla="*/ 234950 h 250"/>
              <a:gd name="T114" fmla="*/ 342900 w 348"/>
              <a:gd name="T115" fmla="*/ 0 h 250"/>
              <a:gd name="T116" fmla="*/ 342900 w 348"/>
              <a:gd name="T117" fmla="*/ 0 h 25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48" h="250">
                <a:moveTo>
                  <a:pt x="216" y="0"/>
                </a:moveTo>
                <a:lnTo>
                  <a:pt x="220" y="2"/>
                </a:lnTo>
                <a:lnTo>
                  <a:pt x="220" y="4"/>
                </a:lnTo>
                <a:lnTo>
                  <a:pt x="226" y="8"/>
                </a:lnTo>
                <a:lnTo>
                  <a:pt x="228" y="18"/>
                </a:lnTo>
                <a:lnTo>
                  <a:pt x="234" y="20"/>
                </a:lnTo>
                <a:lnTo>
                  <a:pt x="238" y="26"/>
                </a:lnTo>
                <a:lnTo>
                  <a:pt x="242" y="34"/>
                </a:lnTo>
                <a:lnTo>
                  <a:pt x="242" y="42"/>
                </a:lnTo>
                <a:lnTo>
                  <a:pt x="244" y="46"/>
                </a:lnTo>
                <a:lnTo>
                  <a:pt x="282" y="62"/>
                </a:lnTo>
                <a:lnTo>
                  <a:pt x="290" y="82"/>
                </a:lnTo>
                <a:lnTo>
                  <a:pt x="290" y="88"/>
                </a:lnTo>
                <a:lnTo>
                  <a:pt x="282" y="90"/>
                </a:lnTo>
                <a:lnTo>
                  <a:pt x="280" y="92"/>
                </a:lnTo>
                <a:lnTo>
                  <a:pt x="286" y="100"/>
                </a:lnTo>
                <a:lnTo>
                  <a:pt x="294" y="102"/>
                </a:lnTo>
                <a:lnTo>
                  <a:pt x="294" y="106"/>
                </a:lnTo>
                <a:lnTo>
                  <a:pt x="290" y="106"/>
                </a:lnTo>
                <a:lnTo>
                  <a:pt x="284" y="104"/>
                </a:lnTo>
                <a:lnTo>
                  <a:pt x="280" y="108"/>
                </a:lnTo>
                <a:lnTo>
                  <a:pt x="274" y="106"/>
                </a:lnTo>
                <a:lnTo>
                  <a:pt x="270" y="108"/>
                </a:lnTo>
                <a:lnTo>
                  <a:pt x="270" y="110"/>
                </a:lnTo>
                <a:lnTo>
                  <a:pt x="278" y="114"/>
                </a:lnTo>
                <a:lnTo>
                  <a:pt x="280" y="128"/>
                </a:lnTo>
                <a:lnTo>
                  <a:pt x="284" y="132"/>
                </a:lnTo>
                <a:lnTo>
                  <a:pt x="280" y="140"/>
                </a:lnTo>
                <a:lnTo>
                  <a:pt x="276" y="134"/>
                </a:lnTo>
                <a:lnTo>
                  <a:pt x="270" y="138"/>
                </a:lnTo>
                <a:lnTo>
                  <a:pt x="270" y="142"/>
                </a:lnTo>
                <a:lnTo>
                  <a:pt x="278" y="148"/>
                </a:lnTo>
                <a:lnTo>
                  <a:pt x="276" y="158"/>
                </a:lnTo>
                <a:lnTo>
                  <a:pt x="280" y="158"/>
                </a:lnTo>
                <a:lnTo>
                  <a:pt x="284" y="158"/>
                </a:lnTo>
                <a:lnTo>
                  <a:pt x="288" y="160"/>
                </a:lnTo>
                <a:lnTo>
                  <a:pt x="294" y="154"/>
                </a:lnTo>
                <a:lnTo>
                  <a:pt x="296" y="154"/>
                </a:lnTo>
                <a:lnTo>
                  <a:pt x="296" y="158"/>
                </a:lnTo>
                <a:lnTo>
                  <a:pt x="290" y="160"/>
                </a:lnTo>
                <a:lnTo>
                  <a:pt x="288" y="164"/>
                </a:lnTo>
                <a:lnTo>
                  <a:pt x="296" y="170"/>
                </a:lnTo>
                <a:lnTo>
                  <a:pt x="290" y="176"/>
                </a:lnTo>
                <a:lnTo>
                  <a:pt x="298" y="174"/>
                </a:lnTo>
                <a:lnTo>
                  <a:pt x="300" y="168"/>
                </a:lnTo>
                <a:lnTo>
                  <a:pt x="298" y="164"/>
                </a:lnTo>
                <a:lnTo>
                  <a:pt x="300" y="164"/>
                </a:lnTo>
                <a:lnTo>
                  <a:pt x="304" y="168"/>
                </a:lnTo>
                <a:lnTo>
                  <a:pt x="302" y="172"/>
                </a:lnTo>
                <a:lnTo>
                  <a:pt x="308" y="174"/>
                </a:lnTo>
                <a:lnTo>
                  <a:pt x="306" y="180"/>
                </a:lnTo>
                <a:lnTo>
                  <a:pt x="310" y="176"/>
                </a:lnTo>
                <a:lnTo>
                  <a:pt x="314" y="180"/>
                </a:lnTo>
                <a:lnTo>
                  <a:pt x="310" y="186"/>
                </a:lnTo>
                <a:lnTo>
                  <a:pt x="314" y="190"/>
                </a:lnTo>
                <a:lnTo>
                  <a:pt x="320" y="182"/>
                </a:lnTo>
                <a:lnTo>
                  <a:pt x="324" y="182"/>
                </a:lnTo>
                <a:lnTo>
                  <a:pt x="324" y="190"/>
                </a:lnTo>
                <a:lnTo>
                  <a:pt x="330" y="184"/>
                </a:lnTo>
                <a:lnTo>
                  <a:pt x="338" y="188"/>
                </a:lnTo>
                <a:lnTo>
                  <a:pt x="336" y="194"/>
                </a:lnTo>
                <a:lnTo>
                  <a:pt x="330" y="192"/>
                </a:lnTo>
                <a:lnTo>
                  <a:pt x="326" y="192"/>
                </a:lnTo>
                <a:lnTo>
                  <a:pt x="326" y="202"/>
                </a:lnTo>
                <a:lnTo>
                  <a:pt x="334" y="206"/>
                </a:lnTo>
                <a:lnTo>
                  <a:pt x="338" y="204"/>
                </a:lnTo>
                <a:lnTo>
                  <a:pt x="338" y="208"/>
                </a:lnTo>
                <a:lnTo>
                  <a:pt x="342" y="212"/>
                </a:lnTo>
                <a:lnTo>
                  <a:pt x="346" y="210"/>
                </a:lnTo>
                <a:lnTo>
                  <a:pt x="344" y="214"/>
                </a:lnTo>
                <a:lnTo>
                  <a:pt x="344" y="222"/>
                </a:lnTo>
                <a:lnTo>
                  <a:pt x="346" y="220"/>
                </a:lnTo>
                <a:lnTo>
                  <a:pt x="348" y="222"/>
                </a:lnTo>
                <a:lnTo>
                  <a:pt x="344" y="224"/>
                </a:lnTo>
                <a:lnTo>
                  <a:pt x="340" y="220"/>
                </a:lnTo>
                <a:lnTo>
                  <a:pt x="336" y="220"/>
                </a:lnTo>
                <a:lnTo>
                  <a:pt x="338" y="226"/>
                </a:lnTo>
                <a:lnTo>
                  <a:pt x="340" y="228"/>
                </a:lnTo>
                <a:lnTo>
                  <a:pt x="334" y="230"/>
                </a:lnTo>
                <a:lnTo>
                  <a:pt x="334" y="232"/>
                </a:lnTo>
                <a:lnTo>
                  <a:pt x="328" y="234"/>
                </a:lnTo>
                <a:lnTo>
                  <a:pt x="324" y="232"/>
                </a:lnTo>
                <a:lnTo>
                  <a:pt x="310" y="224"/>
                </a:lnTo>
                <a:lnTo>
                  <a:pt x="300" y="222"/>
                </a:lnTo>
                <a:lnTo>
                  <a:pt x="286" y="226"/>
                </a:lnTo>
                <a:lnTo>
                  <a:pt x="278" y="230"/>
                </a:lnTo>
                <a:lnTo>
                  <a:pt x="266" y="240"/>
                </a:lnTo>
                <a:lnTo>
                  <a:pt x="248" y="250"/>
                </a:lnTo>
                <a:lnTo>
                  <a:pt x="242" y="248"/>
                </a:lnTo>
                <a:lnTo>
                  <a:pt x="226" y="244"/>
                </a:lnTo>
                <a:lnTo>
                  <a:pt x="216" y="246"/>
                </a:lnTo>
                <a:lnTo>
                  <a:pt x="196" y="236"/>
                </a:lnTo>
                <a:lnTo>
                  <a:pt x="174" y="248"/>
                </a:lnTo>
                <a:lnTo>
                  <a:pt x="166" y="244"/>
                </a:lnTo>
                <a:lnTo>
                  <a:pt x="162" y="240"/>
                </a:lnTo>
                <a:lnTo>
                  <a:pt x="150" y="230"/>
                </a:lnTo>
                <a:lnTo>
                  <a:pt x="146" y="210"/>
                </a:lnTo>
                <a:lnTo>
                  <a:pt x="140" y="206"/>
                </a:lnTo>
                <a:lnTo>
                  <a:pt x="134" y="206"/>
                </a:lnTo>
                <a:lnTo>
                  <a:pt x="130" y="204"/>
                </a:lnTo>
                <a:lnTo>
                  <a:pt x="126" y="194"/>
                </a:lnTo>
                <a:lnTo>
                  <a:pt x="120" y="194"/>
                </a:lnTo>
                <a:lnTo>
                  <a:pt x="58" y="216"/>
                </a:lnTo>
                <a:lnTo>
                  <a:pt x="50" y="216"/>
                </a:lnTo>
                <a:lnTo>
                  <a:pt x="38" y="210"/>
                </a:lnTo>
                <a:lnTo>
                  <a:pt x="38" y="206"/>
                </a:lnTo>
                <a:lnTo>
                  <a:pt x="34" y="200"/>
                </a:lnTo>
                <a:lnTo>
                  <a:pt x="28" y="194"/>
                </a:lnTo>
                <a:lnTo>
                  <a:pt x="20" y="190"/>
                </a:lnTo>
                <a:lnTo>
                  <a:pt x="16" y="186"/>
                </a:lnTo>
                <a:lnTo>
                  <a:pt x="8" y="182"/>
                </a:lnTo>
                <a:lnTo>
                  <a:pt x="0" y="182"/>
                </a:lnTo>
                <a:lnTo>
                  <a:pt x="40" y="148"/>
                </a:lnTo>
                <a:lnTo>
                  <a:pt x="216" y="0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1" name="Freeform 155"/>
          <p:cNvSpPr>
            <a:spLocks/>
          </p:cNvSpPr>
          <p:nvPr/>
        </p:nvSpPr>
        <p:spPr bwMode="auto">
          <a:xfrm>
            <a:off x="4329430" y="2657073"/>
            <a:ext cx="450850" cy="685800"/>
          </a:xfrm>
          <a:custGeom>
            <a:avLst/>
            <a:gdLst>
              <a:gd name="T0" fmla="*/ 336550 w 284"/>
              <a:gd name="T1" fmla="*/ 0 h 432"/>
              <a:gd name="T2" fmla="*/ 355600 w 284"/>
              <a:gd name="T3" fmla="*/ 12700 h 432"/>
              <a:gd name="T4" fmla="*/ 377825 w 284"/>
              <a:gd name="T5" fmla="*/ 28575 h 432"/>
              <a:gd name="T6" fmla="*/ 384175 w 284"/>
              <a:gd name="T7" fmla="*/ 44450 h 432"/>
              <a:gd name="T8" fmla="*/ 415925 w 284"/>
              <a:gd name="T9" fmla="*/ 53975 h 432"/>
              <a:gd name="T10" fmla="*/ 431800 w 284"/>
              <a:gd name="T11" fmla="*/ 73025 h 432"/>
              <a:gd name="T12" fmla="*/ 444500 w 284"/>
              <a:gd name="T13" fmla="*/ 92075 h 432"/>
              <a:gd name="T14" fmla="*/ 450850 w 284"/>
              <a:gd name="T15" fmla="*/ 101600 h 432"/>
              <a:gd name="T16" fmla="*/ 400050 w 284"/>
              <a:gd name="T17" fmla="*/ 254000 h 432"/>
              <a:gd name="T18" fmla="*/ 409575 w 284"/>
              <a:gd name="T19" fmla="*/ 466725 h 432"/>
              <a:gd name="T20" fmla="*/ 361950 w 284"/>
              <a:gd name="T21" fmla="*/ 593725 h 432"/>
              <a:gd name="T22" fmla="*/ 352425 w 284"/>
              <a:gd name="T23" fmla="*/ 587375 h 432"/>
              <a:gd name="T24" fmla="*/ 336550 w 284"/>
              <a:gd name="T25" fmla="*/ 596900 h 432"/>
              <a:gd name="T26" fmla="*/ 323850 w 284"/>
              <a:gd name="T27" fmla="*/ 606425 h 432"/>
              <a:gd name="T28" fmla="*/ 317500 w 284"/>
              <a:gd name="T29" fmla="*/ 619125 h 432"/>
              <a:gd name="T30" fmla="*/ 288925 w 284"/>
              <a:gd name="T31" fmla="*/ 619125 h 432"/>
              <a:gd name="T32" fmla="*/ 273050 w 284"/>
              <a:gd name="T33" fmla="*/ 622300 h 432"/>
              <a:gd name="T34" fmla="*/ 257175 w 284"/>
              <a:gd name="T35" fmla="*/ 622300 h 432"/>
              <a:gd name="T36" fmla="*/ 257175 w 284"/>
              <a:gd name="T37" fmla="*/ 641350 h 432"/>
              <a:gd name="T38" fmla="*/ 266700 w 284"/>
              <a:gd name="T39" fmla="*/ 654050 h 432"/>
              <a:gd name="T40" fmla="*/ 276225 w 284"/>
              <a:gd name="T41" fmla="*/ 660400 h 432"/>
              <a:gd name="T42" fmla="*/ 263525 w 284"/>
              <a:gd name="T43" fmla="*/ 679450 h 432"/>
              <a:gd name="T44" fmla="*/ 241300 w 284"/>
              <a:gd name="T45" fmla="*/ 685800 h 432"/>
              <a:gd name="T46" fmla="*/ 219075 w 284"/>
              <a:gd name="T47" fmla="*/ 679450 h 432"/>
              <a:gd name="T48" fmla="*/ 180975 w 284"/>
              <a:gd name="T49" fmla="*/ 647700 h 432"/>
              <a:gd name="T50" fmla="*/ 161925 w 284"/>
              <a:gd name="T51" fmla="*/ 628650 h 432"/>
              <a:gd name="T52" fmla="*/ 142875 w 284"/>
              <a:gd name="T53" fmla="*/ 596900 h 432"/>
              <a:gd name="T54" fmla="*/ 149225 w 284"/>
              <a:gd name="T55" fmla="*/ 555625 h 432"/>
              <a:gd name="T56" fmla="*/ 130175 w 284"/>
              <a:gd name="T57" fmla="*/ 454025 h 432"/>
              <a:gd name="T58" fmla="*/ 107950 w 284"/>
              <a:gd name="T59" fmla="*/ 371475 h 432"/>
              <a:gd name="T60" fmla="*/ 98425 w 284"/>
              <a:gd name="T61" fmla="*/ 365125 h 432"/>
              <a:gd name="T62" fmla="*/ 88900 w 284"/>
              <a:gd name="T63" fmla="*/ 358775 h 432"/>
              <a:gd name="T64" fmla="*/ 79375 w 284"/>
              <a:gd name="T65" fmla="*/ 352425 h 432"/>
              <a:gd name="T66" fmla="*/ 66675 w 284"/>
              <a:gd name="T67" fmla="*/ 349250 h 432"/>
              <a:gd name="T68" fmla="*/ 63500 w 284"/>
              <a:gd name="T69" fmla="*/ 342900 h 432"/>
              <a:gd name="T70" fmla="*/ 57150 w 284"/>
              <a:gd name="T71" fmla="*/ 333375 h 432"/>
              <a:gd name="T72" fmla="*/ 44450 w 284"/>
              <a:gd name="T73" fmla="*/ 327025 h 432"/>
              <a:gd name="T74" fmla="*/ 50800 w 284"/>
              <a:gd name="T75" fmla="*/ 320675 h 432"/>
              <a:gd name="T76" fmla="*/ 47625 w 284"/>
              <a:gd name="T77" fmla="*/ 314325 h 432"/>
              <a:gd name="T78" fmla="*/ 34925 w 284"/>
              <a:gd name="T79" fmla="*/ 307975 h 432"/>
              <a:gd name="T80" fmla="*/ 25400 w 284"/>
              <a:gd name="T81" fmla="*/ 295275 h 432"/>
              <a:gd name="T82" fmla="*/ 19050 w 284"/>
              <a:gd name="T83" fmla="*/ 285750 h 432"/>
              <a:gd name="T84" fmla="*/ 25400 w 284"/>
              <a:gd name="T85" fmla="*/ 273050 h 432"/>
              <a:gd name="T86" fmla="*/ 15875 w 284"/>
              <a:gd name="T87" fmla="*/ 263525 h 432"/>
              <a:gd name="T88" fmla="*/ 9525 w 284"/>
              <a:gd name="T89" fmla="*/ 244475 h 432"/>
              <a:gd name="T90" fmla="*/ 0 w 284"/>
              <a:gd name="T91" fmla="*/ 231775 h 432"/>
              <a:gd name="T92" fmla="*/ 19050 w 284"/>
              <a:gd name="T93" fmla="*/ 238125 h 432"/>
              <a:gd name="T94" fmla="*/ 66675 w 284"/>
              <a:gd name="T95" fmla="*/ 234950 h 432"/>
              <a:gd name="T96" fmla="*/ 82550 w 284"/>
              <a:gd name="T97" fmla="*/ 241300 h 432"/>
              <a:gd name="T98" fmla="*/ 88900 w 284"/>
              <a:gd name="T99" fmla="*/ 234950 h 432"/>
              <a:gd name="T100" fmla="*/ 88900 w 284"/>
              <a:gd name="T101" fmla="*/ 206375 h 432"/>
              <a:gd name="T102" fmla="*/ 88900 w 284"/>
              <a:gd name="T103" fmla="*/ 193675 h 432"/>
              <a:gd name="T104" fmla="*/ 79375 w 284"/>
              <a:gd name="T105" fmla="*/ 174625 h 432"/>
              <a:gd name="T106" fmla="*/ 292100 w 284"/>
              <a:gd name="T107" fmla="*/ 0 h 432"/>
              <a:gd name="T108" fmla="*/ 323850 w 284"/>
              <a:gd name="T109" fmla="*/ 0 h 432"/>
              <a:gd name="T110" fmla="*/ 323850 w 284"/>
              <a:gd name="T111" fmla="*/ 0 h 43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4" h="432">
                <a:moveTo>
                  <a:pt x="204" y="0"/>
                </a:moveTo>
                <a:lnTo>
                  <a:pt x="212" y="0"/>
                </a:lnTo>
                <a:lnTo>
                  <a:pt x="220" y="4"/>
                </a:lnTo>
                <a:lnTo>
                  <a:pt x="224" y="8"/>
                </a:lnTo>
                <a:lnTo>
                  <a:pt x="232" y="12"/>
                </a:lnTo>
                <a:lnTo>
                  <a:pt x="238" y="18"/>
                </a:lnTo>
                <a:lnTo>
                  <a:pt x="242" y="24"/>
                </a:lnTo>
                <a:lnTo>
                  <a:pt x="242" y="28"/>
                </a:lnTo>
                <a:lnTo>
                  <a:pt x="254" y="34"/>
                </a:lnTo>
                <a:lnTo>
                  <a:pt x="262" y="34"/>
                </a:lnTo>
                <a:lnTo>
                  <a:pt x="266" y="40"/>
                </a:lnTo>
                <a:lnTo>
                  <a:pt x="272" y="46"/>
                </a:lnTo>
                <a:lnTo>
                  <a:pt x="274" y="52"/>
                </a:lnTo>
                <a:lnTo>
                  <a:pt x="280" y="58"/>
                </a:lnTo>
                <a:lnTo>
                  <a:pt x="280" y="62"/>
                </a:lnTo>
                <a:lnTo>
                  <a:pt x="284" y="64"/>
                </a:lnTo>
                <a:lnTo>
                  <a:pt x="262" y="126"/>
                </a:lnTo>
                <a:lnTo>
                  <a:pt x="252" y="160"/>
                </a:lnTo>
                <a:lnTo>
                  <a:pt x="246" y="198"/>
                </a:lnTo>
                <a:lnTo>
                  <a:pt x="258" y="294"/>
                </a:lnTo>
                <a:lnTo>
                  <a:pt x="244" y="342"/>
                </a:lnTo>
                <a:lnTo>
                  <a:pt x="228" y="374"/>
                </a:lnTo>
                <a:lnTo>
                  <a:pt x="226" y="372"/>
                </a:lnTo>
                <a:lnTo>
                  <a:pt x="222" y="370"/>
                </a:lnTo>
                <a:lnTo>
                  <a:pt x="220" y="374"/>
                </a:lnTo>
                <a:lnTo>
                  <a:pt x="212" y="376"/>
                </a:lnTo>
                <a:lnTo>
                  <a:pt x="208" y="382"/>
                </a:lnTo>
                <a:lnTo>
                  <a:pt x="204" y="382"/>
                </a:lnTo>
                <a:lnTo>
                  <a:pt x="200" y="386"/>
                </a:lnTo>
                <a:lnTo>
                  <a:pt x="200" y="390"/>
                </a:lnTo>
                <a:lnTo>
                  <a:pt x="194" y="392"/>
                </a:lnTo>
                <a:lnTo>
                  <a:pt x="182" y="390"/>
                </a:lnTo>
                <a:lnTo>
                  <a:pt x="180" y="390"/>
                </a:lnTo>
                <a:lnTo>
                  <a:pt x="172" y="392"/>
                </a:lnTo>
                <a:lnTo>
                  <a:pt x="168" y="390"/>
                </a:lnTo>
                <a:lnTo>
                  <a:pt x="162" y="392"/>
                </a:lnTo>
                <a:lnTo>
                  <a:pt x="162" y="394"/>
                </a:lnTo>
                <a:lnTo>
                  <a:pt x="162" y="404"/>
                </a:lnTo>
                <a:lnTo>
                  <a:pt x="166" y="408"/>
                </a:lnTo>
                <a:lnTo>
                  <a:pt x="168" y="412"/>
                </a:lnTo>
                <a:lnTo>
                  <a:pt x="168" y="414"/>
                </a:lnTo>
                <a:lnTo>
                  <a:pt x="174" y="416"/>
                </a:lnTo>
                <a:lnTo>
                  <a:pt x="174" y="422"/>
                </a:lnTo>
                <a:lnTo>
                  <a:pt x="166" y="428"/>
                </a:lnTo>
                <a:lnTo>
                  <a:pt x="162" y="426"/>
                </a:lnTo>
                <a:lnTo>
                  <a:pt x="152" y="432"/>
                </a:lnTo>
                <a:lnTo>
                  <a:pt x="150" y="432"/>
                </a:lnTo>
                <a:lnTo>
                  <a:pt x="138" y="428"/>
                </a:lnTo>
                <a:lnTo>
                  <a:pt x="126" y="422"/>
                </a:lnTo>
                <a:lnTo>
                  <a:pt x="114" y="408"/>
                </a:lnTo>
                <a:lnTo>
                  <a:pt x="106" y="404"/>
                </a:lnTo>
                <a:lnTo>
                  <a:pt x="102" y="396"/>
                </a:lnTo>
                <a:lnTo>
                  <a:pt x="92" y="386"/>
                </a:lnTo>
                <a:lnTo>
                  <a:pt x="90" y="376"/>
                </a:lnTo>
                <a:lnTo>
                  <a:pt x="92" y="352"/>
                </a:lnTo>
                <a:lnTo>
                  <a:pt x="94" y="350"/>
                </a:lnTo>
                <a:lnTo>
                  <a:pt x="100" y="310"/>
                </a:lnTo>
                <a:lnTo>
                  <a:pt x="82" y="286"/>
                </a:lnTo>
                <a:lnTo>
                  <a:pt x="74" y="230"/>
                </a:lnTo>
                <a:lnTo>
                  <a:pt x="68" y="234"/>
                </a:lnTo>
                <a:lnTo>
                  <a:pt x="64" y="230"/>
                </a:lnTo>
                <a:lnTo>
                  <a:pt x="62" y="230"/>
                </a:lnTo>
                <a:lnTo>
                  <a:pt x="54" y="226"/>
                </a:lnTo>
                <a:lnTo>
                  <a:pt x="56" y="226"/>
                </a:lnTo>
                <a:lnTo>
                  <a:pt x="54" y="222"/>
                </a:lnTo>
                <a:lnTo>
                  <a:pt x="50" y="222"/>
                </a:lnTo>
                <a:lnTo>
                  <a:pt x="46" y="220"/>
                </a:lnTo>
                <a:lnTo>
                  <a:pt x="42" y="220"/>
                </a:lnTo>
                <a:lnTo>
                  <a:pt x="40" y="216"/>
                </a:lnTo>
                <a:lnTo>
                  <a:pt x="40" y="210"/>
                </a:lnTo>
                <a:lnTo>
                  <a:pt x="36" y="210"/>
                </a:lnTo>
                <a:lnTo>
                  <a:pt x="34" y="206"/>
                </a:lnTo>
                <a:lnTo>
                  <a:pt x="28" y="206"/>
                </a:lnTo>
                <a:lnTo>
                  <a:pt x="30" y="204"/>
                </a:lnTo>
                <a:lnTo>
                  <a:pt x="32" y="202"/>
                </a:lnTo>
                <a:lnTo>
                  <a:pt x="32" y="198"/>
                </a:lnTo>
                <a:lnTo>
                  <a:pt x="30" y="198"/>
                </a:lnTo>
                <a:lnTo>
                  <a:pt x="28" y="198"/>
                </a:lnTo>
                <a:lnTo>
                  <a:pt x="22" y="194"/>
                </a:lnTo>
                <a:lnTo>
                  <a:pt x="24" y="188"/>
                </a:lnTo>
                <a:lnTo>
                  <a:pt x="16" y="186"/>
                </a:lnTo>
                <a:lnTo>
                  <a:pt x="16" y="182"/>
                </a:lnTo>
                <a:lnTo>
                  <a:pt x="12" y="180"/>
                </a:lnTo>
                <a:lnTo>
                  <a:pt x="14" y="174"/>
                </a:lnTo>
                <a:lnTo>
                  <a:pt x="16" y="172"/>
                </a:lnTo>
                <a:lnTo>
                  <a:pt x="14" y="166"/>
                </a:lnTo>
                <a:lnTo>
                  <a:pt x="10" y="166"/>
                </a:lnTo>
                <a:lnTo>
                  <a:pt x="6" y="160"/>
                </a:lnTo>
                <a:lnTo>
                  <a:pt x="6" y="154"/>
                </a:lnTo>
                <a:lnTo>
                  <a:pt x="4" y="152"/>
                </a:lnTo>
                <a:lnTo>
                  <a:pt x="0" y="146"/>
                </a:lnTo>
                <a:lnTo>
                  <a:pt x="6" y="146"/>
                </a:lnTo>
                <a:lnTo>
                  <a:pt x="12" y="150"/>
                </a:lnTo>
                <a:lnTo>
                  <a:pt x="14" y="148"/>
                </a:lnTo>
                <a:lnTo>
                  <a:pt x="42" y="148"/>
                </a:lnTo>
                <a:lnTo>
                  <a:pt x="48" y="148"/>
                </a:lnTo>
                <a:lnTo>
                  <a:pt x="52" y="152"/>
                </a:lnTo>
                <a:lnTo>
                  <a:pt x="54" y="152"/>
                </a:lnTo>
                <a:lnTo>
                  <a:pt x="56" y="148"/>
                </a:lnTo>
                <a:lnTo>
                  <a:pt x="54" y="134"/>
                </a:lnTo>
                <a:lnTo>
                  <a:pt x="56" y="130"/>
                </a:lnTo>
                <a:lnTo>
                  <a:pt x="60" y="126"/>
                </a:lnTo>
                <a:lnTo>
                  <a:pt x="56" y="122"/>
                </a:lnTo>
                <a:lnTo>
                  <a:pt x="52" y="120"/>
                </a:lnTo>
                <a:lnTo>
                  <a:pt x="50" y="110"/>
                </a:lnTo>
                <a:lnTo>
                  <a:pt x="152" y="30"/>
                </a:lnTo>
                <a:lnTo>
                  <a:pt x="184" y="0"/>
                </a:lnTo>
                <a:lnTo>
                  <a:pt x="204" y="0"/>
                </a:lnTo>
                <a:close/>
              </a:path>
            </a:pathLst>
          </a:custGeom>
          <a:solidFill>
            <a:srgbClr val="8000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2" name="Freeform 156"/>
          <p:cNvSpPr>
            <a:spLocks/>
          </p:cNvSpPr>
          <p:nvPr/>
        </p:nvSpPr>
        <p:spPr bwMode="auto">
          <a:xfrm>
            <a:off x="5164455" y="2990448"/>
            <a:ext cx="504825" cy="695325"/>
          </a:xfrm>
          <a:custGeom>
            <a:avLst/>
            <a:gdLst>
              <a:gd name="T0" fmla="*/ 355600 w 318"/>
              <a:gd name="T1" fmla="*/ 6350 h 438"/>
              <a:gd name="T2" fmla="*/ 374650 w 318"/>
              <a:gd name="T3" fmla="*/ 25400 h 438"/>
              <a:gd name="T4" fmla="*/ 377825 w 318"/>
              <a:gd name="T5" fmla="*/ 34925 h 438"/>
              <a:gd name="T6" fmla="*/ 387350 w 318"/>
              <a:gd name="T7" fmla="*/ 53975 h 438"/>
              <a:gd name="T8" fmla="*/ 387350 w 318"/>
              <a:gd name="T9" fmla="*/ 98425 h 438"/>
              <a:gd name="T10" fmla="*/ 377825 w 318"/>
              <a:gd name="T11" fmla="*/ 95250 h 438"/>
              <a:gd name="T12" fmla="*/ 384175 w 318"/>
              <a:gd name="T13" fmla="*/ 136525 h 438"/>
              <a:gd name="T14" fmla="*/ 406400 w 318"/>
              <a:gd name="T15" fmla="*/ 184150 h 438"/>
              <a:gd name="T16" fmla="*/ 419100 w 318"/>
              <a:gd name="T17" fmla="*/ 190500 h 438"/>
              <a:gd name="T18" fmla="*/ 409575 w 318"/>
              <a:gd name="T19" fmla="*/ 206375 h 438"/>
              <a:gd name="T20" fmla="*/ 438150 w 318"/>
              <a:gd name="T21" fmla="*/ 215900 h 438"/>
              <a:gd name="T22" fmla="*/ 434975 w 318"/>
              <a:gd name="T23" fmla="*/ 247650 h 438"/>
              <a:gd name="T24" fmla="*/ 444500 w 318"/>
              <a:gd name="T25" fmla="*/ 244475 h 438"/>
              <a:gd name="T26" fmla="*/ 469900 w 318"/>
              <a:gd name="T27" fmla="*/ 269875 h 438"/>
              <a:gd name="T28" fmla="*/ 463550 w 318"/>
              <a:gd name="T29" fmla="*/ 282575 h 438"/>
              <a:gd name="T30" fmla="*/ 466725 w 318"/>
              <a:gd name="T31" fmla="*/ 292100 h 438"/>
              <a:gd name="T32" fmla="*/ 473075 w 318"/>
              <a:gd name="T33" fmla="*/ 314325 h 438"/>
              <a:gd name="T34" fmla="*/ 463550 w 318"/>
              <a:gd name="T35" fmla="*/ 323850 h 438"/>
              <a:gd name="T36" fmla="*/ 476250 w 318"/>
              <a:gd name="T37" fmla="*/ 336550 h 438"/>
              <a:gd name="T38" fmla="*/ 473075 w 318"/>
              <a:gd name="T39" fmla="*/ 346075 h 438"/>
              <a:gd name="T40" fmla="*/ 479425 w 318"/>
              <a:gd name="T41" fmla="*/ 352425 h 438"/>
              <a:gd name="T42" fmla="*/ 476250 w 318"/>
              <a:gd name="T43" fmla="*/ 361950 h 438"/>
              <a:gd name="T44" fmla="*/ 482600 w 318"/>
              <a:gd name="T45" fmla="*/ 381000 h 438"/>
              <a:gd name="T46" fmla="*/ 473075 w 318"/>
              <a:gd name="T47" fmla="*/ 400050 h 438"/>
              <a:gd name="T48" fmla="*/ 469900 w 318"/>
              <a:gd name="T49" fmla="*/ 415925 h 438"/>
              <a:gd name="T50" fmla="*/ 463550 w 318"/>
              <a:gd name="T51" fmla="*/ 431800 h 438"/>
              <a:gd name="T52" fmla="*/ 479425 w 318"/>
              <a:gd name="T53" fmla="*/ 441325 h 438"/>
              <a:gd name="T54" fmla="*/ 485775 w 318"/>
              <a:gd name="T55" fmla="*/ 444500 h 438"/>
              <a:gd name="T56" fmla="*/ 495300 w 318"/>
              <a:gd name="T57" fmla="*/ 479425 h 438"/>
              <a:gd name="T58" fmla="*/ 485775 w 318"/>
              <a:gd name="T59" fmla="*/ 485775 h 438"/>
              <a:gd name="T60" fmla="*/ 479425 w 318"/>
              <a:gd name="T61" fmla="*/ 504825 h 438"/>
              <a:gd name="T62" fmla="*/ 482600 w 318"/>
              <a:gd name="T63" fmla="*/ 517525 h 438"/>
              <a:gd name="T64" fmla="*/ 479425 w 318"/>
              <a:gd name="T65" fmla="*/ 527050 h 438"/>
              <a:gd name="T66" fmla="*/ 346075 w 318"/>
              <a:gd name="T67" fmla="*/ 669925 h 438"/>
              <a:gd name="T68" fmla="*/ 320675 w 318"/>
              <a:gd name="T69" fmla="*/ 679450 h 438"/>
              <a:gd name="T70" fmla="*/ 311150 w 318"/>
              <a:gd name="T71" fmla="*/ 669925 h 438"/>
              <a:gd name="T72" fmla="*/ 288925 w 318"/>
              <a:gd name="T73" fmla="*/ 673100 h 438"/>
              <a:gd name="T74" fmla="*/ 276225 w 318"/>
              <a:gd name="T75" fmla="*/ 663575 h 438"/>
              <a:gd name="T76" fmla="*/ 263525 w 318"/>
              <a:gd name="T77" fmla="*/ 663575 h 438"/>
              <a:gd name="T78" fmla="*/ 247650 w 318"/>
              <a:gd name="T79" fmla="*/ 641350 h 438"/>
              <a:gd name="T80" fmla="*/ 241300 w 318"/>
              <a:gd name="T81" fmla="*/ 644525 h 438"/>
              <a:gd name="T82" fmla="*/ 222250 w 318"/>
              <a:gd name="T83" fmla="*/ 631825 h 438"/>
              <a:gd name="T84" fmla="*/ 203200 w 318"/>
              <a:gd name="T85" fmla="*/ 625475 h 438"/>
              <a:gd name="T86" fmla="*/ 177800 w 318"/>
              <a:gd name="T87" fmla="*/ 609600 h 438"/>
              <a:gd name="T88" fmla="*/ 165100 w 318"/>
              <a:gd name="T89" fmla="*/ 600075 h 438"/>
              <a:gd name="T90" fmla="*/ 146050 w 318"/>
              <a:gd name="T91" fmla="*/ 590550 h 438"/>
              <a:gd name="T92" fmla="*/ 130175 w 318"/>
              <a:gd name="T93" fmla="*/ 568325 h 438"/>
              <a:gd name="T94" fmla="*/ 120650 w 318"/>
              <a:gd name="T95" fmla="*/ 558800 h 438"/>
              <a:gd name="T96" fmla="*/ 101600 w 318"/>
              <a:gd name="T97" fmla="*/ 542925 h 438"/>
              <a:gd name="T98" fmla="*/ 85725 w 318"/>
              <a:gd name="T99" fmla="*/ 530225 h 438"/>
              <a:gd name="T100" fmla="*/ 73025 w 318"/>
              <a:gd name="T101" fmla="*/ 514350 h 438"/>
              <a:gd name="T102" fmla="*/ 63500 w 318"/>
              <a:gd name="T103" fmla="*/ 501650 h 438"/>
              <a:gd name="T104" fmla="*/ 31750 w 318"/>
              <a:gd name="T105" fmla="*/ 488950 h 438"/>
              <a:gd name="T106" fmla="*/ 3175 w 318"/>
              <a:gd name="T107" fmla="*/ 476250 h 438"/>
              <a:gd name="T108" fmla="*/ 104775 w 318"/>
              <a:gd name="T109" fmla="*/ 168275 h 4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18" h="438">
                <a:moveTo>
                  <a:pt x="66" y="106"/>
                </a:moveTo>
                <a:lnTo>
                  <a:pt x="216" y="0"/>
                </a:lnTo>
                <a:lnTo>
                  <a:pt x="218" y="4"/>
                </a:lnTo>
                <a:lnTo>
                  <a:pt x="224" y="4"/>
                </a:lnTo>
                <a:lnTo>
                  <a:pt x="224" y="6"/>
                </a:lnTo>
                <a:lnTo>
                  <a:pt x="228" y="12"/>
                </a:lnTo>
                <a:lnTo>
                  <a:pt x="236" y="14"/>
                </a:lnTo>
                <a:lnTo>
                  <a:pt x="236" y="16"/>
                </a:lnTo>
                <a:lnTo>
                  <a:pt x="232" y="18"/>
                </a:lnTo>
                <a:lnTo>
                  <a:pt x="234" y="20"/>
                </a:lnTo>
                <a:lnTo>
                  <a:pt x="238" y="18"/>
                </a:lnTo>
                <a:lnTo>
                  <a:pt x="238" y="22"/>
                </a:lnTo>
                <a:lnTo>
                  <a:pt x="238" y="26"/>
                </a:lnTo>
                <a:lnTo>
                  <a:pt x="242" y="22"/>
                </a:lnTo>
                <a:lnTo>
                  <a:pt x="248" y="30"/>
                </a:lnTo>
                <a:lnTo>
                  <a:pt x="244" y="34"/>
                </a:lnTo>
                <a:lnTo>
                  <a:pt x="248" y="38"/>
                </a:lnTo>
                <a:lnTo>
                  <a:pt x="246" y="42"/>
                </a:lnTo>
                <a:lnTo>
                  <a:pt x="246" y="52"/>
                </a:lnTo>
                <a:lnTo>
                  <a:pt x="244" y="62"/>
                </a:lnTo>
                <a:lnTo>
                  <a:pt x="242" y="64"/>
                </a:lnTo>
                <a:lnTo>
                  <a:pt x="240" y="64"/>
                </a:lnTo>
                <a:lnTo>
                  <a:pt x="238" y="60"/>
                </a:lnTo>
                <a:lnTo>
                  <a:pt x="238" y="70"/>
                </a:lnTo>
                <a:lnTo>
                  <a:pt x="238" y="74"/>
                </a:lnTo>
                <a:lnTo>
                  <a:pt x="244" y="78"/>
                </a:lnTo>
                <a:lnTo>
                  <a:pt x="242" y="86"/>
                </a:lnTo>
                <a:lnTo>
                  <a:pt x="256" y="98"/>
                </a:lnTo>
                <a:lnTo>
                  <a:pt x="252" y="102"/>
                </a:lnTo>
                <a:lnTo>
                  <a:pt x="258" y="104"/>
                </a:lnTo>
                <a:lnTo>
                  <a:pt x="256" y="116"/>
                </a:lnTo>
                <a:lnTo>
                  <a:pt x="262" y="120"/>
                </a:lnTo>
                <a:lnTo>
                  <a:pt x="262" y="114"/>
                </a:lnTo>
                <a:lnTo>
                  <a:pt x="266" y="116"/>
                </a:lnTo>
                <a:lnTo>
                  <a:pt x="264" y="120"/>
                </a:lnTo>
                <a:lnTo>
                  <a:pt x="266" y="122"/>
                </a:lnTo>
                <a:lnTo>
                  <a:pt x="262" y="122"/>
                </a:lnTo>
                <a:lnTo>
                  <a:pt x="260" y="124"/>
                </a:lnTo>
                <a:lnTo>
                  <a:pt x="258" y="130"/>
                </a:lnTo>
                <a:lnTo>
                  <a:pt x="264" y="134"/>
                </a:lnTo>
                <a:lnTo>
                  <a:pt x="266" y="130"/>
                </a:lnTo>
                <a:lnTo>
                  <a:pt x="272" y="134"/>
                </a:lnTo>
                <a:lnTo>
                  <a:pt x="276" y="136"/>
                </a:lnTo>
                <a:lnTo>
                  <a:pt x="276" y="146"/>
                </a:lnTo>
                <a:lnTo>
                  <a:pt x="274" y="152"/>
                </a:lnTo>
                <a:lnTo>
                  <a:pt x="274" y="156"/>
                </a:lnTo>
                <a:lnTo>
                  <a:pt x="268" y="158"/>
                </a:lnTo>
                <a:lnTo>
                  <a:pt x="276" y="158"/>
                </a:lnTo>
                <a:lnTo>
                  <a:pt x="276" y="156"/>
                </a:lnTo>
                <a:lnTo>
                  <a:pt x="280" y="154"/>
                </a:lnTo>
                <a:lnTo>
                  <a:pt x="284" y="162"/>
                </a:lnTo>
                <a:lnTo>
                  <a:pt x="288" y="158"/>
                </a:lnTo>
                <a:lnTo>
                  <a:pt x="294" y="160"/>
                </a:lnTo>
                <a:lnTo>
                  <a:pt x="296" y="170"/>
                </a:lnTo>
                <a:lnTo>
                  <a:pt x="296" y="172"/>
                </a:lnTo>
                <a:lnTo>
                  <a:pt x="292" y="172"/>
                </a:lnTo>
                <a:lnTo>
                  <a:pt x="296" y="176"/>
                </a:lnTo>
                <a:lnTo>
                  <a:pt x="292" y="178"/>
                </a:lnTo>
                <a:lnTo>
                  <a:pt x="294" y="180"/>
                </a:lnTo>
                <a:lnTo>
                  <a:pt x="298" y="178"/>
                </a:lnTo>
                <a:lnTo>
                  <a:pt x="296" y="184"/>
                </a:lnTo>
                <a:lnTo>
                  <a:pt x="294" y="184"/>
                </a:lnTo>
                <a:lnTo>
                  <a:pt x="296" y="192"/>
                </a:lnTo>
                <a:lnTo>
                  <a:pt x="292" y="194"/>
                </a:lnTo>
                <a:lnTo>
                  <a:pt x="294" y="198"/>
                </a:lnTo>
                <a:lnTo>
                  <a:pt x="298" y="198"/>
                </a:lnTo>
                <a:lnTo>
                  <a:pt x="292" y="202"/>
                </a:lnTo>
                <a:lnTo>
                  <a:pt x="296" y="206"/>
                </a:lnTo>
                <a:lnTo>
                  <a:pt x="294" y="206"/>
                </a:lnTo>
                <a:lnTo>
                  <a:pt x="292" y="204"/>
                </a:lnTo>
                <a:lnTo>
                  <a:pt x="288" y="204"/>
                </a:lnTo>
                <a:lnTo>
                  <a:pt x="294" y="208"/>
                </a:lnTo>
                <a:lnTo>
                  <a:pt x="300" y="208"/>
                </a:lnTo>
                <a:lnTo>
                  <a:pt x="300" y="212"/>
                </a:lnTo>
                <a:lnTo>
                  <a:pt x="298" y="214"/>
                </a:lnTo>
                <a:lnTo>
                  <a:pt x="292" y="216"/>
                </a:lnTo>
                <a:lnTo>
                  <a:pt x="288" y="218"/>
                </a:lnTo>
                <a:lnTo>
                  <a:pt x="298" y="218"/>
                </a:lnTo>
                <a:lnTo>
                  <a:pt x="300" y="220"/>
                </a:lnTo>
                <a:lnTo>
                  <a:pt x="298" y="224"/>
                </a:lnTo>
                <a:lnTo>
                  <a:pt x="300" y="222"/>
                </a:lnTo>
                <a:lnTo>
                  <a:pt x="302" y="222"/>
                </a:lnTo>
                <a:lnTo>
                  <a:pt x="300" y="228"/>
                </a:lnTo>
                <a:lnTo>
                  <a:pt x="304" y="226"/>
                </a:lnTo>
                <a:lnTo>
                  <a:pt x="302" y="228"/>
                </a:lnTo>
                <a:lnTo>
                  <a:pt x="300" y="228"/>
                </a:lnTo>
                <a:lnTo>
                  <a:pt x="298" y="234"/>
                </a:lnTo>
                <a:lnTo>
                  <a:pt x="306" y="234"/>
                </a:lnTo>
                <a:lnTo>
                  <a:pt x="306" y="236"/>
                </a:lnTo>
                <a:lnTo>
                  <a:pt x="304" y="240"/>
                </a:lnTo>
                <a:lnTo>
                  <a:pt x="300" y="242"/>
                </a:lnTo>
                <a:lnTo>
                  <a:pt x="302" y="246"/>
                </a:lnTo>
                <a:lnTo>
                  <a:pt x="298" y="246"/>
                </a:lnTo>
                <a:lnTo>
                  <a:pt x="298" y="252"/>
                </a:lnTo>
                <a:lnTo>
                  <a:pt x="304" y="256"/>
                </a:lnTo>
                <a:lnTo>
                  <a:pt x="298" y="256"/>
                </a:lnTo>
                <a:lnTo>
                  <a:pt x="300" y="260"/>
                </a:lnTo>
                <a:lnTo>
                  <a:pt x="296" y="262"/>
                </a:lnTo>
                <a:lnTo>
                  <a:pt x="296" y="264"/>
                </a:lnTo>
                <a:lnTo>
                  <a:pt x="294" y="264"/>
                </a:lnTo>
                <a:lnTo>
                  <a:pt x="294" y="266"/>
                </a:lnTo>
                <a:lnTo>
                  <a:pt x="292" y="272"/>
                </a:lnTo>
                <a:lnTo>
                  <a:pt x="296" y="272"/>
                </a:lnTo>
                <a:lnTo>
                  <a:pt x="298" y="276"/>
                </a:lnTo>
                <a:lnTo>
                  <a:pt x="302" y="276"/>
                </a:lnTo>
                <a:lnTo>
                  <a:pt x="302" y="278"/>
                </a:lnTo>
                <a:lnTo>
                  <a:pt x="302" y="274"/>
                </a:lnTo>
                <a:lnTo>
                  <a:pt x="304" y="274"/>
                </a:lnTo>
                <a:lnTo>
                  <a:pt x="306" y="280"/>
                </a:lnTo>
                <a:lnTo>
                  <a:pt x="304" y="282"/>
                </a:lnTo>
                <a:lnTo>
                  <a:pt x="308" y="286"/>
                </a:lnTo>
                <a:lnTo>
                  <a:pt x="306" y="298"/>
                </a:lnTo>
                <a:lnTo>
                  <a:pt x="312" y="302"/>
                </a:lnTo>
                <a:lnTo>
                  <a:pt x="308" y="304"/>
                </a:lnTo>
                <a:lnTo>
                  <a:pt x="306" y="300"/>
                </a:lnTo>
                <a:lnTo>
                  <a:pt x="304" y="302"/>
                </a:lnTo>
                <a:lnTo>
                  <a:pt x="306" y="306"/>
                </a:lnTo>
                <a:lnTo>
                  <a:pt x="312" y="306"/>
                </a:lnTo>
                <a:lnTo>
                  <a:pt x="316" y="308"/>
                </a:lnTo>
                <a:lnTo>
                  <a:pt x="308" y="316"/>
                </a:lnTo>
                <a:lnTo>
                  <a:pt x="302" y="318"/>
                </a:lnTo>
                <a:lnTo>
                  <a:pt x="302" y="320"/>
                </a:lnTo>
                <a:lnTo>
                  <a:pt x="308" y="322"/>
                </a:lnTo>
                <a:lnTo>
                  <a:pt x="304" y="324"/>
                </a:lnTo>
                <a:lnTo>
                  <a:pt x="304" y="326"/>
                </a:lnTo>
                <a:lnTo>
                  <a:pt x="300" y="320"/>
                </a:lnTo>
                <a:lnTo>
                  <a:pt x="298" y="322"/>
                </a:lnTo>
                <a:lnTo>
                  <a:pt x="298" y="326"/>
                </a:lnTo>
                <a:lnTo>
                  <a:pt x="302" y="332"/>
                </a:lnTo>
                <a:lnTo>
                  <a:pt x="302" y="336"/>
                </a:lnTo>
                <a:lnTo>
                  <a:pt x="304" y="338"/>
                </a:lnTo>
                <a:lnTo>
                  <a:pt x="318" y="354"/>
                </a:lnTo>
                <a:lnTo>
                  <a:pt x="218" y="422"/>
                </a:lnTo>
                <a:lnTo>
                  <a:pt x="214" y="438"/>
                </a:lnTo>
                <a:lnTo>
                  <a:pt x="206" y="430"/>
                </a:lnTo>
                <a:lnTo>
                  <a:pt x="202" y="430"/>
                </a:lnTo>
                <a:lnTo>
                  <a:pt x="202" y="428"/>
                </a:lnTo>
                <a:lnTo>
                  <a:pt x="200" y="426"/>
                </a:lnTo>
                <a:lnTo>
                  <a:pt x="198" y="424"/>
                </a:lnTo>
                <a:lnTo>
                  <a:pt x="196" y="424"/>
                </a:lnTo>
                <a:lnTo>
                  <a:pt x="196" y="422"/>
                </a:lnTo>
                <a:lnTo>
                  <a:pt x="192" y="420"/>
                </a:lnTo>
                <a:lnTo>
                  <a:pt x="186" y="420"/>
                </a:lnTo>
                <a:lnTo>
                  <a:pt x="180" y="422"/>
                </a:lnTo>
                <a:lnTo>
                  <a:pt x="182" y="424"/>
                </a:lnTo>
                <a:lnTo>
                  <a:pt x="178" y="424"/>
                </a:lnTo>
                <a:lnTo>
                  <a:pt x="174" y="420"/>
                </a:lnTo>
                <a:lnTo>
                  <a:pt x="176" y="420"/>
                </a:lnTo>
                <a:lnTo>
                  <a:pt x="174" y="418"/>
                </a:lnTo>
                <a:lnTo>
                  <a:pt x="172" y="418"/>
                </a:lnTo>
                <a:lnTo>
                  <a:pt x="168" y="418"/>
                </a:lnTo>
                <a:lnTo>
                  <a:pt x="168" y="416"/>
                </a:lnTo>
                <a:lnTo>
                  <a:pt x="166" y="418"/>
                </a:lnTo>
                <a:lnTo>
                  <a:pt x="166" y="408"/>
                </a:lnTo>
                <a:lnTo>
                  <a:pt x="158" y="410"/>
                </a:lnTo>
                <a:lnTo>
                  <a:pt x="158" y="406"/>
                </a:lnTo>
                <a:lnTo>
                  <a:pt x="156" y="404"/>
                </a:lnTo>
                <a:lnTo>
                  <a:pt x="156" y="406"/>
                </a:lnTo>
                <a:lnTo>
                  <a:pt x="152" y="404"/>
                </a:lnTo>
                <a:lnTo>
                  <a:pt x="148" y="404"/>
                </a:lnTo>
                <a:lnTo>
                  <a:pt x="152" y="406"/>
                </a:lnTo>
                <a:lnTo>
                  <a:pt x="144" y="406"/>
                </a:lnTo>
                <a:lnTo>
                  <a:pt x="144" y="404"/>
                </a:lnTo>
                <a:lnTo>
                  <a:pt x="142" y="404"/>
                </a:lnTo>
                <a:lnTo>
                  <a:pt x="140" y="398"/>
                </a:lnTo>
                <a:lnTo>
                  <a:pt x="138" y="400"/>
                </a:lnTo>
                <a:lnTo>
                  <a:pt x="134" y="398"/>
                </a:lnTo>
                <a:lnTo>
                  <a:pt x="134" y="394"/>
                </a:lnTo>
                <a:lnTo>
                  <a:pt x="128" y="394"/>
                </a:lnTo>
                <a:lnTo>
                  <a:pt x="126" y="392"/>
                </a:lnTo>
                <a:lnTo>
                  <a:pt x="122" y="392"/>
                </a:lnTo>
                <a:lnTo>
                  <a:pt x="118" y="394"/>
                </a:lnTo>
                <a:lnTo>
                  <a:pt x="112" y="384"/>
                </a:lnTo>
                <a:lnTo>
                  <a:pt x="108" y="382"/>
                </a:lnTo>
                <a:lnTo>
                  <a:pt x="108" y="380"/>
                </a:lnTo>
                <a:lnTo>
                  <a:pt x="106" y="378"/>
                </a:lnTo>
                <a:lnTo>
                  <a:pt x="104" y="378"/>
                </a:lnTo>
                <a:lnTo>
                  <a:pt x="102" y="380"/>
                </a:lnTo>
                <a:lnTo>
                  <a:pt x="98" y="378"/>
                </a:lnTo>
                <a:lnTo>
                  <a:pt x="96" y="374"/>
                </a:lnTo>
                <a:lnTo>
                  <a:pt x="92" y="372"/>
                </a:lnTo>
                <a:lnTo>
                  <a:pt x="88" y="364"/>
                </a:lnTo>
                <a:lnTo>
                  <a:pt x="88" y="362"/>
                </a:lnTo>
                <a:lnTo>
                  <a:pt x="86" y="360"/>
                </a:lnTo>
                <a:lnTo>
                  <a:pt x="82" y="358"/>
                </a:lnTo>
                <a:lnTo>
                  <a:pt x="80" y="358"/>
                </a:lnTo>
                <a:lnTo>
                  <a:pt x="80" y="352"/>
                </a:lnTo>
                <a:lnTo>
                  <a:pt x="78" y="354"/>
                </a:lnTo>
                <a:lnTo>
                  <a:pt x="76" y="352"/>
                </a:lnTo>
                <a:lnTo>
                  <a:pt x="76" y="348"/>
                </a:lnTo>
                <a:lnTo>
                  <a:pt x="72" y="348"/>
                </a:lnTo>
                <a:lnTo>
                  <a:pt x="64" y="342"/>
                </a:lnTo>
                <a:lnTo>
                  <a:pt x="62" y="344"/>
                </a:lnTo>
                <a:lnTo>
                  <a:pt x="56" y="338"/>
                </a:lnTo>
                <a:lnTo>
                  <a:pt x="56" y="334"/>
                </a:lnTo>
                <a:lnTo>
                  <a:pt x="54" y="334"/>
                </a:lnTo>
                <a:lnTo>
                  <a:pt x="52" y="328"/>
                </a:lnTo>
                <a:lnTo>
                  <a:pt x="46" y="328"/>
                </a:lnTo>
                <a:lnTo>
                  <a:pt x="44" y="326"/>
                </a:lnTo>
                <a:lnTo>
                  <a:pt x="46" y="324"/>
                </a:lnTo>
                <a:lnTo>
                  <a:pt x="42" y="320"/>
                </a:lnTo>
                <a:lnTo>
                  <a:pt x="44" y="318"/>
                </a:lnTo>
                <a:lnTo>
                  <a:pt x="42" y="316"/>
                </a:lnTo>
                <a:lnTo>
                  <a:pt x="40" y="316"/>
                </a:lnTo>
                <a:lnTo>
                  <a:pt x="38" y="314"/>
                </a:lnTo>
                <a:lnTo>
                  <a:pt x="34" y="314"/>
                </a:lnTo>
                <a:lnTo>
                  <a:pt x="26" y="308"/>
                </a:lnTo>
                <a:lnTo>
                  <a:pt x="20" y="308"/>
                </a:lnTo>
                <a:lnTo>
                  <a:pt x="18" y="312"/>
                </a:lnTo>
                <a:lnTo>
                  <a:pt x="12" y="308"/>
                </a:lnTo>
                <a:lnTo>
                  <a:pt x="8" y="306"/>
                </a:lnTo>
                <a:lnTo>
                  <a:pt x="2" y="300"/>
                </a:lnTo>
                <a:lnTo>
                  <a:pt x="0" y="286"/>
                </a:lnTo>
                <a:lnTo>
                  <a:pt x="66" y="106"/>
                </a:lnTo>
                <a:close/>
              </a:path>
            </a:pathLst>
          </a:custGeom>
          <a:solidFill>
            <a:srgbClr val="A5002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" name="Freeform 157"/>
          <p:cNvSpPr>
            <a:spLocks/>
          </p:cNvSpPr>
          <p:nvPr/>
        </p:nvSpPr>
        <p:spPr bwMode="auto">
          <a:xfrm>
            <a:off x="4996180" y="3479398"/>
            <a:ext cx="625475" cy="625475"/>
          </a:xfrm>
          <a:custGeom>
            <a:avLst/>
            <a:gdLst>
              <a:gd name="T0" fmla="*/ 222250 w 394"/>
              <a:gd name="T1" fmla="*/ 9525 h 394"/>
              <a:gd name="T2" fmla="*/ 238125 w 394"/>
              <a:gd name="T3" fmla="*/ 15875 h 394"/>
              <a:gd name="T4" fmla="*/ 241300 w 394"/>
              <a:gd name="T5" fmla="*/ 31750 h 394"/>
              <a:gd name="T6" fmla="*/ 257175 w 394"/>
              <a:gd name="T7" fmla="*/ 47625 h 394"/>
              <a:gd name="T8" fmla="*/ 282575 w 394"/>
              <a:gd name="T9" fmla="*/ 63500 h 394"/>
              <a:gd name="T10" fmla="*/ 295275 w 394"/>
              <a:gd name="T11" fmla="*/ 69850 h 394"/>
              <a:gd name="T12" fmla="*/ 307975 w 394"/>
              <a:gd name="T13" fmla="*/ 85725 h 394"/>
              <a:gd name="T14" fmla="*/ 323850 w 394"/>
              <a:gd name="T15" fmla="*/ 111125 h 394"/>
              <a:gd name="T16" fmla="*/ 339725 w 394"/>
              <a:gd name="T17" fmla="*/ 114300 h 394"/>
              <a:gd name="T18" fmla="*/ 361950 w 394"/>
              <a:gd name="T19" fmla="*/ 133350 h 394"/>
              <a:gd name="T20" fmla="*/ 381000 w 394"/>
              <a:gd name="T21" fmla="*/ 142875 h 394"/>
              <a:gd name="T22" fmla="*/ 396875 w 394"/>
              <a:gd name="T23" fmla="*/ 152400 h 394"/>
              <a:gd name="T24" fmla="*/ 409575 w 394"/>
              <a:gd name="T25" fmla="*/ 152400 h 394"/>
              <a:gd name="T26" fmla="*/ 419100 w 394"/>
              <a:gd name="T27" fmla="*/ 161925 h 394"/>
              <a:gd name="T28" fmla="*/ 434975 w 394"/>
              <a:gd name="T29" fmla="*/ 174625 h 394"/>
              <a:gd name="T30" fmla="*/ 444500 w 394"/>
              <a:gd name="T31" fmla="*/ 177800 h 394"/>
              <a:gd name="T32" fmla="*/ 463550 w 394"/>
              <a:gd name="T33" fmla="*/ 177800 h 394"/>
              <a:gd name="T34" fmla="*/ 482600 w 394"/>
              <a:gd name="T35" fmla="*/ 184150 h 394"/>
              <a:gd name="T36" fmla="*/ 495300 w 394"/>
              <a:gd name="T37" fmla="*/ 193675 h 394"/>
              <a:gd name="T38" fmla="*/ 517525 w 394"/>
              <a:gd name="T39" fmla="*/ 222250 h 394"/>
              <a:gd name="T40" fmla="*/ 523875 w 394"/>
              <a:gd name="T41" fmla="*/ 244475 h 394"/>
              <a:gd name="T42" fmla="*/ 517525 w 394"/>
              <a:gd name="T43" fmla="*/ 276225 h 394"/>
              <a:gd name="T44" fmla="*/ 520700 w 394"/>
              <a:gd name="T45" fmla="*/ 307975 h 394"/>
              <a:gd name="T46" fmla="*/ 530225 w 394"/>
              <a:gd name="T47" fmla="*/ 339725 h 394"/>
              <a:gd name="T48" fmla="*/ 542925 w 394"/>
              <a:gd name="T49" fmla="*/ 352425 h 394"/>
              <a:gd name="T50" fmla="*/ 568325 w 394"/>
              <a:gd name="T51" fmla="*/ 377825 h 394"/>
              <a:gd name="T52" fmla="*/ 574675 w 394"/>
              <a:gd name="T53" fmla="*/ 406400 h 394"/>
              <a:gd name="T54" fmla="*/ 590550 w 394"/>
              <a:gd name="T55" fmla="*/ 409575 h 394"/>
              <a:gd name="T56" fmla="*/ 593725 w 394"/>
              <a:gd name="T57" fmla="*/ 425450 h 394"/>
              <a:gd name="T58" fmla="*/ 603250 w 394"/>
              <a:gd name="T59" fmla="*/ 441325 h 394"/>
              <a:gd name="T60" fmla="*/ 609600 w 394"/>
              <a:gd name="T61" fmla="*/ 457200 h 394"/>
              <a:gd name="T62" fmla="*/ 612775 w 394"/>
              <a:gd name="T63" fmla="*/ 473075 h 394"/>
              <a:gd name="T64" fmla="*/ 622300 w 394"/>
              <a:gd name="T65" fmla="*/ 492125 h 394"/>
              <a:gd name="T66" fmla="*/ 625475 w 394"/>
              <a:gd name="T67" fmla="*/ 508000 h 394"/>
              <a:gd name="T68" fmla="*/ 260350 w 394"/>
              <a:gd name="T69" fmla="*/ 625475 h 394"/>
              <a:gd name="T70" fmla="*/ 260350 w 394"/>
              <a:gd name="T71" fmla="*/ 606425 h 394"/>
              <a:gd name="T72" fmla="*/ 241300 w 394"/>
              <a:gd name="T73" fmla="*/ 574675 h 394"/>
              <a:gd name="T74" fmla="*/ 225425 w 394"/>
              <a:gd name="T75" fmla="*/ 530225 h 394"/>
              <a:gd name="T76" fmla="*/ 203200 w 394"/>
              <a:gd name="T77" fmla="*/ 511175 h 394"/>
              <a:gd name="T78" fmla="*/ 177800 w 394"/>
              <a:gd name="T79" fmla="*/ 495300 h 394"/>
              <a:gd name="T80" fmla="*/ 161925 w 394"/>
              <a:gd name="T81" fmla="*/ 482600 h 394"/>
              <a:gd name="T82" fmla="*/ 69850 w 394"/>
              <a:gd name="T83" fmla="*/ 476250 h 394"/>
              <a:gd name="T84" fmla="*/ 76200 w 394"/>
              <a:gd name="T85" fmla="*/ 434975 h 394"/>
              <a:gd name="T86" fmla="*/ 79375 w 394"/>
              <a:gd name="T87" fmla="*/ 263525 h 394"/>
              <a:gd name="T88" fmla="*/ 53975 w 394"/>
              <a:gd name="T89" fmla="*/ 231775 h 394"/>
              <a:gd name="T90" fmla="*/ 53975 w 394"/>
              <a:gd name="T91" fmla="*/ 184150 h 394"/>
              <a:gd name="T92" fmla="*/ 3175 w 394"/>
              <a:gd name="T93" fmla="*/ 123825 h 394"/>
              <a:gd name="T94" fmla="*/ 196850 w 394"/>
              <a:gd name="T95" fmla="*/ 6350 h 39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94" h="394">
                <a:moveTo>
                  <a:pt x="124" y="4"/>
                </a:moveTo>
                <a:lnTo>
                  <a:pt x="126" y="0"/>
                </a:lnTo>
                <a:lnTo>
                  <a:pt x="132" y="0"/>
                </a:lnTo>
                <a:lnTo>
                  <a:pt x="140" y="6"/>
                </a:lnTo>
                <a:lnTo>
                  <a:pt x="144" y="6"/>
                </a:lnTo>
                <a:lnTo>
                  <a:pt x="146" y="8"/>
                </a:lnTo>
                <a:lnTo>
                  <a:pt x="148" y="8"/>
                </a:lnTo>
                <a:lnTo>
                  <a:pt x="150" y="10"/>
                </a:lnTo>
                <a:lnTo>
                  <a:pt x="148" y="12"/>
                </a:lnTo>
                <a:lnTo>
                  <a:pt x="152" y="16"/>
                </a:lnTo>
                <a:lnTo>
                  <a:pt x="150" y="18"/>
                </a:lnTo>
                <a:lnTo>
                  <a:pt x="152" y="20"/>
                </a:lnTo>
                <a:lnTo>
                  <a:pt x="158" y="20"/>
                </a:lnTo>
                <a:lnTo>
                  <a:pt x="160" y="26"/>
                </a:lnTo>
                <a:lnTo>
                  <a:pt x="162" y="26"/>
                </a:lnTo>
                <a:lnTo>
                  <a:pt x="162" y="30"/>
                </a:lnTo>
                <a:lnTo>
                  <a:pt x="168" y="36"/>
                </a:lnTo>
                <a:lnTo>
                  <a:pt x="170" y="34"/>
                </a:lnTo>
                <a:lnTo>
                  <a:pt x="178" y="40"/>
                </a:lnTo>
                <a:lnTo>
                  <a:pt x="182" y="40"/>
                </a:lnTo>
                <a:lnTo>
                  <a:pt x="182" y="44"/>
                </a:lnTo>
                <a:lnTo>
                  <a:pt x="184" y="46"/>
                </a:lnTo>
                <a:lnTo>
                  <a:pt x="186" y="44"/>
                </a:lnTo>
                <a:lnTo>
                  <a:pt x="186" y="50"/>
                </a:lnTo>
                <a:lnTo>
                  <a:pt x="188" y="50"/>
                </a:lnTo>
                <a:lnTo>
                  <a:pt x="192" y="52"/>
                </a:lnTo>
                <a:lnTo>
                  <a:pt x="194" y="54"/>
                </a:lnTo>
                <a:lnTo>
                  <a:pt x="194" y="56"/>
                </a:lnTo>
                <a:lnTo>
                  <a:pt x="198" y="64"/>
                </a:lnTo>
                <a:lnTo>
                  <a:pt x="202" y="66"/>
                </a:lnTo>
                <a:lnTo>
                  <a:pt x="204" y="70"/>
                </a:lnTo>
                <a:lnTo>
                  <a:pt x="208" y="72"/>
                </a:lnTo>
                <a:lnTo>
                  <a:pt x="210" y="70"/>
                </a:lnTo>
                <a:lnTo>
                  <a:pt x="212" y="70"/>
                </a:lnTo>
                <a:lnTo>
                  <a:pt x="214" y="72"/>
                </a:lnTo>
                <a:lnTo>
                  <a:pt x="214" y="74"/>
                </a:lnTo>
                <a:lnTo>
                  <a:pt x="218" y="76"/>
                </a:lnTo>
                <a:lnTo>
                  <a:pt x="224" y="86"/>
                </a:lnTo>
                <a:lnTo>
                  <a:pt x="228" y="84"/>
                </a:lnTo>
                <a:lnTo>
                  <a:pt x="232" y="84"/>
                </a:lnTo>
                <a:lnTo>
                  <a:pt x="234" y="86"/>
                </a:lnTo>
                <a:lnTo>
                  <a:pt x="240" y="86"/>
                </a:lnTo>
                <a:lnTo>
                  <a:pt x="240" y="90"/>
                </a:lnTo>
                <a:lnTo>
                  <a:pt x="244" y="92"/>
                </a:lnTo>
                <a:lnTo>
                  <a:pt x="246" y="90"/>
                </a:lnTo>
                <a:lnTo>
                  <a:pt x="248" y="96"/>
                </a:lnTo>
                <a:lnTo>
                  <a:pt x="250" y="96"/>
                </a:lnTo>
                <a:lnTo>
                  <a:pt x="250" y="98"/>
                </a:lnTo>
                <a:lnTo>
                  <a:pt x="258" y="98"/>
                </a:lnTo>
                <a:lnTo>
                  <a:pt x="254" y="96"/>
                </a:lnTo>
                <a:lnTo>
                  <a:pt x="258" y="96"/>
                </a:lnTo>
                <a:lnTo>
                  <a:pt x="262" y="98"/>
                </a:lnTo>
                <a:lnTo>
                  <a:pt x="262" y="96"/>
                </a:lnTo>
                <a:lnTo>
                  <a:pt x="264" y="98"/>
                </a:lnTo>
                <a:lnTo>
                  <a:pt x="264" y="102"/>
                </a:lnTo>
                <a:lnTo>
                  <a:pt x="272" y="100"/>
                </a:lnTo>
                <a:lnTo>
                  <a:pt x="272" y="110"/>
                </a:lnTo>
                <a:lnTo>
                  <a:pt x="274" y="108"/>
                </a:lnTo>
                <a:lnTo>
                  <a:pt x="274" y="110"/>
                </a:lnTo>
                <a:lnTo>
                  <a:pt x="278" y="110"/>
                </a:lnTo>
                <a:lnTo>
                  <a:pt x="280" y="110"/>
                </a:lnTo>
                <a:lnTo>
                  <a:pt x="282" y="112"/>
                </a:lnTo>
                <a:lnTo>
                  <a:pt x="280" y="112"/>
                </a:lnTo>
                <a:lnTo>
                  <a:pt x="284" y="116"/>
                </a:lnTo>
                <a:lnTo>
                  <a:pt x="288" y="116"/>
                </a:lnTo>
                <a:lnTo>
                  <a:pt x="286" y="114"/>
                </a:lnTo>
                <a:lnTo>
                  <a:pt x="292" y="112"/>
                </a:lnTo>
                <a:lnTo>
                  <a:pt x="298" y="112"/>
                </a:lnTo>
                <a:lnTo>
                  <a:pt x="302" y="114"/>
                </a:lnTo>
                <a:lnTo>
                  <a:pt x="302" y="116"/>
                </a:lnTo>
                <a:lnTo>
                  <a:pt x="304" y="116"/>
                </a:lnTo>
                <a:lnTo>
                  <a:pt x="306" y="118"/>
                </a:lnTo>
                <a:lnTo>
                  <a:pt x="308" y="120"/>
                </a:lnTo>
                <a:lnTo>
                  <a:pt x="308" y="122"/>
                </a:lnTo>
                <a:lnTo>
                  <a:pt x="312" y="122"/>
                </a:lnTo>
                <a:lnTo>
                  <a:pt x="320" y="130"/>
                </a:lnTo>
                <a:lnTo>
                  <a:pt x="320" y="132"/>
                </a:lnTo>
                <a:lnTo>
                  <a:pt x="326" y="134"/>
                </a:lnTo>
                <a:lnTo>
                  <a:pt x="326" y="140"/>
                </a:lnTo>
                <a:lnTo>
                  <a:pt x="324" y="140"/>
                </a:lnTo>
                <a:lnTo>
                  <a:pt x="322" y="148"/>
                </a:lnTo>
                <a:lnTo>
                  <a:pt x="328" y="148"/>
                </a:lnTo>
                <a:lnTo>
                  <a:pt x="330" y="154"/>
                </a:lnTo>
                <a:lnTo>
                  <a:pt x="332" y="160"/>
                </a:lnTo>
                <a:lnTo>
                  <a:pt x="328" y="170"/>
                </a:lnTo>
                <a:lnTo>
                  <a:pt x="324" y="172"/>
                </a:lnTo>
                <a:lnTo>
                  <a:pt x="326" y="174"/>
                </a:lnTo>
                <a:lnTo>
                  <a:pt x="326" y="176"/>
                </a:lnTo>
                <a:lnTo>
                  <a:pt x="326" y="182"/>
                </a:lnTo>
                <a:lnTo>
                  <a:pt x="322" y="188"/>
                </a:lnTo>
                <a:lnTo>
                  <a:pt x="328" y="194"/>
                </a:lnTo>
                <a:lnTo>
                  <a:pt x="328" y="206"/>
                </a:lnTo>
                <a:lnTo>
                  <a:pt x="330" y="208"/>
                </a:lnTo>
                <a:lnTo>
                  <a:pt x="334" y="206"/>
                </a:lnTo>
                <a:lnTo>
                  <a:pt x="334" y="214"/>
                </a:lnTo>
                <a:lnTo>
                  <a:pt x="338" y="214"/>
                </a:lnTo>
                <a:lnTo>
                  <a:pt x="338" y="218"/>
                </a:lnTo>
                <a:lnTo>
                  <a:pt x="340" y="218"/>
                </a:lnTo>
                <a:lnTo>
                  <a:pt x="342" y="222"/>
                </a:lnTo>
                <a:lnTo>
                  <a:pt x="344" y="222"/>
                </a:lnTo>
                <a:lnTo>
                  <a:pt x="346" y="234"/>
                </a:lnTo>
                <a:lnTo>
                  <a:pt x="350" y="236"/>
                </a:lnTo>
                <a:lnTo>
                  <a:pt x="358" y="238"/>
                </a:lnTo>
                <a:lnTo>
                  <a:pt x="358" y="246"/>
                </a:lnTo>
                <a:lnTo>
                  <a:pt x="360" y="248"/>
                </a:lnTo>
                <a:lnTo>
                  <a:pt x="358" y="250"/>
                </a:lnTo>
                <a:lnTo>
                  <a:pt x="362" y="256"/>
                </a:lnTo>
                <a:lnTo>
                  <a:pt x="366" y="254"/>
                </a:lnTo>
                <a:lnTo>
                  <a:pt x="368" y="256"/>
                </a:lnTo>
                <a:lnTo>
                  <a:pt x="372" y="256"/>
                </a:lnTo>
                <a:lnTo>
                  <a:pt x="372" y="258"/>
                </a:lnTo>
                <a:lnTo>
                  <a:pt x="370" y="260"/>
                </a:lnTo>
                <a:lnTo>
                  <a:pt x="374" y="266"/>
                </a:lnTo>
                <a:lnTo>
                  <a:pt x="372" y="268"/>
                </a:lnTo>
                <a:lnTo>
                  <a:pt x="374" y="268"/>
                </a:lnTo>
                <a:lnTo>
                  <a:pt x="382" y="274"/>
                </a:lnTo>
                <a:lnTo>
                  <a:pt x="380" y="276"/>
                </a:lnTo>
                <a:lnTo>
                  <a:pt x="382" y="276"/>
                </a:lnTo>
                <a:lnTo>
                  <a:pt x="380" y="278"/>
                </a:lnTo>
                <a:lnTo>
                  <a:pt x="384" y="280"/>
                </a:lnTo>
                <a:lnTo>
                  <a:pt x="382" y="282"/>
                </a:lnTo>
                <a:lnTo>
                  <a:pt x="382" y="286"/>
                </a:lnTo>
                <a:lnTo>
                  <a:pt x="384" y="288"/>
                </a:lnTo>
                <a:lnTo>
                  <a:pt x="384" y="292"/>
                </a:lnTo>
                <a:lnTo>
                  <a:pt x="382" y="292"/>
                </a:lnTo>
                <a:lnTo>
                  <a:pt x="386" y="296"/>
                </a:lnTo>
                <a:lnTo>
                  <a:pt x="386" y="298"/>
                </a:lnTo>
                <a:lnTo>
                  <a:pt x="390" y="298"/>
                </a:lnTo>
                <a:lnTo>
                  <a:pt x="390" y="300"/>
                </a:lnTo>
                <a:lnTo>
                  <a:pt x="388" y="302"/>
                </a:lnTo>
                <a:lnTo>
                  <a:pt x="392" y="310"/>
                </a:lnTo>
                <a:lnTo>
                  <a:pt x="390" y="314"/>
                </a:lnTo>
                <a:lnTo>
                  <a:pt x="392" y="316"/>
                </a:lnTo>
                <a:lnTo>
                  <a:pt x="390" y="318"/>
                </a:lnTo>
                <a:lnTo>
                  <a:pt x="394" y="320"/>
                </a:lnTo>
                <a:lnTo>
                  <a:pt x="392" y="322"/>
                </a:lnTo>
                <a:lnTo>
                  <a:pt x="392" y="324"/>
                </a:lnTo>
                <a:lnTo>
                  <a:pt x="268" y="364"/>
                </a:lnTo>
                <a:lnTo>
                  <a:pt x="164" y="394"/>
                </a:lnTo>
                <a:lnTo>
                  <a:pt x="164" y="388"/>
                </a:lnTo>
                <a:lnTo>
                  <a:pt x="166" y="388"/>
                </a:lnTo>
                <a:lnTo>
                  <a:pt x="164" y="382"/>
                </a:lnTo>
                <a:lnTo>
                  <a:pt x="164" y="376"/>
                </a:lnTo>
                <a:lnTo>
                  <a:pt x="162" y="374"/>
                </a:lnTo>
                <a:lnTo>
                  <a:pt x="158" y="362"/>
                </a:lnTo>
                <a:lnTo>
                  <a:pt x="152" y="362"/>
                </a:lnTo>
                <a:lnTo>
                  <a:pt x="150" y="360"/>
                </a:lnTo>
                <a:lnTo>
                  <a:pt x="146" y="354"/>
                </a:lnTo>
                <a:lnTo>
                  <a:pt x="148" y="340"/>
                </a:lnTo>
                <a:lnTo>
                  <a:pt x="142" y="334"/>
                </a:lnTo>
                <a:lnTo>
                  <a:pt x="144" y="332"/>
                </a:lnTo>
                <a:lnTo>
                  <a:pt x="142" y="328"/>
                </a:lnTo>
                <a:lnTo>
                  <a:pt x="132" y="328"/>
                </a:lnTo>
                <a:lnTo>
                  <a:pt x="128" y="322"/>
                </a:lnTo>
                <a:lnTo>
                  <a:pt x="124" y="324"/>
                </a:lnTo>
                <a:lnTo>
                  <a:pt x="120" y="318"/>
                </a:lnTo>
                <a:lnTo>
                  <a:pt x="118" y="318"/>
                </a:lnTo>
                <a:lnTo>
                  <a:pt x="112" y="312"/>
                </a:lnTo>
                <a:lnTo>
                  <a:pt x="110" y="314"/>
                </a:lnTo>
                <a:lnTo>
                  <a:pt x="110" y="312"/>
                </a:lnTo>
                <a:lnTo>
                  <a:pt x="104" y="310"/>
                </a:lnTo>
                <a:lnTo>
                  <a:pt x="102" y="304"/>
                </a:lnTo>
                <a:lnTo>
                  <a:pt x="90" y="298"/>
                </a:lnTo>
                <a:lnTo>
                  <a:pt x="72" y="298"/>
                </a:lnTo>
                <a:lnTo>
                  <a:pt x="48" y="304"/>
                </a:lnTo>
                <a:lnTo>
                  <a:pt x="44" y="300"/>
                </a:lnTo>
                <a:lnTo>
                  <a:pt x="40" y="304"/>
                </a:lnTo>
                <a:lnTo>
                  <a:pt x="40" y="302"/>
                </a:lnTo>
                <a:lnTo>
                  <a:pt x="46" y="290"/>
                </a:lnTo>
                <a:lnTo>
                  <a:pt x="48" y="274"/>
                </a:lnTo>
                <a:lnTo>
                  <a:pt x="72" y="188"/>
                </a:lnTo>
                <a:lnTo>
                  <a:pt x="60" y="180"/>
                </a:lnTo>
                <a:lnTo>
                  <a:pt x="60" y="172"/>
                </a:lnTo>
                <a:lnTo>
                  <a:pt x="50" y="166"/>
                </a:lnTo>
                <a:lnTo>
                  <a:pt x="48" y="158"/>
                </a:lnTo>
                <a:lnTo>
                  <a:pt x="44" y="158"/>
                </a:lnTo>
                <a:lnTo>
                  <a:pt x="42" y="150"/>
                </a:lnTo>
                <a:lnTo>
                  <a:pt x="34" y="146"/>
                </a:lnTo>
                <a:lnTo>
                  <a:pt x="34" y="138"/>
                </a:lnTo>
                <a:lnTo>
                  <a:pt x="34" y="132"/>
                </a:lnTo>
                <a:lnTo>
                  <a:pt x="32" y="120"/>
                </a:lnTo>
                <a:lnTo>
                  <a:pt x="34" y="116"/>
                </a:lnTo>
                <a:lnTo>
                  <a:pt x="38" y="112"/>
                </a:lnTo>
                <a:lnTo>
                  <a:pt x="38" y="110"/>
                </a:lnTo>
                <a:lnTo>
                  <a:pt x="0" y="90"/>
                </a:lnTo>
                <a:lnTo>
                  <a:pt x="2" y="78"/>
                </a:lnTo>
                <a:lnTo>
                  <a:pt x="18" y="36"/>
                </a:lnTo>
                <a:lnTo>
                  <a:pt x="124" y="4"/>
                </a:lnTo>
                <a:close/>
              </a:path>
            </a:pathLst>
          </a:custGeom>
          <a:solidFill>
            <a:srgbClr val="CC660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" name="Freeform 158"/>
          <p:cNvSpPr>
            <a:spLocks/>
          </p:cNvSpPr>
          <p:nvPr/>
        </p:nvSpPr>
        <p:spPr bwMode="auto">
          <a:xfrm>
            <a:off x="5504180" y="3552423"/>
            <a:ext cx="447675" cy="622300"/>
          </a:xfrm>
          <a:custGeom>
            <a:avLst/>
            <a:gdLst>
              <a:gd name="T0" fmla="*/ 285750 w 282"/>
              <a:gd name="T1" fmla="*/ 63500 h 392"/>
              <a:gd name="T2" fmla="*/ 327025 w 282"/>
              <a:gd name="T3" fmla="*/ 98425 h 392"/>
              <a:gd name="T4" fmla="*/ 361950 w 282"/>
              <a:gd name="T5" fmla="*/ 158750 h 392"/>
              <a:gd name="T6" fmla="*/ 368300 w 282"/>
              <a:gd name="T7" fmla="*/ 177800 h 392"/>
              <a:gd name="T8" fmla="*/ 355600 w 282"/>
              <a:gd name="T9" fmla="*/ 180975 h 392"/>
              <a:gd name="T10" fmla="*/ 355600 w 282"/>
              <a:gd name="T11" fmla="*/ 200025 h 392"/>
              <a:gd name="T12" fmla="*/ 396875 w 282"/>
              <a:gd name="T13" fmla="*/ 285750 h 392"/>
              <a:gd name="T14" fmla="*/ 396875 w 282"/>
              <a:gd name="T15" fmla="*/ 295275 h 392"/>
              <a:gd name="T16" fmla="*/ 409575 w 282"/>
              <a:gd name="T17" fmla="*/ 311150 h 392"/>
              <a:gd name="T18" fmla="*/ 415925 w 282"/>
              <a:gd name="T19" fmla="*/ 311150 h 392"/>
              <a:gd name="T20" fmla="*/ 431800 w 282"/>
              <a:gd name="T21" fmla="*/ 317500 h 392"/>
              <a:gd name="T22" fmla="*/ 431800 w 282"/>
              <a:gd name="T23" fmla="*/ 336550 h 392"/>
              <a:gd name="T24" fmla="*/ 444500 w 282"/>
              <a:gd name="T25" fmla="*/ 358775 h 392"/>
              <a:gd name="T26" fmla="*/ 444500 w 282"/>
              <a:gd name="T27" fmla="*/ 400050 h 392"/>
              <a:gd name="T28" fmla="*/ 425450 w 282"/>
              <a:gd name="T29" fmla="*/ 403225 h 392"/>
              <a:gd name="T30" fmla="*/ 422275 w 282"/>
              <a:gd name="T31" fmla="*/ 422275 h 392"/>
              <a:gd name="T32" fmla="*/ 412750 w 282"/>
              <a:gd name="T33" fmla="*/ 447675 h 392"/>
              <a:gd name="T34" fmla="*/ 161925 w 282"/>
              <a:gd name="T35" fmla="*/ 622300 h 392"/>
              <a:gd name="T36" fmla="*/ 161925 w 282"/>
              <a:gd name="T37" fmla="*/ 612775 h 392"/>
              <a:gd name="T38" fmla="*/ 146050 w 282"/>
              <a:gd name="T39" fmla="*/ 600075 h 392"/>
              <a:gd name="T40" fmla="*/ 142875 w 282"/>
              <a:gd name="T41" fmla="*/ 584200 h 392"/>
              <a:gd name="T42" fmla="*/ 149225 w 282"/>
              <a:gd name="T43" fmla="*/ 561975 h 392"/>
              <a:gd name="T44" fmla="*/ 142875 w 282"/>
              <a:gd name="T45" fmla="*/ 555625 h 392"/>
              <a:gd name="T46" fmla="*/ 142875 w 282"/>
              <a:gd name="T47" fmla="*/ 533400 h 392"/>
              <a:gd name="T48" fmla="*/ 136525 w 282"/>
              <a:gd name="T49" fmla="*/ 523875 h 392"/>
              <a:gd name="T50" fmla="*/ 133350 w 282"/>
              <a:gd name="T51" fmla="*/ 498475 h 392"/>
              <a:gd name="T52" fmla="*/ 130175 w 282"/>
              <a:gd name="T53" fmla="*/ 473075 h 392"/>
              <a:gd name="T54" fmla="*/ 127000 w 282"/>
              <a:gd name="T55" fmla="*/ 460375 h 392"/>
              <a:gd name="T56" fmla="*/ 117475 w 282"/>
              <a:gd name="T57" fmla="*/ 454025 h 392"/>
              <a:gd name="T58" fmla="*/ 111125 w 282"/>
              <a:gd name="T59" fmla="*/ 431800 h 392"/>
              <a:gd name="T60" fmla="*/ 107950 w 282"/>
              <a:gd name="T61" fmla="*/ 406400 h 392"/>
              <a:gd name="T62" fmla="*/ 104775 w 282"/>
              <a:gd name="T63" fmla="*/ 396875 h 392"/>
              <a:gd name="T64" fmla="*/ 98425 w 282"/>
              <a:gd name="T65" fmla="*/ 381000 h 392"/>
              <a:gd name="T66" fmla="*/ 98425 w 282"/>
              <a:gd name="T67" fmla="*/ 365125 h 392"/>
              <a:gd name="T68" fmla="*/ 82550 w 282"/>
              <a:gd name="T69" fmla="*/ 352425 h 392"/>
              <a:gd name="T70" fmla="*/ 82550 w 282"/>
              <a:gd name="T71" fmla="*/ 333375 h 392"/>
              <a:gd name="T72" fmla="*/ 60325 w 282"/>
              <a:gd name="T73" fmla="*/ 323850 h 392"/>
              <a:gd name="T74" fmla="*/ 47625 w 282"/>
              <a:gd name="T75" fmla="*/ 301625 h 392"/>
              <a:gd name="T76" fmla="*/ 31750 w 282"/>
              <a:gd name="T77" fmla="*/ 273050 h 392"/>
              <a:gd name="T78" fmla="*/ 22225 w 282"/>
              <a:gd name="T79" fmla="*/ 254000 h 392"/>
              <a:gd name="T80" fmla="*/ 3175 w 282"/>
              <a:gd name="T81" fmla="*/ 225425 h 392"/>
              <a:gd name="T82" fmla="*/ 6350 w 282"/>
              <a:gd name="T83" fmla="*/ 200025 h 392"/>
              <a:gd name="T84" fmla="*/ 12700 w 282"/>
              <a:gd name="T85" fmla="*/ 161925 h 392"/>
              <a:gd name="T86" fmla="*/ 9525 w 282"/>
              <a:gd name="T87" fmla="*/ 139700 h 392"/>
              <a:gd name="T88" fmla="*/ 165100 w 282"/>
              <a:gd name="T89" fmla="*/ 0 h 392"/>
              <a:gd name="T90" fmla="*/ 187325 w 282"/>
              <a:gd name="T91" fmla="*/ 12700 h 392"/>
              <a:gd name="T92" fmla="*/ 196850 w 282"/>
              <a:gd name="T93" fmla="*/ 15875 h 392"/>
              <a:gd name="T94" fmla="*/ 228600 w 282"/>
              <a:gd name="T95" fmla="*/ 41275 h 392"/>
              <a:gd name="T96" fmla="*/ 260350 w 282"/>
              <a:gd name="T97" fmla="*/ 50800 h 392"/>
              <a:gd name="T98" fmla="*/ 266700 w 282"/>
              <a:gd name="T99" fmla="*/ 41275 h 392"/>
              <a:gd name="T100" fmla="*/ 273050 w 282"/>
              <a:gd name="T101" fmla="*/ 47625 h 392"/>
              <a:gd name="T102" fmla="*/ 276225 w 282"/>
              <a:gd name="T103" fmla="*/ 47625 h 39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82" h="392">
                <a:moveTo>
                  <a:pt x="174" y="30"/>
                </a:moveTo>
                <a:lnTo>
                  <a:pt x="178" y="34"/>
                </a:lnTo>
                <a:lnTo>
                  <a:pt x="174" y="38"/>
                </a:lnTo>
                <a:lnTo>
                  <a:pt x="180" y="40"/>
                </a:lnTo>
                <a:lnTo>
                  <a:pt x="180" y="44"/>
                </a:lnTo>
                <a:lnTo>
                  <a:pt x="174" y="46"/>
                </a:lnTo>
                <a:lnTo>
                  <a:pt x="192" y="62"/>
                </a:lnTo>
                <a:lnTo>
                  <a:pt x="206" y="62"/>
                </a:lnTo>
                <a:lnTo>
                  <a:pt x="208" y="66"/>
                </a:lnTo>
                <a:lnTo>
                  <a:pt x="204" y="68"/>
                </a:lnTo>
                <a:lnTo>
                  <a:pt x="206" y="76"/>
                </a:lnTo>
                <a:lnTo>
                  <a:pt x="228" y="100"/>
                </a:lnTo>
                <a:lnTo>
                  <a:pt x="232" y="102"/>
                </a:lnTo>
                <a:lnTo>
                  <a:pt x="238" y="104"/>
                </a:lnTo>
                <a:lnTo>
                  <a:pt x="232" y="108"/>
                </a:lnTo>
                <a:lnTo>
                  <a:pt x="232" y="112"/>
                </a:lnTo>
                <a:lnTo>
                  <a:pt x="230" y="110"/>
                </a:lnTo>
                <a:lnTo>
                  <a:pt x="230" y="114"/>
                </a:lnTo>
                <a:lnTo>
                  <a:pt x="226" y="112"/>
                </a:lnTo>
                <a:lnTo>
                  <a:pt x="224" y="114"/>
                </a:lnTo>
                <a:lnTo>
                  <a:pt x="224" y="116"/>
                </a:lnTo>
                <a:lnTo>
                  <a:pt x="228" y="116"/>
                </a:lnTo>
                <a:lnTo>
                  <a:pt x="228" y="120"/>
                </a:lnTo>
                <a:lnTo>
                  <a:pt x="224" y="126"/>
                </a:lnTo>
                <a:lnTo>
                  <a:pt x="226" y="134"/>
                </a:lnTo>
                <a:lnTo>
                  <a:pt x="244" y="160"/>
                </a:lnTo>
                <a:lnTo>
                  <a:pt x="242" y="168"/>
                </a:lnTo>
                <a:lnTo>
                  <a:pt x="250" y="180"/>
                </a:lnTo>
                <a:lnTo>
                  <a:pt x="250" y="182"/>
                </a:lnTo>
                <a:lnTo>
                  <a:pt x="246" y="184"/>
                </a:lnTo>
                <a:lnTo>
                  <a:pt x="250" y="184"/>
                </a:lnTo>
                <a:lnTo>
                  <a:pt x="250" y="186"/>
                </a:lnTo>
                <a:lnTo>
                  <a:pt x="254" y="188"/>
                </a:lnTo>
                <a:lnTo>
                  <a:pt x="254" y="192"/>
                </a:lnTo>
                <a:lnTo>
                  <a:pt x="260" y="192"/>
                </a:lnTo>
                <a:lnTo>
                  <a:pt x="258" y="196"/>
                </a:lnTo>
                <a:lnTo>
                  <a:pt x="254" y="200"/>
                </a:lnTo>
                <a:lnTo>
                  <a:pt x="254" y="202"/>
                </a:lnTo>
                <a:lnTo>
                  <a:pt x="260" y="200"/>
                </a:lnTo>
                <a:lnTo>
                  <a:pt x="262" y="196"/>
                </a:lnTo>
                <a:lnTo>
                  <a:pt x="264" y="196"/>
                </a:lnTo>
                <a:lnTo>
                  <a:pt x="264" y="194"/>
                </a:lnTo>
                <a:lnTo>
                  <a:pt x="266" y="192"/>
                </a:lnTo>
                <a:lnTo>
                  <a:pt x="272" y="200"/>
                </a:lnTo>
                <a:lnTo>
                  <a:pt x="274" y="202"/>
                </a:lnTo>
                <a:lnTo>
                  <a:pt x="274" y="204"/>
                </a:lnTo>
                <a:lnTo>
                  <a:pt x="270" y="210"/>
                </a:lnTo>
                <a:lnTo>
                  <a:pt x="272" y="212"/>
                </a:lnTo>
                <a:lnTo>
                  <a:pt x="274" y="212"/>
                </a:lnTo>
                <a:lnTo>
                  <a:pt x="274" y="222"/>
                </a:lnTo>
                <a:lnTo>
                  <a:pt x="272" y="226"/>
                </a:lnTo>
                <a:lnTo>
                  <a:pt x="280" y="226"/>
                </a:lnTo>
                <a:lnTo>
                  <a:pt x="280" y="236"/>
                </a:lnTo>
                <a:lnTo>
                  <a:pt x="282" y="242"/>
                </a:lnTo>
                <a:lnTo>
                  <a:pt x="278" y="246"/>
                </a:lnTo>
                <a:lnTo>
                  <a:pt x="280" y="252"/>
                </a:lnTo>
                <a:lnTo>
                  <a:pt x="274" y="252"/>
                </a:lnTo>
                <a:lnTo>
                  <a:pt x="272" y="256"/>
                </a:lnTo>
                <a:lnTo>
                  <a:pt x="270" y="254"/>
                </a:lnTo>
                <a:lnTo>
                  <a:pt x="268" y="254"/>
                </a:lnTo>
                <a:lnTo>
                  <a:pt x="270" y="256"/>
                </a:lnTo>
                <a:lnTo>
                  <a:pt x="270" y="258"/>
                </a:lnTo>
                <a:lnTo>
                  <a:pt x="264" y="262"/>
                </a:lnTo>
                <a:lnTo>
                  <a:pt x="266" y="266"/>
                </a:lnTo>
                <a:lnTo>
                  <a:pt x="264" y="268"/>
                </a:lnTo>
                <a:lnTo>
                  <a:pt x="264" y="272"/>
                </a:lnTo>
                <a:lnTo>
                  <a:pt x="258" y="276"/>
                </a:lnTo>
                <a:lnTo>
                  <a:pt x="260" y="282"/>
                </a:lnTo>
                <a:lnTo>
                  <a:pt x="266" y="286"/>
                </a:lnTo>
                <a:lnTo>
                  <a:pt x="266" y="290"/>
                </a:lnTo>
                <a:lnTo>
                  <a:pt x="232" y="282"/>
                </a:lnTo>
                <a:lnTo>
                  <a:pt x="102" y="392"/>
                </a:lnTo>
                <a:lnTo>
                  <a:pt x="102" y="390"/>
                </a:lnTo>
                <a:lnTo>
                  <a:pt x="104" y="390"/>
                </a:lnTo>
                <a:lnTo>
                  <a:pt x="104" y="388"/>
                </a:lnTo>
                <a:lnTo>
                  <a:pt x="102" y="386"/>
                </a:lnTo>
                <a:lnTo>
                  <a:pt x="98" y="386"/>
                </a:lnTo>
                <a:lnTo>
                  <a:pt x="94" y="384"/>
                </a:lnTo>
                <a:lnTo>
                  <a:pt x="94" y="378"/>
                </a:lnTo>
                <a:lnTo>
                  <a:pt x="92" y="378"/>
                </a:lnTo>
                <a:lnTo>
                  <a:pt x="92" y="374"/>
                </a:lnTo>
                <a:lnTo>
                  <a:pt x="92" y="372"/>
                </a:lnTo>
                <a:lnTo>
                  <a:pt x="90" y="368"/>
                </a:lnTo>
                <a:lnTo>
                  <a:pt x="92" y="368"/>
                </a:lnTo>
                <a:lnTo>
                  <a:pt x="90" y="362"/>
                </a:lnTo>
                <a:lnTo>
                  <a:pt x="92" y="356"/>
                </a:lnTo>
                <a:lnTo>
                  <a:pt x="94" y="354"/>
                </a:lnTo>
                <a:lnTo>
                  <a:pt x="92" y="352"/>
                </a:lnTo>
                <a:lnTo>
                  <a:pt x="94" y="350"/>
                </a:lnTo>
                <a:lnTo>
                  <a:pt x="92" y="348"/>
                </a:lnTo>
                <a:lnTo>
                  <a:pt x="90" y="350"/>
                </a:lnTo>
                <a:lnTo>
                  <a:pt x="90" y="346"/>
                </a:lnTo>
                <a:lnTo>
                  <a:pt x="86" y="342"/>
                </a:lnTo>
                <a:lnTo>
                  <a:pt x="88" y="342"/>
                </a:lnTo>
                <a:lnTo>
                  <a:pt x="90" y="336"/>
                </a:lnTo>
                <a:lnTo>
                  <a:pt x="90" y="334"/>
                </a:lnTo>
                <a:lnTo>
                  <a:pt x="88" y="334"/>
                </a:lnTo>
                <a:lnTo>
                  <a:pt x="88" y="330"/>
                </a:lnTo>
                <a:lnTo>
                  <a:pt x="86" y="330"/>
                </a:lnTo>
                <a:lnTo>
                  <a:pt x="86" y="324"/>
                </a:lnTo>
                <a:lnTo>
                  <a:pt x="90" y="324"/>
                </a:lnTo>
                <a:lnTo>
                  <a:pt x="86" y="322"/>
                </a:lnTo>
                <a:lnTo>
                  <a:pt x="84" y="314"/>
                </a:lnTo>
                <a:lnTo>
                  <a:pt x="88" y="306"/>
                </a:lnTo>
                <a:lnTo>
                  <a:pt x="86" y="302"/>
                </a:lnTo>
                <a:lnTo>
                  <a:pt x="82" y="304"/>
                </a:lnTo>
                <a:lnTo>
                  <a:pt x="82" y="298"/>
                </a:lnTo>
                <a:lnTo>
                  <a:pt x="78" y="296"/>
                </a:lnTo>
                <a:lnTo>
                  <a:pt x="80" y="296"/>
                </a:lnTo>
                <a:lnTo>
                  <a:pt x="78" y="292"/>
                </a:lnTo>
                <a:lnTo>
                  <a:pt x="80" y="290"/>
                </a:lnTo>
                <a:lnTo>
                  <a:pt x="80" y="288"/>
                </a:lnTo>
                <a:lnTo>
                  <a:pt x="78" y="286"/>
                </a:lnTo>
                <a:lnTo>
                  <a:pt x="78" y="284"/>
                </a:lnTo>
                <a:lnTo>
                  <a:pt x="74" y="286"/>
                </a:lnTo>
                <a:lnTo>
                  <a:pt x="72" y="278"/>
                </a:lnTo>
                <a:lnTo>
                  <a:pt x="72" y="276"/>
                </a:lnTo>
                <a:lnTo>
                  <a:pt x="74" y="274"/>
                </a:lnTo>
                <a:lnTo>
                  <a:pt x="70" y="272"/>
                </a:lnTo>
                <a:lnTo>
                  <a:pt x="72" y="270"/>
                </a:lnTo>
                <a:lnTo>
                  <a:pt x="70" y="268"/>
                </a:lnTo>
                <a:lnTo>
                  <a:pt x="72" y="264"/>
                </a:lnTo>
                <a:lnTo>
                  <a:pt x="68" y="256"/>
                </a:lnTo>
                <a:lnTo>
                  <a:pt x="70" y="254"/>
                </a:lnTo>
                <a:lnTo>
                  <a:pt x="70" y="252"/>
                </a:lnTo>
                <a:lnTo>
                  <a:pt x="66" y="252"/>
                </a:lnTo>
                <a:lnTo>
                  <a:pt x="66" y="250"/>
                </a:lnTo>
                <a:lnTo>
                  <a:pt x="62" y="246"/>
                </a:lnTo>
                <a:lnTo>
                  <a:pt x="64" y="246"/>
                </a:lnTo>
                <a:lnTo>
                  <a:pt x="64" y="242"/>
                </a:lnTo>
                <a:lnTo>
                  <a:pt x="62" y="240"/>
                </a:lnTo>
                <a:lnTo>
                  <a:pt x="62" y="236"/>
                </a:lnTo>
                <a:lnTo>
                  <a:pt x="64" y="234"/>
                </a:lnTo>
                <a:lnTo>
                  <a:pt x="60" y="232"/>
                </a:lnTo>
                <a:lnTo>
                  <a:pt x="62" y="230"/>
                </a:lnTo>
                <a:lnTo>
                  <a:pt x="60" y="230"/>
                </a:lnTo>
                <a:lnTo>
                  <a:pt x="62" y="228"/>
                </a:lnTo>
                <a:lnTo>
                  <a:pt x="54" y="222"/>
                </a:lnTo>
                <a:lnTo>
                  <a:pt x="52" y="222"/>
                </a:lnTo>
                <a:lnTo>
                  <a:pt x="54" y="220"/>
                </a:lnTo>
                <a:lnTo>
                  <a:pt x="50" y="214"/>
                </a:lnTo>
                <a:lnTo>
                  <a:pt x="52" y="212"/>
                </a:lnTo>
                <a:lnTo>
                  <a:pt x="52" y="210"/>
                </a:lnTo>
                <a:lnTo>
                  <a:pt x="48" y="210"/>
                </a:lnTo>
                <a:lnTo>
                  <a:pt x="46" y="208"/>
                </a:lnTo>
                <a:lnTo>
                  <a:pt x="42" y="210"/>
                </a:lnTo>
                <a:lnTo>
                  <a:pt x="38" y="204"/>
                </a:lnTo>
                <a:lnTo>
                  <a:pt x="40" y="202"/>
                </a:lnTo>
                <a:lnTo>
                  <a:pt x="38" y="200"/>
                </a:lnTo>
                <a:lnTo>
                  <a:pt x="38" y="192"/>
                </a:lnTo>
                <a:lnTo>
                  <a:pt x="30" y="190"/>
                </a:lnTo>
                <a:lnTo>
                  <a:pt x="26" y="188"/>
                </a:lnTo>
                <a:lnTo>
                  <a:pt x="24" y="176"/>
                </a:lnTo>
                <a:lnTo>
                  <a:pt x="22" y="176"/>
                </a:lnTo>
                <a:lnTo>
                  <a:pt x="20" y="172"/>
                </a:lnTo>
                <a:lnTo>
                  <a:pt x="18" y="172"/>
                </a:lnTo>
                <a:lnTo>
                  <a:pt x="18" y="168"/>
                </a:lnTo>
                <a:lnTo>
                  <a:pt x="14" y="168"/>
                </a:lnTo>
                <a:lnTo>
                  <a:pt x="14" y="160"/>
                </a:lnTo>
                <a:lnTo>
                  <a:pt x="10" y="162"/>
                </a:lnTo>
                <a:lnTo>
                  <a:pt x="8" y="160"/>
                </a:lnTo>
                <a:lnTo>
                  <a:pt x="8" y="148"/>
                </a:lnTo>
                <a:lnTo>
                  <a:pt x="2" y="142"/>
                </a:lnTo>
                <a:lnTo>
                  <a:pt x="6" y="136"/>
                </a:lnTo>
                <a:lnTo>
                  <a:pt x="6" y="130"/>
                </a:lnTo>
                <a:lnTo>
                  <a:pt x="6" y="128"/>
                </a:lnTo>
                <a:lnTo>
                  <a:pt x="4" y="126"/>
                </a:lnTo>
                <a:lnTo>
                  <a:pt x="8" y="124"/>
                </a:lnTo>
                <a:lnTo>
                  <a:pt x="12" y="114"/>
                </a:lnTo>
                <a:lnTo>
                  <a:pt x="10" y="108"/>
                </a:lnTo>
                <a:lnTo>
                  <a:pt x="8" y="102"/>
                </a:lnTo>
                <a:lnTo>
                  <a:pt x="2" y="102"/>
                </a:lnTo>
                <a:lnTo>
                  <a:pt x="4" y="94"/>
                </a:lnTo>
                <a:lnTo>
                  <a:pt x="6" y="94"/>
                </a:lnTo>
                <a:lnTo>
                  <a:pt x="6" y="88"/>
                </a:lnTo>
                <a:lnTo>
                  <a:pt x="0" y="86"/>
                </a:lnTo>
                <a:lnTo>
                  <a:pt x="0" y="84"/>
                </a:lnTo>
                <a:lnTo>
                  <a:pt x="4" y="68"/>
                </a:lnTo>
                <a:lnTo>
                  <a:pt x="104" y="0"/>
                </a:lnTo>
                <a:lnTo>
                  <a:pt x="110" y="6"/>
                </a:lnTo>
                <a:lnTo>
                  <a:pt x="114" y="2"/>
                </a:lnTo>
                <a:lnTo>
                  <a:pt x="118" y="4"/>
                </a:lnTo>
                <a:lnTo>
                  <a:pt x="118" y="8"/>
                </a:lnTo>
                <a:lnTo>
                  <a:pt x="120" y="10"/>
                </a:lnTo>
                <a:lnTo>
                  <a:pt x="118" y="14"/>
                </a:lnTo>
                <a:lnTo>
                  <a:pt x="120" y="14"/>
                </a:lnTo>
                <a:lnTo>
                  <a:pt x="124" y="10"/>
                </a:lnTo>
                <a:lnTo>
                  <a:pt x="126" y="12"/>
                </a:lnTo>
                <a:lnTo>
                  <a:pt x="124" y="18"/>
                </a:lnTo>
                <a:lnTo>
                  <a:pt x="126" y="20"/>
                </a:lnTo>
                <a:lnTo>
                  <a:pt x="144" y="26"/>
                </a:lnTo>
                <a:lnTo>
                  <a:pt x="148" y="28"/>
                </a:lnTo>
                <a:lnTo>
                  <a:pt x="164" y="26"/>
                </a:lnTo>
                <a:lnTo>
                  <a:pt x="166" y="28"/>
                </a:lnTo>
                <a:lnTo>
                  <a:pt x="164" y="32"/>
                </a:lnTo>
                <a:lnTo>
                  <a:pt x="166" y="32"/>
                </a:lnTo>
                <a:lnTo>
                  <a:pt x="168" y="30"/>
                </a:lnTo>
                <a:lnTo>
                  <a:pt x="166" y="26"/>
                </a:lnTo>
                <a:lnTo>
                  <a:pt x="168" y="26"/>
                </a:lnTo>
                <a:lnTo>
                  <a:pt x="170" y="28"/>
                </a:lnTo>
                <a:lnTo>
                  <a:pt x="170" y="34"/>
                </a:lnTo>
                <a:lnTo>
                  <a:pt x="172" y="34"/>
                </a:lnTo>
                <a:lnTo>
                  <a:pt x="172" y="30"/>
                </a:lnTo>
                <a:lnTo>
                  <a:pt x="174" y="30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" name="Freeform 159"/>
          <p:cNvSpPr>
            <a:spLocks/>
          </p:cNvSpPr>
          <p:nvPr/>
        </p:nvSpPr>
        <p:spPr bwMode="auto">
          <a:xfrm>
            <a:off x="5256530" y="3993748"/>
            <a:ext cx="676275" cy="654050"/>
          </a:xfrm>
          <a:custGeom>
            <a:avLst/>
            <a:gdLst>
              <a:gd name="T0" fmla="*/ 374650 w 426"/>
              <a:gd name="T1" fmla="*/ 15875 h 412"/>
              <a:gd name="T2" fmla="*/ 377825 w 426"/>
              <a:gd name="T3" fmla="*/ 31750 h 412"/>
              <a:gd name="T4" fmla="*/ 384175 w 426"/>
              <a:gd name="T5" fmla="*/ 69850 h 412"/>
              <a:gd name="T6" fmla="*/ 387350 w 426"/>
              <a:gd name="T7" fmla="*/ 88900 h 412"/>
              <a:gd name="T8" fmla="*/ 390525 w 426"/>
              <a:gd name="T9" fmla="*/ 107950 h 412"/>
              <a:gd name="T10" fmla="*/ 396875 w 426"/>
              <a:gd name="T11" fmla="*/ 120650 h 412"/>
              <a:gd name="T12" fmla="*/ 393700 w 426"/>
              <a:gd name="T13" fmla="*/ 149225 h 412"/>
              <a:gd name="T14" fmla="*/ 396875 w 426"/>
              <a:gd name="T15" fmla="*/ 168275 h 412"/>
              <a:gd name="T16" fmla="*/ 409575 w 426"/>
              <a:gd name="T17" fmla="*/ 177800 h 412"/>
              <a:gd name="T18" fmla="*/ 434975 w 426"/>
              <a:gd name="T19" fmla="*/ 215900 h 412"/>
              <a:gd name="T20" fmla="*/ 428625 w 426"/>
              <a:gd name="T21" fmla="*/ 234950 h 412"/>
              <a:gd name="T22" fmla="*/ 454025 w 426"/>
              <a:gd name="T23" fmla="*/ 254000 h 412"/>
              <a:gd name="T24" fmla="*/ 466725 w 426"/>
              <a:gd name="T25" fmla="*/ 263525 h 412"/>
              <a:gd name="T26" fmla="*/ 479425 w 426"/>
              <a:gd name="T27" fmla="*/ 282575 h 412"/>
              <a:gd name="T28" fmla="*/ 488950 w 426"/>
              <a:gd name="T29" fmla="*/ 285750 h 412"/>
              <a:gd name="T30" fmla="*/ 498475 w 426"/>
              <a:gd name="T31" fmla="*/ 314325 h 412"/>
              <a:gd name="T32" fmla="*/ 514350 w 426"/>
              <a:gd name="T33" fmla="*/ 349250 h 412"/>
              <a:gd name="T34" fmla="*/ 533400 w 426"/>
              <a:gd name="T35" fmla="*/ 374650 h 412"/>
              <a:gd name="T36" fmla="*/ 546100 w 426"/>
              <a:gd name="T37" fmla="*/ 393700 h 412"/>
              <a:gd name="T38" fmla="*/ 549275 w 426"/>
              <a:gd name="T39" fmla="*/ 422275 h 412"/>
              <a:gd name="T40" fmla="*/ 565150 w 426"/>
              <a:gd name="T41" fmla="*/ 434975 h 412"/>
              <a:gd name="T42" fmla="*/ 615950 w 426"/>
              <a:gd name="T43" fmla="*/ 400050 h 412"/>
              <a:gd name="T44" fmla="*/ 584200 w 426"/>
              <a:gd name="T45" fmla="*/ 434975 h 412"/>
              <a:gd name="T46" fmla="*/ 650875 w 426"/>
              <a:gd name="T47" fmla="*/ 441325 h 412"/>
              <a:gd name="T48" fmla="*/ 657225 w 426"/>
              <a:gd name="T49" fmla="*/ 504825 h 412"/>
              <a:gd name="T50" fmla="*/ 631825 w 426"/>
              <a:gd name="T51" fmla="*/ 561975 h 412"/>
              <a:gd name="T52" fmla="*/ 638175 w 426"/>
              <a:gd name="T53" fmla="*/ 603250 h 412"/>
              <a:gd name="T54" fmla="*/ 628650 w 426"/>
              <a:gd name="T55" fmla="*/ 654050 h 412"/>
              <a:gd name="T56" fmla="*/ 536575 w 426"/>
              <a:gd name="T57" fmla="*/ 593725 h 412"/>
              <a:gd name="T58" fmla="*/ 492125 w 426"/>
              <a:gd name="T59" fmla="*/ 565150 h 412"/>
              <a:gd name="T60" fmla="*/ 479425 w 426"/>
              <a:gd name="T61" fmla="*/ 511175 h 412"/>
              <a:gd name="T62" fmla="*/ 457200 w 426"/>
              <a:gd name="T63" fmla="*/ 508000 h 412"/>
              <a:gd name="T64" fmla="*/ 466725 w 426"/>
              <a:gd name="T65" fmla="*/ 527050 h 412"/>
              <a:gd name="T66" fmla="*/ 457200 w 426"/>
              <a:gd name="T67" fmla="*/ 520700 h 412"/>
              <a:gd name="T68" fmla="*/ 447675 w 426"/>
              <a:gd name="T69" fmla="*/ 504825 h 412"/>
              <a:gd name="T70" fmla="*/ 428625 w 426"/>
              <a:gd name="T71" fmla="*/ 501650 h 412"/>
              <a:gd name="T72" fmla="*/ 415925 w 426"/>
              <a:gd name="T73" fmla="*/ 476250 h 412"/>
              <a:gd name="T74" fmla="*/ 406400 w 426"/>
              <a:gd name="T75" fmla="*/ 447675 h 412"/>
              <a:gd name="T76" fmla="*/ 393700 w 426"/>
              <a:gd name="T77" fmla="*/ 377825 h 412"/>
              <a:gd name="T78" fmla="*/ 320675 w 426"/>
              <a:gd name="T79" fmla="*/ 333375 h 412"/>
              <a:gd name="T80" fmla="*/ 311150 w 426"/>
              <a:gd name="T81" fmla="*/ 346075 h 412"/>
              <a:gd name="T82" fmla="*/ 279400 w 426"/>
              <a:gd name="T83" fmla="*/ 342900 h 412"/>
              <a:gd name="T84" fmla="*/ 260350 w 426"/>
              <a:gd name="T85" fmla="*/ 346075 h 412"/>
              <a:gd name="T86" fmla="*/ 244475 w 426"/>
              <a:gd name="T87" fmla="*/ 349250 h 412"/>
              <a:gd name="T88" fmla="*/ 203200 w 426"/>
              <a:gd name="T89" fmla="*/ 339725 h 412"/>
              <a:gd name="T90" fmla="*/ 196850 w 426"/>
              <a:gd name="T91" fmla="*/ 320675 h 412"/>
              <a:gd name="T92" fmla="*/ 187325 w 426"/>
              <a:gd name="T93" fmla="*/ 298450 h 412"/>
              <a:gd name="T94" fmla="*/ 174625 w 426"/>
              <a:gd name="T95" fmla="*/ 279400 h 412"/>
              <a:gd name="T96" fmla="*/ 165100 w 426"/>
              <a:gd name="T97" fmla="*/ 263525 h 412"/>
              <a:gd name="T98" fmla="*/ 149225 w 426"/>
              <a:gd name="T99" fmla="*/ 241300 h 412"/>
              <a:gd name="T100" fmla="*/ 127000 w 426"/>
              <a:gd name="T101" fmla="*/ 231775 h 412"/>
              <a:gd name="T102" fmla="*/ 95250 w 426"/>
              <a:gd name="T103" fmla="*/ 190500 h 412"/>
              <a:gd name="T104" fmla="*/ 66675 w 426"/>
              <a:gd name="T105" fmla="*/ 190500 h 412"/>
              <a:gd name="T106" fmla="*/ 41275 w 426"/>
              <a:gd name="T107" fmla="*/ 171450 h 412"/>
              <a:gd name="T108" fmla="*/ 25400 w 426"/>
              <a:gd name="T109" fmla="*/ 165100 h 412"/>
              <a:gd name="T110" fmla="*/ 12700 w 426"/>
              <a:gd name="T111" fmla="*/ 142875 h 412"/>
              <a:gd name="T112" fmla="*/ 0 w 426"/>
              <a:gd name="T113" fmla="*/ 111125 h 412"/>
              <a:gd name="T114" fmla="*/ 361950 w 426"/>
              <a:gd name="T115" fmla="*/ 0 h 41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26" h="412">
                <a:moveTo>
                  <a:pt x="228" y="0"/>
                </a:moveTo>
                <a:lnTo>
                  <a:pt x="230" y="8"/>
                </a:lnTo>
                <a:lnTo>
                  <a:pt x="234" y="6"/>
                </a:lnTo>
                <a:lnTo>
                  <a:pt x="234" y="8"/>
                </a:lnTo>
                <a:lnTo>
                  <a:pt x="236" y="10"/>
                </a:lnTo>
                <a:lnTo>
                  <a:pt x="236" y="12"/>
                </a:lnTo>
                <a:lnTo>
                  <a:pt x="234" y="14"/>
                </a:lnTo>
                <a:lnTo>
                  <a:pt x="236" y="18"/>
                </a:lnTo>
                <a:lnTo>
                  <a:pt x="234" y="18"/>
                </a:lnTo>
                <a:lnTo>
                  <a:pt x="238" y="20"/>
                </a:lnTo>
                <a:lnTo>
                  <a:pt x="238" y="26"/>
                </a:lnTo>
                <a:lnTo>
                  <a:pt x="242" y="24"/>
                </a:lnTo>
                <a:lnTo>
                  <a:pt x="244" y="28"/>
                </a:lnTo>
                <a:lnTo>
                  <a:pt x="240" y="36"/>
                </a:lnTo>
                <a:lnTo>
                  <a:pt x="242" y="44"/>
                </a:lnTo>
                <a:lnTo>
                  <a:pt x="246" y="46"/>
                </a:lnTo>
                <a:lnTo>
                  <a:pt x="242" y="46"/>
                </a:lnTo>
                <a:lnTo>
                  <a:pt x="242" y="52"/>
                </a:lnTo>
                <a:lnTo>
                  <a:pt x="244" y="52"/>
                </a:lnTo>
                <a:lnTo>
                  <a:pt x="244" y="56"/>
                </a:lnTo>
                <a:lnTo>
                  <a:pt x="246" y="56"/>
                </a:lnTo>
                <a:lnTo>
                  <a:pt x="246" y="58"/>
                </a:lnTo>
                <a:lnTo>
                  <a:pt x="244" y="64"/>
                </a:lnTo>
                <a:lnTo>
                  <a:pt x="242" y="64"/>
                </a:lnTo>
                <a:lnTo>
                  <a:pt x="246" y="68"/>
                </a:lnTo>
                <a:lnTo>
                  <a:pt x="246" y="72"/>
                </a:lnTo>
                <a:lnTo>
                  <a:pt x="248" y="70"/>
                </a:lnTo>
                <a:lnTo>
                  <a:pt x="250" y="72"/>
                </a:lnTo>
                <a:lnTo>
                  <a:pt x="248" y="74"/>
                </a:lnTo>
                <a:lnTo>
                  <a:pt x="250" y="76"/>
                </a:lnTo>
                <a:lnTo>
                  <a:pt x="248" y="78"/>
                </a:lnTo>
                <a:lnTo>
                  <a:pt x="246" y="84"/>
                </a:lnTo>
                <a:lnTo>
                  <a:pt x="248" y="90"/>
                </a:lnTo>
                <a:lnTo>
                  <a:pt x="246" y="90"/>
                </a:lnTo>
                <a:lnTo>
                  <a:pt x="248" y="94"/>
                </a:lnTo>
                <a:lnTo>
                  <a:pt x="248" y="96"/>
                </a:lnTo>
                <a:lnTo>
                  <a:pt x="248" y="100"/>
                </a:lnTo>
                <a:lnTo>
                  <a:pt x="250" y="100"/>
                </a:lnTo>
                <a:lnTo>
                  <a:pt x="250" y="106"/>
                </a:lnTo>
                <a:lnTo>
                  <a:pt x="254" y="108"/>
                </a:lnTo>
                <a:lnTo>
                  <a:pt x="258" y="108"/>
                </a:lnTo>
                <a:lnTo>
                  <a:pt x="260" y="110"/>
                </a:lnTo>
                <a:lnTo>
                  <a:pt x="260" y="112"/>
                </a:lnTo>
                <a:lnTo>
                  <a:pt x="258" y="112"/>
                </a:lnTo>
                <a:lnTo>
                  <a:pt x="258" y="114"/>
                </a:lnTo>
                <a:lnTo>
                  <a:pt x="260" y="118"/>
                </a:lnTo>
                <a:lnTo>
                  <a:pt x="260" y="120"/>
                </a:lnTo>
                <a:lnTo>
                  <a:pt x="262" y="128"/>
                </a:lnTo>
                <a:lnTo>
                  <a:pt x="274" y="136"/>
                </a:lnTo>
                <a:lnTo>
                  <a:pt x="268" y="136"/>
                </a:lnTo>
                <a:lnTo>
                  <a:pt x="268" y="138"/>
                </a:lnTo>
                <a:lnTo>
                  <a:pt x="270" y="138"/>
                </a:lnTo>
                <a:lnTo>
                  <a:pt x="274" y="146"/>
                </a:lnTo>
                <a:lnTo>
                  <a:pt x="270" y="148"/>
                </a:lnTo>
                <a:lnTo>
                  <a:pt x="274" y="152"/>
                </a:lnTo>
                <a:lnTo>
                  <a:pt x="278" y="152"/>
                </a:lnTo>
                <a:lnTo>
                  <a:pt x="278" y="154"/>
                </a:lnTo>
                <a:lnTo>
                  <a:pt x="284" y="164"/>
                </a:lnTo>
                <a:lnTo>
                  <a:pt x="286" y="160"/>
                </a:lnTo>
                <a:lnTo>
                  <a:pt x="286" y="164"/>
                </a:lnTo>
                <a:lnTo>
                  <a:pt x="288" y="166"/>
                </a:lnTo>
                <a:lnTo>
                  <a:pt x="290" y="164"/>
                </a:lnTo>
                <a:lnTo>
                  <a:pt x="290" y="166"/>
                </a:lnTo>
                <a:lnTo>
                  <a:pt x="294" y="166"/>
                </a:lnTo>
                <a:lnTo>
                  <a:pt x="296" y="168"/>
                </a:lnTo>
                <a:lnTo>
                  <a:pt x="296" y="172"/>
                </a:lnTo>
                <a:lnTo>
                  <a:pt x="300" y="174"/>
                </a:lnTo>
                <a:lnTo>
                  <a:pt x="302" y="174"/>
                </a:lnTo>
                <a:lnTo>
                  <a:pt x="302" y="178"/>
                </a:lnTo>
                <a:lnTo>
                  <a:pt x="306" y="178"/>
                </a:lnTo>
                <a:lnTo>
                  <a:pt x="304" y="180"/>
                </a:lnTo>
                <a:lnTo>
                  <a:pt x="304" y="186"/>
                </a:lnTo>
                <a:lnTo>
                  <a:pt x="306" y="186"/>
                </a:lnTo>
                <a:lnTo>
                  <a:pt x="308" y="180"/>
                </a:lnTo>
                <a:lnTo>
                  <a:pt x="308" y="188"/>
                </a:lnTo>
                <a:lnTo>
                  <a:pt x="314" y="188"/>
                </a:lnTo>
                <a:lnTo>
                  <a:pt x="316" y="190"/>
                </a:lnTo>
                <a:lnTo>
                  <a:pt x="310" y="194"/>
                </a:lnTo>
                <a:lnTo>
                  <a:pt x="314" y="198"/>
                </a:lnTo>
                <a:lnTo>
                  <a:pt x="314" y="202"/>
                </a:lnTo>
                <a:lnTo>
                  <a:pt x="316" y="206"/>
                </a:lnTo>
                <a:lnTo>
                  <a:pt x="322" y="206"/>
                </a:lnTo>
                <a:lnTo>
                  <a:pt x="326" y="208"/>
                </a:lnTo>
                <a:lnTo>
                  <a:pt x="324" y="220"/>
                </a:lnTo>
                <a:lnTo>
                  <a:pt x="326" y="226"/>
                </a:lnTo>
                <a:lnTo>
                  <a:pt x="326" y="234"/>
                </a:lnTo>
                <a:lnTo>
                  <a:pt x="328" y="234"/>
                </a:lnTo>
                <a:lnTo>
                  <a:pt x="330" y="234"/>
                </a:lnTo>
                <a:lnTo>
                  <a:pt x="336" y="236"/>
                </a:lnTo>
                <a:lnTo>
                  <a:pt x="338" y="238"/>
                </a:lnTo>
                <a:lnTo>
                  <a:pt x="334" y="246"/>
                </a:lnTo>
                <a:lnTo>
                  <a:pt x="336" y="248"/>
                </a:lnTo>
                <a:lnTo>
                  <a:pt x="340" y="250"/>
                </a:lnTo>
                <a:lnTo>
                  <a:pt x="344" y="248"/>
                </a:lnTo>
                <a:lnTo>
                  <a:pt x="346" y="248"/>
                </a:lnTo>
                <a:lnTo>
                  <a:pt x="346" y="250"/>
                </a:lnTo>
                <a:lnTo>
                  <a:pt x="342" y="256"/>
                </a:lnTo>
                <a:lnTo>
                  <a:pt x="342" y="262"/>
                </a:lnTo>
                <a:lnTo>
                  <a:pt x="346" y="266"/>
                </a:lnTo>
                <a:lnTo>
                  <a:pt x="350" y="260"/>
                </a:lnTo>
                <a:lnTo>
                  <a:pt x="358" y="258"/>
                </a:lnTo>
                <a:lnTo>
                  <a:pt x="362" y="262"/>
                </a:lnTo>
                <a:lnTo>
                  <a:pt x="362" y="268"/>
                </a:lnTo>
                <a:lnTo>
                  <a:pt x="356" y="274"/>
                </a:lnTo>
                <a:lnTo>
                  <a:pt x="358" y="278"/>
                </a:lnTo>
                <a:lnTo>
                  <a:pt x="362" y="278"/>
                </a:lnTo>
                <a:lnTo>
                  <a:pt x="378" y="254"/>
                </a:lnTo>
                <a:lnTo>
                  <a:pt x="382" y="252"/>
                </a:lnTo>
                <a:lnTo>
                  <a:pt x="388" y="252"/>
                </a:lnTo>
                <a:lnTo>
                  <a:pt x="390" y="254"/>
                </a:lnTo>
                <a:lnTo>
                  <a:pt x="388" y="262"/>
                </a:lnTo>
                <a:lnTo>
                  <a:pt x="384" y="268"/>
                </a:lnTo>
                <a:lnTo>
                  <a:pt x="370" y="272"/>
                </a:lnTo>
                <a:lnTo>
                  <a:pt x="368" y="274"/>
                </a:lnTo>
                <a:lnTo>
                  <a:pt x="370" y="278"/>
                </a:lnTo>
                <a:lnTo>
                  <a:pt x="378" y="278"/>
                </a:lnTo>
                <a:lnTo>
                  <a:pt x="396" y="270"/>
                </a:lnTo>
                <a:lnTo>
                  <a:pt x="402" y="270"/>
                </a:lnTo>
                <a:lnTo>
                  <a:pt x="410" y="278"/>
                </a:lnTo>
                <a:lnTo>
                  <a:pt x="410" y="288"/>
                </a:lnTo>
                <a:lnTo>
                  <a:pt x="416" y="296"/>
                </a:lnTo>
                <a:lnTo>
                  <a:pt x="426" y="302"/>
                </a:lnTo>
                <a:lnTo>
                  <a:pt x="424" y="306"/>
                </a:lnTo>
                <a:lnTo>
                  <a:pt x="414" y="318"/>
                </a:lnTo>
                <a:lnTo>
                  <a:pt x="410" y="330"/>
                </a:lnTo>
                <a:lnTo>
                  <a:pt x="400" y="334"/>
                </a:lnTo>
                <a:lnTo>
                  <a:pt x="400" y="342"/>
                </a:lnTo>
                <a:lnTo>
                  <a:pt x="398" y="350"/>
                </a:lnTo>
                <a:lnTo>
                  <a:pt x="398" y="354"/>
                </a:lnTo>
                <a:lnTo>
                  <a:pt x="408" y="356"/>
                </a:lnTo>
                <a:lnTo>
                  <a:pt x="410" y="358"/>
                </a:lnTo>
                <a:lnTo>
                  <a:pt x="410" y="362"/>
                </a:lnTo>
                <a:lnTo>
                  <a:pt x="404" y="370"/>
                </a:lnTo>
                <a:lnTo>
                  <a:pt x="402" y="380"/>
                </a:lnTo>
                <a:lnTo>
                  <a:pt x="416" y="394"/>
                </a:lnTo>
                <a:lnTo>
                  <a:pt x="416" y="408"/>
                </a:lnTo>
                <a:lnTo>
                  <a:pt x="408" y="404"/>
                </a:lnTo>
                <a:lnTo>
                  <a:pt x="400" y="404"/>
                </a:lnTo>
                <a:lnTo>
                  <a:pt x="396" y="412"/>
                </a:lnTo>
                <a:lnTo>
                  <a:pt x="382" y="404"/>
                </a:lnTo>
                <a:lnTo>
                  <a:pt x="376" y="394"/>
                </a:lnTo>
                <a:lnTo>
                  <a:pt x="370" y="392"/>
                </a:lnTo>
                <a:lnTo>
                  <a:pt x="342" y="382"/>
                </a:lnTo>
                <a:lnTo>
                  <a:pt x="338" y="374"/>
                </a:lnTo>
                <a:lnTo>
                  <a:pt x="340" y="360"/>
                </a:lnTo>
                <a:lnTo>
                  <a:pt x="338" y="354"/>
                </a:lnTo>
                <a:lnTo>
                  <a:pt x="334" y="352"/>
                </a:lnTo>
                <a:lnTo>
                  <a:pt x="318" y="356"/>
                </a:lnTo>
                <a:lnTo>
                  <a:pt x="310" y="356"/>
                </a:lnTo>
                <a:lnTo>
                  <a:pt x="310" y="348"/>
                </a:lnTo>
                <a:lnTo>
                  <a:pt x="304" y="340"/>
                </a:lnTo>
                <a:lnTo>
                  <a:pt x="308" y="334"/>
                </a:lnTo>
                <a:lnTo>
                  <a:pt x="300" y="330"/>
                </a:lnTo>
                <a:lnTo>
                  <a:pt x="302" y="322"/>
                </a:lnTo>
                <a:lnTo>
                  <a:pt x="300" y="318"/>
                </a:lnTo>
                <a:lnTo>
                  <a:pt x="298" y="316"/>
                </a:lnTo>
                <a:lnTo>
                  <a:pt x="294" y="316"/>
                </a:lnTo>
                <a:lnTo>
                  <a:pt x="288" y="318"/>
                </a:lnTo>
                <a:lnTo>
                  <a:pt x="288" y="320"/>
                </a:lnTo>
                <a:lnTo>
                  <a:pt x="296" y="318"/>
                </a:lnTo>
                <a:lnTo>
                  <a:pt x="298" y="320"/>
                </a:lnTo>
                <a:lnTo>
                  <a:pt x="296" y="322"/>
                </a:lnTo>
                <a:lnTo>
                  <a:pt x="290" y="326"/>
                </a:lnTo>
                <a:lnTo>
                  <a:pt x="294" y="332"/>
                </a:lnTo>
                <a:lnTo>
                  <a:pt x="286" y="336"/>
                </a:lnTo>
                <a:lnTo>
                  <a:pt x="282" y="336"/>
                </a:lnTo>
                <a:lnTo>
                  <a:pt x="282" y="332"/>
                </a:lnTo>
                <a:lnTo>
                  <a:pt x="288" y="334"/>
                </a:lnTo>
                <a:lnTo>
                  <a:pt x="288" y="328"/>
                </a:lnTo>
                <a:lnTo>
                  <a:pt x="284" y="328"/>
                </a:lnTo>
                <a:lnTo>
                  <a:pt x="280" y="322"/>
                </a:lnTo>
                <a:lnTo>
                  <a:pt x="280" y="320"/>
                </a:lnTo>
                <a:lnTo>
                  <a:pt x="284" y="318"/>
                </a:lnTo>
                <a:lnTo>
                  <a:pt x="282" y="318"/>
                </a:lnTo>
                <a:lnTo>
                  <a:pt x="278" y="318"/>
                </a:lnTo>
                <a:lnTo>
                  <a:pt x="276" y="312"/>
                </a:lnTo>
                <a:lnTo>
                  <a:pt x="274" y="312"/>
                </a:lnTo>
                <a:lnTo>
                  <a:pt x="274" y="316"/>
                </a:lnTo>
                <a:lnTo>
                  <a:pt x="270" y="316"/>
                </a:lnTo>
                <a:lnTo>
                  <a:pt x="270" y="310"/>
                </a:lnTo>
                <a:lnTo>
                  <a:pt x="266" y="310"/>
                </a:lnTo>
                <a:lnTo>
                  <a:pt x="266" y="306"/>
                </a:lnTo>
                <a:lnTo>
                  <a:pt x="264" y="306"/>
                </a:lnTo>
                <a:lnTo>
                  <a:pt x="262" y="300"/>
                </a:lnTo>
                <a:lnTo>
                  <a:pt x="264" y="294"/>
                </a:lnTo>
                <a:lnTo>
                  <a:pt x="264" y="288"/>
                </a:lnTo>
                <a:lnTo>
                  <a:pt x="262" y="286"/>
                </a:lnTo>
                <a:lnTo>
                  <a:pt x="258" y="286"/>
                </a:lnTo>
                <a:lnTo>
                  <a:pt x="256" y="282"/>
                </a:lnTo>
                <a:lnTo>
                  <a:pt x="258" y="274"/>
                </a:lnTo>
                <a:lnTo>
                  <a:pt x="256" y="266"/>
                </a:lnTo>
                <a:lnTo>
                  <a:pt x="250" y="256"/>
                </a:lnTo>
                <a:lnTo>
                  <a:pt x="254" y="246"/>
                </a:lnTo>
                <a:lnTo>
                  <a:pt x="248" y="238"/>
                </a:lnTo>
                <a:lnTo>
                  <a:pt x="246" y="234"/>
                </a:lnTo>
                <a:lnTo>
                  <a:pt x="236" y="238"/>
                </a:lnTo>
                <a:lnTo>
                  <a:pt x="210" y="230"/>
                </a:lnTo>
                <a:lnTo>
                  <a:pt x="204" y="212"/>
                </a:lnTo>
                <a:lnTo>
                  <a:pt x="202" y="210"/>
                </a:lnTo>
                <a:lnTo>
                  <a:pt x="198" y="212"/>
                </a:lnTo>
                <a:lnTo>
                  <a:pt x="200" y="214"/>
                </a:lnTo>
                <a:lnTo>
                  <a:pt x="196" y="214"/>
                </a:lnTo>
                <a:lnTo>
                  <a:pt x="198" y="216"/>
                </a:lnTo>
                <a:lnTo>
                  <a:pt x="196" y="218"/>
                </a:lnTo>
                <a:lnTo>
                  <a:pt x="196" y="216"/>
                </a:lnTo>
                <a:lnTo>
                  <a:pt x="188" y="214"/>
                </a:lnTo>
                <a:lnTo>
                  <a:pt x="184" y="218"/>
                </a:lnTo>
                <a:lnTo>
                  <a:pt x="178" y="214"/>
                </a:lnTo>
                <a:lnTo>
                  <a:pt x="176" y="216"/>
                </a:lnTo>
                <a:lnTo>
                  <a:pt x="176" y="220"/>
                </a:lnTo>
                <a:lnTo>
                  <a:pt x="174" y="222"/>
                </a:lnTo>
                <a:lnTo>
                  <a:pt x="168" y="220"/>
                </a:lnTo>
                <a:lnTo>
                  <a:pt x="166" y="220"/>
                </a:lnTo>
                <a:lnTo>
                  <a:pt x="164" y="218"/>
                </a:lnTo>
                <a:lnTo>
                  <a:pt x="162" y="218"/>
                </a:lnTo>
                <a:lnTo>
                  <a:pt x="162" y="220"/>
                </a:lnTo>
                <a:lnTo>
                  <a:pt x="156" y="222"/>
                </a:lnTo>
                <a:lnTo>
                  <a:pt x="154" y="220"/>
                </a:lnTo>
                <a:lnTo>
                  <a:pt x="150" y="222"/>
                </a:lnTo>
                <a:lnTo>
                  <a:pt x="142" y="220"/>
                </a:lnTo>
                <a:lnTo>
                  <a:pt x="142" y="216"/>
                </a:lnTo>
                <a:lnTo>
                  <a:pt x="136" y="212"/>
                </a:lnTo>
                <a:lnTo>
                  <a:pt x="128" y="214"/>
                </a:lnTo>
                <a:lnTo>
                  <a:pt x="124" y="212"/>
                </a:lnTo>
                <a:lnTo>
                  <a:pt x="126" y="206"/>
                </a:lnTo>
                <a:lnTo>
                  <a:pt x="124" y="206"/>
                </a:lnTo>
                <a:lnTo>
                  <a:pt x="124" y="202"/>
                </a:lnTo>
                <a:lnTo>
                  <a:pt x="124" y="200"/>
                </a:lnTo>
                <a:lnTo>
                  <a:pt x="124" y="198"/>
                </a:lnTo>
                <a:lnTo>
                  <a:pt x="118" y="194"/>
                </a:lnTo>
                <a:lnTo>
                  <a:pt x="122" y="194"/>
                </a:lnTo>
                <a:lnTo>
                  <a:pt x="118" y="188"/>
                </a:lnTo>
                <a:lnTo>
                  <a:pt x="116" y="188"/>
                </a:lnTo>
                <a:lnTo>
                  <a:pt x="118" y="180"/>
                </a:lnTo>
                <a:lnTo>
                  <a:pt x="116" y="180"/>
                </a:lnTo>
                <a:lnTo>
                  <a:pt x="114" y="176"/>
                </a:lnTo>
                <a:lnTo>
                  <a:pt x="110" y="176"/>
                </a:lnTo>
                <a:lnTo>
                  <a:pt x="106" y="172"/>
                </a:lnTo>
                <a:lnTo>
                  <a:pt x="110" y="170"/>
                </a:lnTo>
                <a:lnTo>
                  <a:pt x="108" y="170"/>
                </a:lnTo>
                <a:lnTo>
                  <a:pt x="106" y="166"/>
                </a:lnTo>
                <a:lnTo>
                  <a:pt x="104" y="166"/>
                </a:lnTo>
                <a:lnTo>
                  <a:pt x="100" y="158"/>
                </a:lnTo>
                <a:lnTo>
                  <a:pt x="96" y="158"/>
                </a:lnTo>
                <a:lnTo>
                  <a:pt x="96" y="156"/>
                </a:lnTo>
                <a:lnTo>
                  <a:pt x="94" y="152"/>
                </a:lnTo>
                <a:lnTo>
                  <a:pt x="90" y="150"/>
                </a:lnTo>
                <a:lnTo>
                  <a:pt x="90" y="148"/>
                </a:lnTo>
                <a:lnTo>
                  <a:pt x="88" y="148"/>
                </a:lnTo>
                <a:lnTo>
                  <a:pt x="86" y="146"/>
                </a:lnTo>
                <a:lnTo>
                  <a:pt x="80" y="146"/>
                </a:lnTo>
                <a:lnTo>
                  <a:pt x="76" y="140"/>
                </a:lnTo>
                <a:lnTo>
                  <a:pt x="70" y="140"/>
                </a:lnTo>
                <a:lnTo>
                  <a:pt x="68" y="132"/>
                </a:lnTo>
                <a:lnTo>
                  <a:pt x="64" y="130"/>
                </a:lnTo>
                <a:lnTo>
                  <a:pt x="60" y="120"/>
                </a:lnTo>
                <a:lnTo>
                  <a:pt x="56" y="120"/>
                </a:lnTo>
                <a:lnTo>
                  <a:pt x="54" y="118"/>
                </a:lnTo>
                <a:lnTo>
                  <a:pt x="48" y="120"/>
                </a:lnTo>
                <a:lnTo>
                  <a:pt x="44" y="116"/>
                </a:lnTo>
                <a:lnTo>
                  <a:pt x="42" y="120"/>
                </a:lnTo>
                <a:lnTo>
                  <a:pt x="36" y="116"/>
                </a:lnTo>
                <a:lnTo>
                  <a:pt x="36" y="112"/>
                </a:lnTo>
                <a:lnTo>
                  <a:pt x="34" y="114"/>
                </a:lnTo>
                <a:lnTo>
                  <a:pt x="26" y="108"/>
                </a:lnTo>
                <a:lnTo>
                  <a:pt x="22" y="110"/>
                </a:lnTo>
                <a:lnTo>
                  <a:pt x="16" y="108"/>
                </a:lnTo>
                <a:lnTo>
                  <a:pt x="16" y="106"/>
                </a:lnTo>
                <a:lnTo>
                  <a:pt x="18" y="104"/>
                </a:lnTo>
                <a:lnTo>
                  <a:pt x="16" y="104"/>
                </a:lnTo>
                <a:lnTo>
                  <a:pt x="16" y="98"/>
                </a:lnTo>
                <a:lnTo>
                  <a:pt x="10" y="98"/>
                </a:lnTo>
                <a:lnTo>
                  <a:pt x="14" y="96"/>
                </a:lnTo>
                <a:lnTo>
                  <a:pt x="8" y="96"/>
                </a:lnTo>
                <a:lnTo>
                  <a:pt x="8" y="90"/>
                </a:lnTo>
                <a:lnTo>
                  <a:pt x="6" y="88"/>
                </a:lnTo>
                <a:lnTo>
                  <a:pt x="2" y="86"/>
                </a:lnTo>
                <a:lnTo>
                  <a:pt x="2" y="78"/>
                </a:lnTo>
                <a:lnTo>
                  <a:pt x="0" y="74"/>
                </a:lnTo>
                <a:lnTo>
                  <a:pt x="0" y="70"/>
                </a:lnTo>
                <a:lnTo>
                  <a:pt x="104" y="40"/>
                </a:lnTo>
                <a:lnTo>
                  <a:pt x="228" y="0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6" name="Freeform 160"/>
          <p:cNvSpPr>
            <a:spLocks/>
          </p:cNvSpPr>
          <p:nvPr/>
        </p:nvSpPr>
        <p:spPr bwMode="auto">
          <a:xfrm>
            <a:off x="5666105" y="4000098"/>
            <a:ext cx="577850" cy="644525"/>
          </a:xfrm>
          <a:custGeom>
            <a:avLst/>
            <a:gdLst>
              <a:gd name="T0" fmla="*/ 260350 w 364"/>
              <a:gd name="T1" fmla="*/ 12700 h 406"/>
              <a:gd name="T2" fmla="*/ 266700 w 364"/>
              <a:gd name="T3" fmla="*/ 31750 h 406"/>
              <a:gd name="T4" fmla="*/ 292100 w 364"/>
              <a:gd name="T5" fmla="*/ 50800 h 406"/>
              <a:gd name="T6" fmla="*/ 288925 w 364"/>
              <a:gd name="T7" fmla="*/ 66675 h 406"/>
              <a:gd name="T8" fmla="*/ 292100 w 364"/>
              <a:gd name="T9" fmla="*/ 73025 h 406"/>
              <a:gd name="T10" fmla="*/ 285750 w 364"/>
              <a:gd name="T11" fmla="*/ 76200 h 406"/>
              <a:gd name="T12" fmla="*/ 285750 w 364"/>
              <a:gd name="T13" fmla="*/ 104775 h 406"/>
              <a:gd name="T14" fmla="*/ 285750 w 364"/>
              <a:gd name="T15" fmla="*/ 130175 h 406"/>
              <a:gd name="T16" fmla="*/ 295275 w 364"/>
              <a:gd name="T17" fmla="*/ 158750 h 406"/>
              <a:gd name="T18" fmla="*/ 327025 w 364"/>
              <a:gd name="T19" fmla="*/ 171450 h 406"/>
              <a:gd name="T20" fmla="*/ 368300 w 364"/>
              <a:gd name="T21" fmla="*/ 177800 h 406"/>
              <a:gd name="T22" fmla="*/ 400050 w 364"/>
              <a:gd name="T23" fmla="*/ 171450 h 406"/>
              <a:gd name="T24" fmla="*/ 428625 w 364"/>
              <a:gd name="T25" fmla="*/ 196850 h 406"/>
              <a:gd name="T26" fmla="*/ 508000 w 364"/>
              <a:gd name="T27" fmla="*/ 238125 h 406"/>
              <a:gd name="T28" fmla="*/ 533400 w 364"/>
              <a:gd name="T29" fmla="*/ 260350 h 406"/>
              <a:gd name="T30" fmla="*/ 549275 w 364"/>
              <a:gd name="T31" fmla="*/ 273050 h 406"/>
              <a:gd name="T32" fmla="*/ 577850 w 364"/>
              <a:gd name="T33" fmla="*/ 288925 h 406"/>
              <a:gd name="T34" fmla="*/ 555625 w 364"/>
              <a:gd name="T35" fmla="*/ 333375 h 406"/>
              <a:gd name="T36" fmla="*/ 485775 w 364"/>
              <a:gd name="T37" fmla="*/ 365125 h 406"/>
              <a:gd name="T38" fmla="*/ 476250 w 364"/>
              <a:gd name="T39" fmla="*/ 339725 h 406"/>
              <a:gd name="T40" fmla="*/ 431800 w 364"/>
              <a:gd name="T41" fmla="*/ 390525 h 406"/>
              <a:gd name="T42" fmla="*/ 479425 w 364"/>
              <a:gd name="T43" fmla="*/ 406400 h 406"/>
              <a:gd name="T44" fmla="*/ 412750 w 364"/>
              <a:gd name="T45" fmla="*/ 473075 h 406"/>
              <a:gd name="T46" fmla="*/ 400050 w 364"/>
              <a:gd name="T47" fmla="*/ 460375 h 406"/>
              <a:gd name="T48" fmla="*/ 361950 w 364"/>
              <a:gd name="T49" fmla="*/ 457200 h 406"/>
              <a:gd name="T50" fmla="*/ 352425 w 364"/>
              <a:gd name="T51" fmla="*/ 514350 h 406"/>
              <a:gd name="T52" fmla="*/ 374650 w 364"/>
              <a:gd name="T53" fmla="*/ 530225 h 406"/>
              <a:gd name="T54" fmla="*/ 330200 w 364"/>
              <a:gd name="T55" fmla="*/ 593725 h 406"/>
              <a:gd name="T56" fmla="*/ 273050 w 364"/>
              <a:gd name="T57" fmla="*/ 641350 h 406"/>
              <a:gd name="T58" fmla="*/ 250825 w 364"/>
              <a:gd name="T59" fmla="*/ 619125 h 406"/>
              <a:gd name="T60" fmla="*/ 241300 w 364"/>
              <a:gd name="T61" fmla="*/ 568325 h 406"/>
              <a:gd name="T62" fmla="*/ 222250 w 364"/>
              <a:gd name="T63" fmla="*/ 555625 h 406"/>
              <a:gd name="T64" fmla="*/ 225425 w 364"/>
              <a:gd name="T65" fmla="*/ 523875 h 406"/>
              <a:gd name="T66" fmla="*/ 263525 w 364"/>
              <a:gd name="T67" fmla="*/ 479425 h 406"/>
              <a:gd name="T68" fmla="*/ 241300 w 364"/>
              <a:gd name="T69" fmla="*/ 450850 h 406"/>
              <a:gd name="T70" fmla="*/ 219075 w 364"/>
              <a:gd name="T71" fmla="*/ 422275 h 406"/>
              <a:gd name="T72" fmla="*/ 174625 w 364"/>
              <a:gd name="T73" fmla="*/ 428625 h 406"/>
              <a:gd name="T74" fmla="*/ 206375 w 364"/>
              <a:gd name="T75" fmla="*/ 409575 h 406"/>
              <a:gd name="T76" fmla="*/ 196850 w 364"/>
              <a:gd name="T77" fmla="*/ 393700 h 406"/>
              <a:gd name="T78" fmla="*/ 158750 w 364"/>
              <a:gd name="T79" fmla="*/ 434975 h 406"/>
              <a:gd name="T80" fmla="*/ 165100 w 364"/>
              <a:gd name="T81" fmla="*/ 409575 h 406"/>
              <a:gd name="T82" fmla="*/ 139700 w 364"/>
              <a:gd name="T83" fmla="*/ 415925 h 406"/>
              <a:gd name="T84" fmla="*/ 139700 w 364"/>
              <a:gd name="T85" fmla="*/ 390525 h 406"/>
              <a:gd name="T86" fmla="*/ 130175 w 364"/>
              <a:gd name="T87" fmla="*/ 390525 h 406"/>
              <a:gd name="T88" fmla="*/ 127000 w 364"/>
              <a:gd name="T89" fmla="*/ 371475 h 406"/>
              <a:gd name="T90" fmla="*/ 111125 w 364"/>
              <a:gd name="T91" fmla="*/ 365125 h 406"/>
              <a:gd name="T92" fmla="*/ 104775 w 364"/>
              <a:gd name="T93" fmla="*/ 342900 h 406"/>
              <a:gd name="T94" fmla="*/ 92075 w 364"/>
              <a:gd name="T95" fmla="*/ 320675 h 406"/>
              <a:gd name="T96" fmla="*/ 82550 w 364"/>
              <a:gd name="T97" fmla="*/ 301625 h 406"/>
              <a:gd name="T98" fmla="*/ 79375 w 364"/>
              <a:gd name="T99" fmla="*/ 292100 h 406"/>
              <a:gd name="T100" fmla="*/ 73025 w 364"/>
              <a:gd name="T101" fmla="*/ 288925 h 406"/>
              <a:gd name="T102" fmla="*/ 69850 w 364"/>
              <a:gd name="T103" fmla="*/ 276225 h 406"/>
              <a:gd name="T104" fmla="*/ 60325 w 364"/>
              <a:gd name="T105" fmla="*/ 266700 h 406"/>
              <a:gd name="T106" fmla="*/ 50800 w 364"/>
              <a:gd name="T107" fmla="*/ 257175 h 406"/>
              <a:gd name="T108" fmla="*/ 44450 w 364"/>
              <a:gd name="T109" fmla="*/ 254000 h 406"/>
              <a:gd name="T110" fmla="*/ 31750 w 364"/>
              <a:gd name="T111" fmla="*/ 238125 h 406"/>
              <a:gd name="T112" fmla="*/ 19050 w 364"/>
              <a:gd name="T113" fmla="*/ 228600 h 406"/>
              <a:gd name="T114" fmla="*/ 15875 w 364"/>
              <a:gd name="T115" fmla="*/ 212725 h 406"/>
              <a:gd name="T116" fmla="*/ 6350 w 364"/>
              <a:gd name="T117" fmla="*/ 196850 h 406"/>
              <a:gd name="T118" fmla="*/ 0 w 364"/>
              <a:gd name="T119" fmla="*/ 174625 h 406"/>
              <a:gd name="T120" fmla="*/ 0 w 364"/>
              <a:gd name="T121" fmla="*/ 174625 h 40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64" h="406">
                <a:moveTo>
                  <a:pt x="0" y="110"/>
                </a:moveTo>
                <a:lnTo>
                  <a:pt x="130" y="0"/>
                </a:lnTo>
                <a:lnTo>
                  <a:pt x="164" y="8"/>
                </a:lnTo>
                <a:lnTo>
                  <a:pt x="160" y="12"/>
                </a:lnTo>
                <a:lnTo>
                  <a:pt x="166" y="12"/>
                </a:lnTo>
                <a:lnTo>
                  <a:pt x="168" y="20"/>
                </a:lnTo>
                <a:lnTo>
                  <a:pt x="176" y="24"/>
                </a:lnTo>
                <a:lnTo>
                  <a:pt x="180" y="32"/>
                </a:lnTo>
                <a:lnTo>
                  <a:pt x="184" y="32"/>
                </a:lnTo>
                <a:lnTo>
                  <a:pt x="182" y="34"/>
                </a:lnTo>
                <a:lnTo>
                  <a:pt x="180" y="34"/>
                </a:lnTo>
                <a:lnTo>
                  <a:pt x="182" y="42"/>
                </a:lnTo>
                <a:lnTo>
                  <a:pt x="180" y="46"/>
                </a:lnTo>
                <a:lnTo>
                  <a:pt x="182" y="48"/>
                </a:lnTo>
                <a:lnTo>
                  <a:pt x="184" y="46"/>
                </a:lnTo>
                <a:lnTo>
                  <a:pt x="186" y="50"/>
                </a:lnTo>
                <a:lnTo>
                  <a:pt x="182" y="52"/>
                </a:lnTo>
                <a:lnTo>
                  <a:pt x="180" y="48"/>
                </a:lnTo>
                <a:lnTo>
                  <a:pt x="172" y="56"/>
                </a:lnTo>
                <a:lnTo>
                  <a:pt x="178" y="60"/>
                </a:lnTo>
                <a:lnTo>
                  <a:pt x="180" y="66"/>
                </a:lnTo>
                <a:lnTo>
                  <a:pt x="184" y="68"/>
                </a:lnTo>
                <a:lnTo>
                  <a:pt x="180" y="74"/>
                </a:lnTo>
                <a:lnTo>
                  <a:pt x="180" y="82"/>
                </a:lnTo>
                <a:lnTo>
                  <a:pt x="182" y="88"/>
                </a:lnTo>
                <a:lnTo>
                  <a:pt x="182" y="94"/>
                </a:lnTo>
                <a:lnTo>
                  <a:pt x="186" y="100"/>
                </a:lnTo>
                <a:lnTo>
                  <a:pt x="200" y="100"/>
                </a:lnTo>
                <a:lnTo>
                  <a:pt x="202" y="104"/>
                </a:lnTo>
                <a:lnTo>
                  <a:pt x="206" y="108"/>
                </a:lnTo>
                <a:lnTo>
                  <a:pt x="218" y="116"/>
                </a:lnTo>
                <a:lnTo>
                  <a:pt x="226" y="120"/>
                </a:lnTo>
                <a:lnTo>
                  <a:pt x="232" y="112"/>
                </a:lnTo>
                <a:lnTo>
                  <a:pt x="242" y="108"/>
                </a:lnTo>
                <a:lnTo>
                  <a:pt x="248" y="110"/>
                </a:lnTo>
                <a:lnTo>
                  <a:pt x="252" y="108"/>
                </a:lnTo>
                <a:lnTo>
                  <a:pt x="258" y="108"/>
                </a:lnTo>
                <a:lnTo>
                  <a:pt x="264" y="112"/>
                </a:lnTo>
                <a:lnTo>
                  <a:pt x="270" y="124"/>
                </a:lnTo>
                <a:lnTo>
                  <a:pt x="288" y="130"/>
                </a:lnTo>
                <a:lnTo>
                  <a:pt x="298" y="142"/>
                </a:lnTo>
                <a:lnTo>
                  <a:pt x="320" y="150"/>
                </a:lnTo>
                <a:lnTo>
                  <a:pt x="324" y="152"/>
                </a:lnTo>
                <a:lnTo>
                  <a:pt x="330" y="150"/>
                </a:lnTo>
                <a:lnTo>
                  <a:pt x="336" y="164"/>
                </a:lnTo>
                <a:lnTo>
                  <a:pt x="338" y="168"/>
                </a:lnTo>
                <a:lnTo>
                  <a:pt x="340" y="172"/>
                </a:lnTo>
                <a:lnTo>
                  <a:pt x="346" y="172"/>
                </a:lnTo>
                <a:lnTo>
                  <a:pt x="358" y="166"/>
                </a:lnTo>
                <a:lnTo>
                  <a:pt x="364" y="168"/>
                </a:lnTo>
                <a:lnTo>
                  <a:pt x="364" y="182"/>
                </a:lnTo>
                <a:lnTo>
                  <a:pt x="360" y="194"/>
                </a:lnTo>
                <a:lnTo>
                  <a:pt x="352" y="204"/>
                </a:lnTo>
                <a:lnTo>
                  <a:pt x="350" y="210"/>
                </a:lnTo>
                <a:lnTo>
                  <a:pt x="340" y="216"/>
                </a:lnTo>
                <a:lnTo>
                  <a:pt x="322" y="230"/>
                </a:lnTo>
                <a:lnTo>
                  <a:pt x="306" y="230"/>
                </a:lnTo>
                <a:lnTo>
                  <a:pt x="304" y="218"/>
                </a:lnTo>
                <a:lnTo>
                  <a:pt x="304" y="216"/>
                </a:lnTo>
                <a:lnTo>
                  <a:pt x="300" y="214"/>
                </a:lnTo>
                <a:lnTo>
                  <a:pt x="288" y="226"/>
                </a:lnTo>
                <a:lnTo>
                  <a:pt x="270" y="236"/>
                </a:lnTo>
                <a:lnTo>
                  <a:pt x="272" y="246"/>
                </a:lnTo>
                <a:lnTo>
                  <a:pt x="282" y="254"/>
                </a:lnTo>
                <a:lnTo>
                  <a:pt x="298" y="254"/>
                </a:lnTo>
                <a:lnTo>
                  <a:pt x="302" y="256"/>
                </a:lnTo>
                <a:lnTo>
                  <a:pt x="298" y="266"/>
                </a:lnTo>
                <a:lnTo>
                  <a:pt x="264" y="298"/>
                </a:lnTo>
                <a:lnTo>
                  <a:pt x="260" y="298"/>
                </a:lnTo>
                <a:lnTo>
                  <a:pt x="258" y="296"/>
                </a:lnTo>
                <a:lnTo>
                  <a:pt x="256" y="292"/>
                </a:lnTo>
                <a:lnTo>
                  <a:pt x="252" y="290"/>
                </a:lnTo>
                <a:lnTo>
                  <a:pt x="242" y="290"/>
                </a:lnTo>
                <a:lnTo>
                  <a:pt x="236" y="286"/>
                </a:lnTo>
                <a:lnTo>
                  <a:pt x="228" y="288"/>
                </a:lnTo>
                <a:lnTo>
                  <a:pt x="218" y="308"/>
                </a:lnTo>
                <a:lnTo>
                  <a:pt x="218" y="318"/>
                </a:lnTo>
                <a:lnTo>
                  <a:pt x="222" y="324"/>
                </a:lnTo>
                <a:lnTo>
                  <a:pt x="230" y="324"/>
                </a:lnTo>
                <a:lnTo>
                  <a:pt x="236" y="328"/>
                </a:lnTo>
                <a:lnTo>
                  <a:pt x="236" y="334"/>
                </a:lnTo>
                <a:lnTo>
                  <a:pt x="230" y="338"/>
                </a:lnTo>
                <a:lnTo>
                  <a:pt x="218" y="364"/>
                </a:lnTo>
                <a:lnTo>
                  <a:pt x="208" y="374"/>
                </a:lnTo>
                <a:lnTo>
                  <a:pt x="198" y="378"/>
                </a:lnTo>
                <a:lnTo>
                  <a:pt x="188" y="388"/>
                </a:lnTo>
                <a:lnTo>
                  <a:pt x="172" y="404"/>
                </a:lnTo>
                <a:lnTo>
                  <a:pt x="166" y="406"/>
                </a:lnTo>
                <a:lnTo>
                  <a:pt x="158" y="404"/>
                </a:lnTo>
                <a:lnTo>
                  <a:pt x="158" y="390"/>
                </a:lnTo>
                <a:lnTo>
                  <a:pt x="144" y="376"/>
                </a:lnTo>
                <a:lnTo>
                  <a:pt x="146" y="366"/>
                </a:lnTo>
                <a:lnTo>
                  <a:pt x="152" y="358"/>
                </a:lnTo>
                <a:lnTo>
                  <a:pt x="152" y="354"/>
                </a:lnTo>
                <a:lnTo>
                  <a:pt x="150" y="352"/>
                </a:lnTo>
                <a:lnTo>
                  <a:pt x="140" y="350"/>
                </a:lnTo>
                <a:lnTo>
                  <a:pt x="140" y="346"/>
                </a:lnTo>
                <a:lnTo>
                  <a:pt x="142" y="338"/>
                </a:lnTo>
                <a:lnTo>
                  <a:pt x="142" y="330"/>
                </a:lnTo>
                <a:lnTo>
                  <a:pt x="152" y="326"/>
                </a:lnTo>
                <a:lnTo>
                  <a:pt x="156" y="314"/>
                </a:lnTo>
                <a:lnTo>
                  <a:pt x="166" y="302"/>
                </a:lnTo>
                <a:lnTo>
                  <a:pt x="168" y="298"/>
                </a:lnTo>
                <a:lnTo>
                  <a:pt x="158" y="292"/>
                </a:lnTo>
                <a:lnTo>
                  <a:pt x="152" y="284"/>
                </a:lnTo>
                <a:lnTo>
                  <a:pt x="152" y="274"/>
                </a:lnTo>
                <a:lnTo>
                  <a:pt x="144" y="266"/>
                </a:lnTo>
                <a:lnTo>
                  <a:pt x="138" y="266"/>
                </a:lnTo>
                <a:lnTo>
                  <a:pt x="120" y="274"/>
                </a:lnTo>
                <a:lnTo>
                  <a:pt x="112" y="274"/>
                </a:lnTo>
                <a:lnTo>
                  <a:pt x="110" y="270"/>
                </a:lnTo>
                <a:lnTo>
                  <a:pt x="112" y="268"/>
                </a:lnTo>
                <a:lnTo>
                  <a:pt x="126" y="264"/>
                </a:lnTo>
                <a:lnTo>
                  <a:pt x="130" y="258"/>
                </a:lnTo>
                <a:lnTo>
                  <a:pt x="132" y="250"/>
                </a:lnTo>
                <a:lnTo>
                  <a:pt x="130" y="248"/>
                </a:lnTo>
                <a:lnTo>
                  <a:pt x="124" y="248"/>
                </a:lnTo>
                <a:lnTo>
                  <a:pt x="120" y="250"/>
                </a:lnTo>
                <a:lnTo>
                  <a:pt x="104" y="274"/>
                </a:lnTo>
                <a:lnTo>
                  <a:pt x="100" y="274"/>
                </a:lnTo>
                <a:lnTo>
                  <a:pt x="98" y="270"/>
                </a:lnTo>
                <a:lnTo>
                  <a:pt x="104" y="264"/>
                </a:lnTo>
                <a:lnTo>
                  <a:pt x="104" y="258"/>
                </a:lnTo>
                <a:lnTo>
                  <a:pt x="100" y="254"/>
                </a:lnTo>
                <a:lnTo>
                  <a:pt x="92" y="256"/>
                </a:lnTo>
                <a:lnTo>
                  <a:pt x="88" y="262"/>
                </a:lnTo>
                <a:lnTo>
                  <a:pt x="84" y="258"/>
                </a:lnTo>
                <a:lnTo>
                  <a:pt x="84" y="252"/>
                </a:lnTo>
                <a:lnTo>
                  <a:pt x="88" y="246"/>
                </a:lnTo>
                <a:lnTo>
                  <a:pt x="88" y="244"/>
                </a:lnTo>
                <a:lnTo>
                  <a:pt x="86" y="244"/>
                </a:lnTo>
                <a:lnTo>
                  <a:pt x="82" y="246"/>
                </a:lnTo>
                <a:lnTo>
                  <a:pt x="78" y="244"/>
                </a:lnTo>
                <a:lnTo>
                  <a:pt x="76" y="242"/>
                </a:lnTo>
                <a:lnTo>
                  <a:pt x="80" y="234"/>
                </a:lnTo>
                <a:lnTo>
                  <a:pt x="78" y="232"/>
                </a:lnTo>
                <a:lnTo>
                  <a:pt x="72" y="230"/>
                </a:lnTo>
                <a:lnTo>
                  <a:pt x="70" y="230"/>
                </a:lnTo>
                <a:lnTo>
                  <a:pt x="68" y="230"/>
                </a:lnTo>
                <a:lnTo>
                  <a:pt x="68" y="222"/>
                </a:lnTo>
                <a:lnTo>
                  <a:pt x="66" y="216"/>
                </a:lnTo>
                <a:lnTo>
                  <a:pt x="68" y="204"/>
                </a:lnTo>
                <a:lnTo>
                  <a:pt x="64" y="202"/>
                </a:lnTo>
                <a:lnTo>
                  <a:pt x="58" y="202"/>
                </a:lnTo>
                <a:lnTo>
                  <a:pt x="56" y="198"/>
                </a:lnTo>
                <a:lnTo>
                  <a:pt x="56" y="194"/>
                </a:lnTo>
                <a:lnTo>
                  <a:pt x="52" y="190"/>
                </a:lnTo>
                <a:lnTo>
                  <a:pt x="58" y="186"/>
                </a:lnTo>
                <a:lnTo>
                  <a:pt x="56" y="184"/>
                </a:lnTo>
                <a:lnTo>
                  <a:pt x="50" y="184"/>
                </a:lnTo>
                <a:lnTo>
                  <a:pt x="50" y="176"/>
                </a:lnTo>
                <a:lnTo>
                  <a:pt x="48" y="182"/>
                </a:lnTo>
                <a:lnTo>
                  <a:pt x="46" y="182"/>
                </a:lnTo>
                <a:lnTo>
                  <a:pt x="46" y="176"/>
                </a:lnTo>
                <a:lnTo>
                  <a:pt x="48" y="174"/>
                </a:lnTo>
                <a:lnTo>
                  <a:pt x="44" y="174"/>
                </a:lnTo>
                <a:lnTo>
                  <a:pt x="44" y="170"/>
                </a:lnTo>
                <a:lnTo>
                  <a:pt x="42" y="170"/>
                </a:lnTo>
                <a:lnTo>
                  <a:pt x="38" y="168"/>
                </a:lnTo>
                <a:lnTo>
                  <a:pt x="38" y="164"/>
                </a:lnTo>
                <a:lnTo>
                  <a:pt x="36" y="162"/>
                </a:lnTo>
                <a:lnTo>
                  <a:pt x="32" y="162"/>
                </a:lnTo>
                <a:lnTo>
                  <a:pt x="32" y="160"/>
                </a:lnTo>
                <a:lnTo>
                  <a:pt x="30" y="162"/>
                </a:lnTo>
                <a:lnTo>
                  <a:pt x="28" y="160"/>
                </a:lnTo>
                <a:lnTo>
                  <a:pt x="28" y="156"/>
                </a:lnTo>
                <a:lnTo>
                  <a:pt x="26" y="160"/>
                </a:lnTo>
                <a:lnTo>
                  <a:pt x="20" y="150"/>
                </a:lnTo>
                <a:lnTo>
                  <a:pt x="20" y="148"/>
                </a:lnTo>
                <a:lnTo>
                  <a:pt x="16" y="148"/>
                </a:lnTo>
                <a:lnTo>
                  <a:pt x="12" y="144"/>
                </a:lnTo>
                <a:lnTo>
                  <a:pt x="16" y="142"/>
                </a:lnTo>
                <a:lnTo>
                  <a:pt x="12" y="134"/>
                </a:lnTo>
                <a:lnTo>
                  <a:pt x="10" y="134"/>
                </a:lnTo>
                <a:lnTo>
                  <a:pt x="10" y="132"/>
                </a:lnTo>
                <a:lnTo>
                  <a:pt x="16" y="132"/>
                </a:lnTo>
                <a:lnTo>
                  <a:pt x="4" y="124"/>
                </a:lnTo>
                <a:lnTo>
                  <a:pt x="2" y="116"/>
                </a:lnTo>
                <a:lnTo>
                  <a:pt x="2" y="114"/>
                </a:lnTo>
                <a:lnTo>
                  <a:pt x="0" y="110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7" name="Freeform 161"/>
          <p:cNvSpPr>
            <a:spLocks/>
          </p:cNvSpPr>
          <p:nvPr/>
        </p:nvSpPr>
        <p:spPr bwMode="auto">
          <a:xfrm>
            <a:off x="5208905" y="4177898"/>
            <a:ext cx="730250" cy="673100"/>
          </a:xfrm>
          <a:custGeom>
            <a:avLst/>
            <a:gdLst>
              <a:gd name="T0" fmla="*/ 117475 w 460"/>
              <a:gd name="T1" fmla="*/ 0 h 424"/>
              <a:gd name="T2" fmla="*/ 142875 w 460"/>
              <a:gd name="T3" fmla="*/ 6350 h 424"/>
              <a:gd name="T4" fmla="*/ 168275 w 460"/>
              <a:gd name="T5" fmla="*/ 38100 h 424"/>
              <a:gd name="T6" fmla="*/ 190500 w 460"/>
              <a:gd name="T7" fmla="*/ 50800 h 424"/>
              <a:gd name="T8" fmla="*/ 200025 w 460"/>
              <a:gd name="T9" fmla="*/ 63500 h 424"/>
              <a:gd name="T10" fmla="*/ 215900 w 460"/>
              <a:gd name="T11" fmla="*/ 79375 h 424"/>
              <a:gd name="T12" fmla="*/ 222250 w 460"/>
              <a:gd name="T13" fmla="*/ 95250 h 424"/>
              <a:gd name="T14" fmla="*/ 231775 w 460"/>
              <a:gd name="T15" fmla="*/ 114300 h 424"/>
              <a:gd name="T16" fmla="*/ 244475 w 460"/>
              <a:gd name="T17" fmla="*/ 130175 h 424"/>
              <a:gd name="T18" fmla="*/ 244475 w 460"/>
              <a:gd name="T19" fmla="*/ 142875 h 424"/>
              <a:gd name="T20" fmla="*/ 263525 w 460"/>
              <a:gd name="T21" fmla="*/ 152400 h 424"/>
              <a:gd name="T22" fmla="*/ 292100 w 460"/>
              <a:gd name="T23" fmla="*/ 165100 h 424"/>
              <a:gd name="T24" fmla="*/ 304800 w 460"/>
              <a:gd name="T25" fmla="*/ 161925 h 424"/>
              <a:gd name="T26" fmla="*/ 323850 w 460"/>
              <a:gd name="T27" fmla="*/ 168275 h 424"/>
              <a:gd name="T28" fmla="*/ 339725 w 460"/>
              <a:gd name="T29" fmla="*/ 161925 h 424"/>
              <a:gd name="T30" fmla="*/ 361950 w 460"/>
              <a:gd name="T31" fmla="*/ 158750 h 424"/>
              <a:gd name="T32" fmla="*/ 368300 w 460"/>
              <a:gd name="T33" fmla="*/ 149225 h 424"/>
              <a:gd name="T34" fmla="*/ 438150 w 460"/>
              <a:gd name="T35" fmla="*/ 187325 h 424"/>
              <a:gd name="T36" fmla="*/ 454025 w 460"/>
              <a:gd name="T37" fmla="*/ 238125 h 424"/>
              <a:gd name="T38" fmla="*/ 463550 w 460"/>
              <a:gd name="T39" fmla="*/ 269875 h 424"/>
              <a:gd name="T40" fmla="*/ 466725 w 460"/>
              <a:gd name="T41" fmla="*/ 301625 h 424"/>
              <a:gd name="T42" fmla="*/ 476250 w 460"/>
              <a:gd name="T43" fmla="*/ 317500 h 424"/>
              <a:gd name="T44" fmla="*/ 488950 w 460"/>
              <a:gd name="T45" fmla="*/ 320675 h 424"/>
              <a:gd name="T46" fmla="*/ 492125 w 460"/>
              <a:gd name="T47" fmla="*/ 327025 h 424"/>
              <a:gd name="T48" fmla="*/ 495300 w 460"/>
              <a:gd name="T49" fmla="*/ 342900 h 424"/>
              <a:gd name="T50" fmla="*/ 508000 w 460"/>
              <a:gd name="T51" fmla="*/ 333375 h 424"/>
              <a:gd name="T52" fmla="*/ 504825 w 460"/>
              <a:gd name="T53" fmla="*/ 323850 h 424"/>
              <a:gd name="T54" fmla="*/ 523875 w 460"/>
              <a:gd name="T55" fmla="*/ 320675 h 424"/>
              <a:gd name="T56" fmla="*/ 530225 w 460"/>
              <a:gd name="T57" fmla="*/ 355600 h 424"/>
              <a:gd name="T58" fmla="*/ 577850 w 460"/>
              <a:gd name="T59" fmla="*/ 374650 h 424"/>
              <a:gd name="T60" fmla="*/ 590550 w 460"/>
              <a:gd name="T61" fmla="*/ 422275 h 424"/>
              <a:gd name="T62" fmla="*/ 676275 w 460"/>
              <a:gd name="T63" fmla="*/ 469900 h 424"/>
              <a:gd name="T64" fmla="*/ 730250 w 460"/>
              <a:gd name="T65" fmla="*/ 498475 h 424"/>
              <a:gd name="T66" fmla="*/ 692150 w 460"/>
              <a:gd name="T67" fmla="*/ 666750 h 424"/>
              <a:gd name="T68" fmla="*/ 663575 w 460"/>
              <a:gd name="T69" fmla="*/ 660400 h 424"/>
              <a:gd name="T70" fmla="*/ 657225 w 460"/>
              <a:gd name="T71" fmla="*/ 603250 h 424"/>
              <a:gd name="T72" fmla="*/ 603250 w 460"/>
              <a:gd name="T73" fmla="*/ 565150 h 424"/>
              <a:gd name="T74" fmla="*/ 533400 w 460"/>
              <a:gd name="T75" fmla="*/ 542925 h 424"/>
              <a:gd name="T76" fmla="*/ 492125 w 460"/>
              <a:gd name="T77" fmla="*/ 549275 h 424"/>
              <a:gd name="T78" fmla="*/ 476250 w 460"/>
              <a:gd name="T79" fmla="*/ 558800 h 424"/>
              <a:gd name="T80" fmla="*/ 469900 w 460"/>
              <a:gd name="T81" fmla="*/ 546100 h 424"/>
              <a:gd name="T82" fmla="*/ 460375 w 460"/>
              <a:gd name="T83" fmla="*/ 558800 h 424"/>
              <a:gd name="T84" fmla="*/ 454025 w 460"/>
              <a:gd name="T85" fmla="*/ 565150 h 424"/>
              <a:gd name="T86" fmla="*/ 438150 w 460"/>
              <a:gd name="T87" fmla="*/ 558800 h 424"/>
              <a:gd name="T88" fmla="*/ 412750 w 460"/>
              <a:gd name="T89" fmla="*/ 568325 h 424"/>
              <a:gd name="T90" fmla="*/ 381000 w 460"/>
              <a:gd name="T91" fmla="*/ 527050 h 424"/>
              <a:gd name="T92" fmla="*/ 368300 w 460"/>
              <a:gd name="T93" fmla="*/ 495300 h 424"/>
              <a:gd name="T94" fmla="*/ 190500 w 460"/>
              <a:gd name="T95" fmla="*/ 384175 h 424"/>
              <a:gd name="T96" fmla="*/ 120650 w 460"/>
              <a:gd name="T97" fmla="*/ 327025 h 424"/>
              <a:gd name="T98" fmla="*/ 63500 w 460"/>
              <a:gd name="T99" fmla="*/ 276225 h 424"/>
              <a:gd name="T100" fmla="*/ 76200 w 460"/>
              <a:gd name="T101" fmla="*/ 222250 h 424"/>
              <a:gd name="T102" fmla="*/ 82550 w 460"/>
              <a:gd name="T103" fmla="*/ 155575 h 424"/>
              <a:gd name="T104" fmla="*/ 31750 w 460"/>
              <a:gd name="T105" fmla="*/ 146050 h 424"/>
              <a:gd name="T106" fmla="*/ 22225 w 460"/>
              <a:gd name="T107" fmla="*/ 127000 h 424"/>
              <a:gd name="T108" fmla="*/ 12700 w 460"/>
              <a:gd name="T109" fmla="*/ 98425 h 424"/>
              <a:gd name="T110" fmla="*/ 69850 w 460"/>
              <a:gd name="T111" fmla="*/ 57150 h 4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460" h="424">
                <a:moveTo>
                  <a:pt x="44" y="36"/>
                </a:moveTo>
                <a:lnTo>
                  <a:pt x="72" y="4"/>
                </a:lnTo>
                <a:lnTo>
                  <a:pt x="74" y="0"/>
                </a:lnTo>
                <a:lnTo>
                  <a:pt x="78" y="4"/>
                </a:lnTo>
                <a:lnTo>
                  <a:pt x="84" y="2"/>
                </a:lnTo>
                <a:lnTo>
                  <a:pt x="86" y="4"/>
                </a:lnTo>
                <a:lnTo>
                  <a:pt x="90" y="4"/>
                </a:lnTo>
                <a:lnTo>
                  <a:pt x="94" y="14"/>
                </a:lnTo>
                <a:lnTo>
                  <a:pt x="98" y="16"/>
                </a:lnTo>
                <a:lnTo>
                  <a:pt x="100" y="24"/>
                </a:lnTo>
                <a:lnTo>
                  <a:pt x="106" y="24"/>
                </a:lnTo>
                <a:lnTo>
                  <a:pt x="110" y="30"/>
                </a:lnTo>
                <a:lnTo>
                  <a:pt x="116" y="30"/>
                </a:lnTo>
                <a:lnTo>
                  <a:pt x="118" y="32"/>
                </a:lnTo>
                <a:lnTo>
                  <a:pt x="120" y="32"/>
                </a:lnTo>
                <a:lnTo>
                  <a:pt x="120" y="34"/>
                </a:lnTo>
                <a:lnTo>
                  <a:pt x="124" y="36"/>
                </a:lnTo>
                <a:lnTo>
                  <a:pt x="126" y="40"/>
                </a:lnTo>
                <a:lnTo>
                  <a:pt x="126" y="42"/>
                </a:lnTo>
                <a:lnTo>
                  <a:pt x="130" y="42"/>
                </a:lnTo>
                <a:lnTo>
                  <a:pt x="134" y="50"/>
                </a:lnTo>
                <a:lnTo>
                  <a:pt x="136" y="50"/>
                </a:lnTo>
                <a:lnTo>
                  <a:pt x="138" y="54"/>
                </a:lnTo>
                <a:lnTo>
                  <a:pt x="140" y="54"/>
                </a:lnTo>
                <a:lnTo>
                  <a:pt x="136" y="56"/>
                </a:lnTo>
                <a:lnTo>
                  <a:pt x="140" y="60"/>
                </a:lnTo>
                <a:lnTo>
                  <a:pt x="144" y="60"/>
                </a:lnTo>
                <a:lnTo>
                  <a:pt x="146" y="64"/>
                </a:lnTo>
                <a:lnTo>
                  <a:pt x="148" y="64"/>
                </a:lnTo>
                <a:lnTo>
                  <a:pt x="146" y="72"/>
                </a:lnTo>
                <a:lnTo>
                  <a:pt x="148" y="72"/>
                </a:lnTo>
                <a:lnTo>
                  <a:pt x="152" y="78"/>
                </a:lnTo>
                <a:lnTo>
                  <a:pt x="148" y="78"/>
                </a:lnTo>
                <a:lnTo>
                  <a:pt x="154" y="82"/>
                </a:lnTo>
                <a:lnTo>
                  <a:pt x="154" y="84"/>
                </a:lnTo>
                <a:lnTo>
                  <a:pt x="154" y="86"/>
                </a:lnTo>
                <a:lnTo>
                  <a:pt x="154" y="90"/>
                </a:lnTo>
                <a:lnTo>
                  <a:pt x="156" y="90"/>
                </a:lnTo>
                <a:lnTo>
                  <a:pt x="154" y="96"/>
                </a:lnTo>
                <a:lnTo>
                  <a:pt x="158" y="98"/>
                </a:lnTo>
                <a:lnTo>
                  <a:pt x="166" y="96"/>
                </a:lnTo>
                <a:lnTo>
                  <a:pt x="172" y="100"/>
                </a:lnTo>
                <a:lnTo>
                  <a:pt x="172" y="104"/>
                </a:lnTo>
                <a:lnTo>
                  <a:pt x="180" y="106"/>
                </a:lnTo>
                <a:lnTo>
                  <a:pt x="184" y="104"/>
                </a:lnTo>
                <a:lnTo>
                  <a:pt x="186" y="106"/>
                </a:lnTo>
                <a:lnTo>
                  <a:pt x="192" y="104"/>
                </a:lnTo>
                <a:lnTo>
                  <a:pt x="192" y="102"/>
                </a:lnTo>
                <a:lnTo>
                  <a:pt x="194" y="102"/>
                </a:lnTo>
                <a:lnTo>
                  <a:pt x="196" y="104"/>
                </a:lnTo>
                <a:lnTo>
                  <a:pt x="198" y="104"/>
                </a:lnTo>
                <a:lnTo>
                  <a:pt x="204" y="106"/>
                </a:lnTo>
                <a:lnTo>
                  <a:pt x="206" y="104"/>
                </a:lnTo>
                <a:lnTo>
                  <a:pt x="206" y="100"/>
                </a:lnTo>
                <a:lnTo>
                  <a:pt x="208" y="98"/>
                </a:lnTo>
                <a:lnTo>
                  <a:pt x="214" y="102"/>
                </a:lnTo>
                <a:lnTo>
                  <a:pt x="218" y="98"/>
                </a:lnTo>
                <a:lnTo>
                  <a:pt x="226" y="100"/>
                </a:lnTo>
                <a:lnTo>
                  <a:pt x="226" y="102"/>
                </a:lnTo>
                <a:lnTo>
                  <a:pt x="228" y="100"/>
                </a:lnTo>
                <a:lnTo>
                  <a:pt x="226" y="98"/>
                </a:lnTo>
                <a:lnTo>
                  <a:pt x="230" y="98"/>
                </a:lnTo>
                <a:lnTo>
                  <a:pt x="228" y="96"/>
                </a:lnTo>
                <a:lnTo>
                  <a:pt x="232" y="94"/>
                </a:lnTo>
                <a:lnTo>
                  <a:pt x="234" y="96"/>
                </a:lnTo>
                <a:lnTo>
                  <a:pt x="240" y="114"/>
                </a:lnTo>
                <a:lnTo>
                  <a:pt x="266" y="122"/>
                </a:lnTo>
                <a:lnTo>
                  <a:pt x="276" y="118"/>
                </a:lnTo>
                <a:lnTo>
                  <a:pt x="278" y="122"/>
                </a:lnTo>
                <a:lnTo>
                  <a:pt x="284" y="130"/>
                </a:lnTo>
                <a:lnTo>
                  <a:pt x="280" y="140"/>
                </a:lnTo>
                <a:lnTo>
                  <a:pt x="286" y="150"/>
                </a:lnTo>
                <a:lnTo>
                  <a:pt x="288" y="158"/>
                </a:lnTo>
                <a:lnTo>
                  <a:pt x="286" y="166"/>
                </a:lnTo>
                <a:lnTo>
                  <a:pt x="288" y="170"/>
                </a:lnTo>
                <a:lnTo>
                  <a:pt x="292" y="170"/>
                </a:lnTo>
                <a:lnTo>
                  <a:pt x="294" y="172"/>
                </a:lnTo>
                <a:lnTo>
                  <a:pt x="294" y="178"/>
                </a:lnTo>
                <a:lnTo>
                  <a:pt x="292" y="184"/>
                </a:lnTo>
                <a:lnTo>
                  <a:pt x="294" y="190"/>
                </a:lnTo>
                <a:lnTo>
                  <a:pt x="296" y="190"/>
                </a:lnTo>
                <a:lnTo>
                  <a:pt x="296" y="194"/>
                </a:lnTo>
                <a:lnTo>
                  <a:pt x="300" y="194"/>
                </a:lnTo>
                <a:lnTo>
                  <a:pt x="300" y="200"/>
                </a:lnTo>
                <a:lnTo>
                  <a:pt x="304" y="200"/>
                </a:lnTo>
                <a:lnTo>
                  <a:pt x="304" y="196"/>
                </a:lnTo>
                <a:lnTo>
                  <a:pt x="306" y="196"/>
                </a:lnTo>
                <a:lnTo>
                  <a:pt x="308" y="202"/>
                </a:lnTo>
                <a:lnTo>
                  <a:pt x="312" y="202"/>
                </a:lnTo>
                <a:lnTo>
                  <a:pt x="314" y="202"/>
                </a:lnTo>
                <a:lnTo>
                  <a:pt x="310" y="204"/>
                </a:lnTo>
                <a:lnTo>
                  <a:pt x="310" y="206"/>
                </a:lnTo>
                <a:lnTo>
                  <a:pt x="314" y="212"/>
                </a:lnTo>
                <a:lnTo>
                  <a:pt x="318" y="212"/>
                </a:lnTo>
                <a:lnTo>
                  <a:pt x="318" y="218"/>
                </a:lnTo>
                <a:lnTo>
                  <a:pt x="312" y="216"/>
                </a:lnTo>
                <a:lnTo>
                  <a:pt x="312" y="220"/>
                </a:lnTo>
                <a:lnTo>
                  <a:pt x="316" y="220"/>
                </a:lnTo>
                <a:lnTo>
                  <a:pt x="324" y="216"/>
                </a:lnTo>
                <a:lnTo>
                  <a:pt x="320" y="210"/>
                </a:lnTo>
                <a:lnTo>
                  <a:pt x="326" y="206"/>
                </a:lnTo>
                <a:lnTo>
                  <a:pt x="328" y="204"/>
                </a:lnTo>
                <a:lnTo>
                  <a:pt x="326" y="202"/>
                </a:lnTo>
                <a:lnTo>
                  <a:pt x="318" y="204"/>
                </a:lnTo>
                <a:lnTo>
                  <a:pt x="318" y="202"/>
                </a:lnTo>
                <a:lnTo>
                  <a:pt x="324" y="200"/>
                </a:lnTo>
                <a:lnTo>
                  <a:pt x="328" y="200"/>
                </a:lnTo>
                <a:lnTo>
                  <a:pt x="330" y="202"/>
                </a:lnTo>
                <a:lnTo>
                  <a:pt x="332" y="206"/>
                </a:lnTo>
                <a:lnTo>
                  <a:pt x="330" y="214"/>
                </a:lnTo>
                <a:lnTo>
                  <a:pt x="338" y="218"/>
                </a:lnTo>
                <a:lnTo>
                  <a:pt x="334" y="224"/>
                </a:lnTo>
                <a:lnTo>
                  <a:pt x="340" y="232"/>
                </a:lnTo>
                <a:lnTo>
                  <a:pt x="340" y="240"/>
                </a:lnTo>
                <a:lnTo>
                  <a:pt x="348" y="240"/>
                </a:lnTo>
                <a:lnTo>
                  <a:pt x="364" y="236"/>
                </a:lnTo>
                <a:lnTo>
                  <a:pt x="368" y="238"/>
                </a:lnTo>
                <a:lnTo>
                  <a:pt x="370" y="244"/>
                </a:lnTo>
                <a:lnTo>
                  <a:pt x="368" y="258"/>
                </a:lnTo>
                <a:lnTo>
                  <a:pt x="372" y="266"/>
                </a:lnTo>
                <a:lnTo>
                  <a:pt x="400" y="276"/>
                </a:lnTo>
                <a:lnTo>
                  <a:pt x="406" y="278"/>
                </a:lnTo>
                <a:lnTo>
                  <a:pt x="412" y="288"/>
                </a:lnTo>
                <a:lnTo>
                  <a:pt x="426" y="296"/>
                </a:lnTo>
                <a:lnTo>
                  <a:pt x="420" y="304"/>
                </a:lnTo>
                <a:lnTo>
                  <a:pt x="428" y="320"/>
                </a:lnTo>
                <a:lnTo>
                  <a:pt x="452" y="308"/>
                </a:lnTo>
                <a:lnTo>
                  <a:pt x="460" y="314"/>
                </a:lnTo>
                <a:lnTo>
                  <a:pt x="456" y="322"/>
                </a:lnTo>
                <a:lnTo>
                  <a:pt x="460" y="366"/>
                </a:lnTo>
                <a:lnTo>
                  <a:pt x="444" y="408"/>
                </a:lnTo>
                <a:lnTo>
                  <a:pt x="436" y="420"/>
                </a:lnTo>
                <a:lnTo>
                  <a:pt x="432" y="424"/>
                </a:lnTo>
                <a:lnTo>
                  <a:pt x="430" y="424"/>
                </a:lnTo>
                <a:lnTo>
                  <a:pt x="420" y="416"/>
                </a:lnTo>
                <a:lnTo>
                  <a:pt x="418" y="416"/>
                </a:lnTo>
                <a:lnTo>
                  <a:pt x="418" y="412"/>
                </a:lnTo>
                <a:lnTo>
                  <a:pt x="420" y="392"/>
                </a:lnTo>
                <a:lnTo>
                  <a:pt x="418" y="386"/>
                </a:lnTo>
                <a:lnTo>
                  <a:pt x="414" y="380"/>
                </a:lnTo>
                <a:lnTo>
                  <a:pt x="404" y="374"/>
                </a:lnTo>
                <a:lnTo>
                  <a:pt x="400" y="364"/>
                </a:lnTo>
                <a:lnTo>
                  <a:pt x="390" y="358"/>
                </a:lnTo>
                <a:lnTo>
                  <a:pt x="380" y="356"/>
                </a:lnTo>
                <a:lnTo>
                  <a:pt x="374" y="348"/>
                </a:lnTo>
                <a:lnTo>
                  <a:pt x="364" y="346"/>
                </a:lnTo>
                <a:lnTo>
                  <a:pt x="350" y="348"/>
                </a:lnTo>
                <a:lnTo>
                  <a:pt x="336" y="342"/>
                </a:lnTo>
                <a:lnTo>
                  <a:pt x="324" y="352"/>
                </a:lnTo>
                <a:lnTo>
                  <a:pt x="318" y="348"/>
                </a:lnTo>
                <a:lnTo>
                  <a:pt x="312" y="346"/>
                </a:lnTo>
                <a:lnTo>
                  <a:pt x="310" y="346"/>
                </a:lnTo>
                <a:lnTo>
                  <a:pt x="306" y="346"/>
                </a:lnTo>
                <a:lnTo>
                  <a:pt x="306" y="352"/>
                </a:lnTo>
                <a:lnTo>
                  <a:pt x="300" y="348"/>
                </a:lnTo>
                <a:lnTo>
                  <a:pt x="300" y="352"/>
                </a:lnTo>
                <a:lnTo>
                  <a:pt x="298" y="352"/>
                </a:lnTo>
                <a:lnTo>
                  <a:pt x="300" y="348"/>
                </a:lnTo>
                <a:lnTo>
                  <a:pt x="296" y="344"/>
                </a:lnTo>
                <a:lnTo>
                  <a:pt x="296" y="348"/>
                </a:lnTo>
                <a:lnTo>
                  <a:pt x="294" y="348"/>
                </a:lnTo>
                <a:lnTo>
                  <a:pt x="292" y="352"/>
                </a:lnTo>
                <a:lnTo>
                  <a:pt x="290" y="352"/>
                </a:lnTo>
                <a:lnTo>
                  <a:pt x="290" y="354"/>
                </a:lnTo>
                <a:lnTo>
                  <a:pt x="288" y="354"/>
                </a:lnTo>
                <a:lnTo>
                  <a:pt x="286" y="356"/>
                </a:lnTo>
                <a:lnTo>
                  <a:pt x="280" y="352"/>
                </a:lnTo>
                <a:lnTo>
                  <a:pt x="280" y="354"/>
                </a:lnTo>
                <a:lnTo>
                  <a:pt x="276" y="352"/>
                </a:lnTo>
                <a:lnTo>
                  <a:pt x="270" y="346"/>
                </a:lnTo>
                <a:lnTo>
                  <a:pt x="266" y="352"/>
                </a:lnTo>
                <a:lnTo>
                  <a:pt x="264" y="356"/>
                </a:lnTo>
                <a:lnTo>
                  <a:pt x="260" y="358"/>
                </a:lnTo>
                <a:lnTo>
                  <a:pt x="256" y="354"/>
                </a:lnTo>
                <a:lnTo>
                  <a:pt x="254" y="344"/>
                </a:lnTo>
                <a:lnTo>
                  <a:pt x="246" y="340"/>
                </a:lnTo>
                <a:lnTo>
                  <a:pt x="240" y="332"/>
                </a:lnTo>
                <a:lnTo>
                  <a:pt x="236" y="326"/>
                </a:lnTo>
                <a:lnTo>
                  <a:pt x="240" y="322"/>
                </a:lnTo>
                <a:lnTo>
                  <a:pt x="238" y="316"/>
                </a:lnTo>
                <a:lnTo>
                  <a:pt x="232" y="312"/>
                </a:lnTo>
                <a:lnTo>
                  <a:pt x="220" y="312"/>
                </a:lnTo>
                <a:lnTo>
                  <a:pt x="216" y="312"/>
                </a:lnTo>
                <a:lnTo>
                  <a:pt x="120" y="258"/>
                </a:lnTo>
                <a:lnTo>
                  <a:pt x="120" y="242"/>
                </a:lnTo>
                <a:lnTo>
                  <a:pt x="110" y="232"/>
                </a:lnTo>
                <a:lnTo>
                  <a:pt x="88" y="222"/>
                </a:lnTo>
                <a:lnTo>
                  <a:pt x="84" y="216"/>
                </a:lnTo>
                <a:lnTo>
                  <a:pt x="76" y="206"/>
                </a:lnTo>
                <a:lnTo>
                  <a:pt x="66" y="198"/>
                </a:lnTo>
                <a:lnTo>
                  <a:pt x="58" y="190"/>
                </a:lnTo>
                <a:lnTo>
                  <a:pt x="50" y="182"/>
                </a:lnTo>
                <a:lnTo>
                  <a:pt x="40" y="174"/>
                </a:lnTo>
                <a:lnTo>
                  <a:pt x="38" y="162"/>
                </a:lnTo>
                <a:lnTo>
                  <a:pt x="46" y="154"/>
                </a:lnTo>
                <a:lnTo>
                  <a:pt x="44" y="146"/>
                </a:lnTo>
                <a:lnTo>
                  <a:pt x="48" y="140"/>
                </a:lnTo>
                <a:lnTo>
                  <a:pt x="54" y="124"/>
                </a:lnTo>
                <a:lnTo>
                  <a:pt x="52" y="118"/>
                </a:lnTo>
                <a:lnTo>
                  <a:pt x="54" y="110"/>
                </a:lnTo>
                <a:lnTo>
                  <a:pt x="52" y="98"/>
                </a:lnTo>
                <a:lnTo>
                  <a:pt x="50" y="96"/>
                </a:lnTo>
                <a:lnTo>
                  <a:pt x="36" y="92"/>
                </a:lnTo>
                <a:lnTo>
                  <a:pt x="34" y="90"/>
                </a:lnTo>
                <a:lnTo>
                  <a:pt x="20" y="92"/>
                </a:lnTo>
                <a:lnTo>
                  <a:pt x="20" y="90"/>
                </a:lnTo>
                <a:lnTo>
                  <a:pt x="18" y="90"/>
                </a:lnTo>
                <a:lnTo>
                  <a:pt x="14" y="84"/>
                </a:lnTo>
                <a:lnTo>
                  <a:pt x="14" y="80"/>
                </a:lnTo>
                <a:lnTo>
                  <a:pt x="12" y="76"/>
                </a:lnTo>
                <a:lnTo>
                  <a:pt x="4" y="70"/>
                </a:lnTo>
                <a:lnTo>
                  <a:pt x="0" y="62"/>
                </a:lnTo>
                <a:lnTo>
                  <a:pt x="8" y="62"/>
                </a:lnTo>
                <a:lnTo>
                  <a:pt x="44" y="36"/>
                </a:lnTo>
                <a:close/>
              </a:path>
            </a:pathLst>
          </a:custGeom>
          <a:noFill/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8" name="Freeform 162"/>
          <p:cNvSpPr>
            <a:spLocks/>
          </p:cNvSpPr>
          <p:nvPr/>
        </p:nvSpPr>
        <p:spPr bwMode="auto">
          <a:xfrm>
            <a:off x="5043805" y="4276323"/>
            <a:ext cx="514350" cy="596900"/>
          </a:xfrm>
          <a:custGeom>
            <a:avLst/>
            <a:gdLst>
              <a:gd name="T0" fmla="*/ 6350 w 324"/>
              <a:gd name="T1" fmla="*/ 282575 h 376"/>
              <a:gd name="T2" fmla="*/ 12700 w 324"/>
              <a:gd name="T3" fmla="*/ 260350 h 376"/>
              <a:gd name="T4" fmla="*/ 31750 w 324"/>
              <a:gd name="T5" fmla="*/ 238125 h 376"/>
              <a:gd name="T6" fmla="*/ 50800 w 324"/>
              <a:gd name="T7" fmla="*/ 215900 h 376"/>
              <a:gd name="T8" fmla="*/ 66675 w 324"/>
              <a:gd name="T9" fmla="*/ 190500 h 376"/>
              <a:gd name="T10" fmla="*/ 76200 w 324"/>
              <a:gd name="T11" fmla="*/ 158750 h 376"/>
              <a:gd name="T12" fmla="*/ 92075 w 324"/>
              <a:gd name="T13" fmla="*/ 142875 h 376"/>
              <a:gd name="T14" fmla="*/ 107950 w 324"/>
              <a:gd name="T15" fmla="*/ 92075 h 376"/>
              <a:gd name="T16" fmla="*/ 114300 w 324"/>
              <a:gd name="T17" fmla="*/ 57150 h 376"/>
              <a:gd name="T18" fmla="*/ 146050 w 324"/>
              <a:gd name="T19" fmla="*/ 28575 h 376"/>
              <a:gd name="T20" fmla="*/ 171450 w 324"/>
              <a:gd name="T21" fmla="*/ 12700 h 376"/>
              <a:gd name="T22" fmla="*/ 187325 w 324"/>
              <a:gd name="T23" fmla="*/ 34925 h 376"/>
              <a:gd name="T24" fmla="*/ 196850 w 324"/>
              <a:gd name="T25" fmla="*/ 47625 h 376"/>
              <a:gd name="T26" fmla="*/ 244475 w 324"/>
              <a:gd name="T27" fmla="*/ 53975 h 376"/>
              <a:gd name="T28" fmla="*/ 247650 w 324"/>
              <a:gd name="T29" fmla="*/ 88900 h 376"/>
              <a:gd name="T30" fmla="*/ 234950 w 324"/>
              <a:gd name="T31" fmla="*/ 133350 h 376"/>
              <a:gd name="T32" fmla="*/ 228600 w 324"/>
              <a:gd name="T33" fmla="*/ 177800 h 376"/>
              <a:gd name="T34" fmla="*/ 269875 w 324"/>
              <a:gd name="T35" fmla="*/ 215900 h 376"/>
              <a:gd name="T36" fmla="*/ 304800 w 324"/>
              <a:gd name="T37" fmla="*/ 254000 h 376"/>
              <a:gd name="T38" fmla="*/ 355600 w 324"/>
              <a:gd name="T39" fmla="*/ 311150 h 376"/>
              <a:gd name="T40" fmla="*/ 438150 w 324"/>
              <a:gd name="T41" fmla="*/ 546100 h 376"/>
              <a:gd name="T42" fmla="*/ 330200 w 324"/>
              <a:gd name="T43" fmla="*/ 587375 h 376"/>
              <a:gd name="T44" fmla="*/ 314325 w 324"/>
              <a:gd name="T45" fmla="*/ 590550 h 376"/>
              <a:gd name="T46" fmla="*/ 307975 w 324"/>
              <a:gd name="T47" fmla="*/ 577850 h 376"/>
              <a:gd name="T48" fmla="*/ 301625 w 324"/>
              <a:gd name="T49" fmla="*/ 568325 h 376"/>
              <a:gd name="T50" fmla="*/ 298450 w 324"/>
              <a:gd name="T51" fmla="*/ 555625 h 376"/>
              <a:gd name="T52" fmla="*/ 298450 w 324"/>
              <a:gd name="T53" fmla="*/ 536575 h 376"/>
              <a:gd name="T54" fmla="*/ 282575 w 324"/>
              <a:gd name="T55" fmla="*/ 536575 h 376"/>
              <a:gd name="T56" fmla="*/ 276225 w 324"/>
              <a:gd name="T57" fmla="*/ 530225 h 376"/>
              <a:gd name="T58" fmla="*/ 273050 w 324"/>
              <a:gd name="T59" fmla="*/ 517525 h 376"/>
              <a:gd name="T60" fmla="*/ 257175 w 324"/>
              <a:gd name="T61" fmla="*/ 508000 h 376"/>
              <a:gd name="T62" fmla="*/ 247650 w 324"/>
              <a:gd name="T63" fmla="*/ 514350 h 376"/>
              <a:gd name="T64" fmla="*/ 244475 w 324"/>
              <a:gd name="T65" fmla="*/ 501650 h 376"/>
              <a:gd name="T66" fmla="*/ 234950 w 324"/>
              <a:gd name="T67" fmla="*/ 495300 h 376"/>
              <a:gd name="T68" fmla="*/ 222250 w 324"/>
              <a:gd name="T69" fmla="*/ 492125 h 376"/>
              <a:gd name="T70" fmla="*/ 222250 w 324"/>
              <a:gd name="T71" fmla="*/ 482600 h 376"/>
              <a:gd name="T72" fmla="*/ 203200 w 324"/>
              <a:gd name="T73" fmla="*/ 476250 h 376"/>
              <a:gd name="T74" fmla="*/ 206375 w 324"/>
              <a:gd name="T75" fmla="*/ 466725 h 376"/>
              <a:gd name="T76" fmla="*/ 184150 w 324"/>
              <a:gd name="T77" fmla="*/ 447675 h 376"/>
              <a:gd name="T78" fmla="*/ 180975 w 324"/>
              <a:gd name="T79" fmla="*/ 444500 h 376"/>
              <a:gd name="T80" fmla="*/ 158750 w 324"/>
              <a:gd name="T81" fmla="*/ 447675 h 376"/>
              <a:gd name="T82" fmla="*/ 155575 w 324"/>
              <a:gd name="T83" fmla="*/ 441325 h 376"/>
              <a:gd name="T84" fmla="*/ 139700 w 324"/>
              <a:gd name="T85" fmla="*/ 428625 h 376"/>
              <a:gd name="T86" fmla="*/ 130175 w 324"/>
              <a:gd name="T87" fmla="*/ 409575 h 376"/>
              <a:gd name="T88" fmla="*/ 114300 w 324"/>
              <a:gd name="T89" fmla="*/ 377825 h 376"/>
              <a:gd name="T90" fmla="*/ 69850 w 324"/>
              <a:gd name="T91" fmla="*/ 342900 h 376"/>
              <a:gd name="T92" fmla="*/ 63500 w 324"/>
              <a:gd name="T93" fmla="*/ 317500 h 376"/>
              <a:gd name="T94" fmla="*/ 53975 w 324"/>
              <a:gd name="T95" fmla="*/ 317500 h 376"/>
              <a:gd name="T96" fmla="*/ 31750 w 324"/>
              <a:gd name="T97" fmla="*/ 304800 h 376"/>
              <a:gd name="T98" fmla="*/ 15875 w 324"/>
              <a:gd name="T99" fmla="*/ 282575 h 376"/>
              <a:gd name="T100" fmla="*/ 15875 w 324"/>
              <a:gd name="T101" fmla="*/ 282575 h 3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24" h="376">
                <a:moveTo>
                  <a:pt x="10" y="178"/>
                </a:moveTo>
                <a:lnTo>
                  <a:pt x="8" y="178"/>
                </a:lnTo>
                <a:lnTo>
                  <a:pt x="4" y="178"/>
                </a:lnTo>
                <a:lnTo>
                  <a:pt x="0" y="176"/>
                </a:lnTo>
                <a:lnTo>
                  <a:pt x="0" y="168"/>
                </a:lnTo>
                <a:lnTo>
                  <a:pt x="8" y="164"/>
                </a:lnTo>
                <a:lnTo>
                  <a:pt x="12" y="162"/>
                </a:lnTo>
                <a:lnTo>
                  <a:pt x="18" y="162"/>
                </a:lnTo>
                <a:lnTo>
                  <a:pt x="20" y="150"/>
                </a:lnTo>
                <a:lnTo>
                  <a:pt x="24" y="140"/>
                </a:lnTo>
                <a:lnTo>
                  <a:pt x="28" y="138"/>
                </a:lnTo>
                <a:lnTo>
                  <a:pt x="32" y="136"/>
                </a:lnTo>
                <a:lnTo>
                  <a:pt x="36" y="132"/>
                </a:lnTo>
                <a:lnTo>
                  <a:pt x="40" y="130"/>
                </a:lnTo>
                <a:lnTo>
                  <a:pt x="42" y="120"/>
                </a:lnTo>
                <a:lnTo>
                  <a:pt x="40" y="116"/>
                </a:lnTo>
                <a:lnTo>
                  <a:pt x="42" y="110"/>
                </a:lnTo>
                <a:lnTo>
                  <a:pt x="48" y="100"/>
                </a:lnTo>
                <a:lnTo>
                  <a:pt x="54" y="100"/>
                </a:lnTo>
                <a:lnTo>
                  <a:pt x="60" y="94"/>
                </a:lnTo>
                <a:lnTo>
                  <a:pt x="58" y="90"/>
                </a:lnTo>
                <a:lnTo>
                  <a:pt x="68" y="78"/>
                </a:lnTo>
                <a:lnTo>
                  <a:pt x="68" y="72"/>
                </a:lnTo>
                <a:lnTo>
                  <a:pt x="68" y="58"/>
                </a:lnTo>
                <a:lnTo>
                  <a:pt x="62" y="52"/>
                </a:lnTo>
                <a:lnTo>
                  <a:pt x="72" y="40"/>
                </a:lnTo>
                <a:lnTo>
                  <a:pt x="72" y="36"/>
                </a:lnTo>
                <a:lnTo>
                  <a:pt x="80" y="34"/>
                </a:lnTo>
                <a:lnTo>
                  <a:pt x="84" y="20"/>
                </a:lnTo>
                <a:lnTo>
                  <a:pt x="92" y="18"/>
                </a:lnTo>
                <a:lnTo>
                  <a:pt x="94" y="12"/>
                </a:lnTo>
                <a:lnTo>
                  <a:pt x="104" y="0"/>
                </a:lnTo>
                <a:lnTo>
                  <a:pt x="108" y="8"/>
                </a:lnTo>
                <a:lnTo>
                  <a:pt x="116" y="14"/>
                </a:lnTo>
                <a:lnTo>
                  <a:pt x="118" y="18"/>
                </a:lnTo>
                <a:lnTo>
                  <a:pt x="118" y="22"/>
                </a:lnTo>
                <a:lnTo>
                  <a:pt x="122" y="28"/>
                </a:lnTo>
                <a:lnTo>
                  <a:pt x="124" y="28"/>
                </a:lnTo>
                <a:lnTo>
                  <a:pt x="124" y="30"/>
                </a:lnTo>
                <a:lnTo>
                  <a:pt x="138" y="28"/>
                </a:lnTo>
                <a:lnTo>
                  <a:pt x="140" y="30"/>
                </a:lnTo>
                <a:lnTo>
                  <a:pt x="154" y="34"/>
                </a:lnTo>
                <a:lnTo>
                  <a:pt x="156" y="36"/>
                </a:lnTo>
                <a:lnTo>
                  <a:pt x="158" y="48"/>
                </a:lnTo>
                <a:lnTo>
                  <a:pt x="156" y="56"/>
                </a:lnTo>
                <a:lnTo>
                  <a:pt x="158" y="62"/>
                </a:lnTo>
                <a:lnTo>
                  <a:pt x="152" y="78"/>
                </a:lnTo>
                <a:lnTo>
                  <a:pt x="148" y="84"/>
                </a:lnTo>
                <a:lnTo>
                  <a:pt x="150" y="92"/>
                </a:lnTo>
                <a:lnTo>
                  <a:pt x="142" y="100"/>
                </a:lnTo>
                <a:lnTo>
                  <a:pt x="144" y="112"/>
                </a:lnTo>
                <a:lnTo>
                  <a:pt x="154" y="120"/>
                </a:lnTo>
                <a:lnTo>
                  <a:pt x="162" y="128"/>
                </a:lnTo>
                <a:lnTo>
                  <a:pt x="170" y="136"/>
                </a:lnTo>
                <a:lnTo>
                  <a:pt x="180" y="144"/>
                </a:lnTo>
                <a:lnTo>
                  <a:pt x="188" y="154"/>
                </a:lnTo>
                <a:lnTo>
                  <a:pt x="192" y="160"/>
                </a:lnTo>
                <a:lnTo>
                  <a:pt x="214" y="170"/>
                </a:lnTo>
                <a:lnTo>
                  <a:pt x="224" y="180"/>
                </a:lnTo>
                <a:lnTo>
                  <a:pt x="224" y="196"/>
                </a:lnTo>
                <a:lnTo>
                  <a:pt x="320" y="250"/>
                </a:lnTo>
                <a:lnTo>
                  <a:pt x="324" y="250"/>
                </a:lnTo>
                <a:lnTo>
                  <a:pt x="276" y="344"/>
                </a:lnTo>
                <a:lnTo>
                  <a:pt x="238" y="364"/>
                </a:lnTo>
                <a:lnTo>
                  <a:pt x="212" y="376"/>
                </a:lnTo>
                <a:lnTo>
                  <a:pt x="208" y="370"/>
                </a:lnTo>
                <a:lnTo>
                  <a:pt x="204" y="370"/>
                </a:lnTo>
                <a:lnTo>
                  <a:pt x="202" y="372"/>
                </a:lnTo>
                <a:lnTo>
                  <a:pt x="198" y="372"/>
                </a:lnTo>
                <a:lnTo>
                  <a:pt x="200" y="366"/>
                </a:lnTo>
                <a:lnTo>
                  <a:pt x="198" y="364"/>
                </a:lnTo>
                <a:lnTo>
                  <a:pt x="194" y="364"/>
                </a:lnTo>
                <a:lnTo>
                  <a:pt x="192" y="362"/>
                </a:lnTo>
                <a:lnTo>
                  <a:pt x="190" y="362"/>
                </a:lnTo>
                <a:lnTo>
                  <a:pt x="190" y="358"/>
                </a:lnTo>
                <a:lnTo>
                  <a:pt x="188" y="356"/>
                </a:lnTo>
                <a:lnTo>
                  <a:pt x="190" y="354"/>
                </a:lnTo>
                <a:lnTo>
                  <a:pt x="188" y="350"/>
                </a:lnTo>
                <a:lnTo>
                  <a:pt x="190" y="344"/>
                </a:lnTo>
                <a:lnTo>
                  <a:pt x="188" y="342"/>
                </a:lnTo>
                <a:lnTo>
                  <a:pt x="188" y="338"/>
                </a:lnTo>
                <a:lnTo>
                  <a:pt x="182" y="340"/>
                </a:lnTo>
                <a:lnTo>
                  <a:pt x="182" y="336"/>
                </a:lnTo>
                <a:lnTo>
                  <a:pt x="178" y="338"/>
                </a:lnTo>
                <a:lnTo>
                  <a:pt x="178" y="334"/>
                </a:lnTo>
                <a:lnTo>
                  <a:pt x="176" y="336"/>
                </a:lnTo>
                <a:lnTo>
                  <a:pt x="174" y="334"/>
                </a:lnTo>
                <a:lnTo>
                  <a:pt x="172" y="334"/>
                </a:lnTo>
                <a:lnTo>
                  <a:pt x="170" y="332"/>
                </a:lnTo>
                <a:lnTo>
                  <a:pt x="172" y="326"/>
                </a:lnTo>
                <a:lnTo>
                  <a:pt x="168" y="326"/>
                </a:lnTo>
                <a:lnTo>
                  <a:pt x="168" y="322"/>
                </a:lnTo>
                <a:lnTo>
                  <a:pt x="162" y="320"/>
                </a:lnTo>
                <a:lnTo>
                  <a:pt x="160" y="320"/>
                </a:lnTo>
                <a:lnTo>
                  <a:pt x="158" y="324"/>
                </a:lnTo>
                <a:lnTo>
                  <a:pt x="156" y="324"/>
                </a:lnTo>
                <a:lnTo>
                  <a:pt x="156" y="322"/>
                </a:lnTo>
                <a:lnTo>
                  <a:pt x="158" y="318"/>
                </a:lnTo>
                <a:lnTo>
                  <a:pt x="154" y="316"/>
                </a:lnTo>
                <a:lnTo>
                  <a:pt x="154" y="314"/>
                </a:lnTo>
                <a:lnTo>
                  <a:pt x="150" y="314"/>
                </a:lnTo>
                <a:lnTo>
                  <a:pt x="148" y="312"/>
                </a:lnTo>
                <a:lnTo>
                  <a:pt x="144" y="316"/>
                </a:lnTo>
                <a:lnTo>
                  <a:pt x="142" y="316"/>
                </a:lnTo>
                <a:lnTo>
                  <a:pt x="140" y="310"/>
                </a:lnTo>
                <a:lnTo>
                  <a:pt x="144" y="306"/>
                </a:lnTo>
                <a:lnTo>
                  <a:pt x="140" y="306"/>
                </a:lnTo>
                <a:lnTo>
                  <a:pt x="140" y="304"/>
                </a:lnTo>
                <a:lnTo>
                  <a:pt x="136" y="302"/>
                </a:lnTo>
                <a:lnTo>
                  <a:pt x="132" y="302"/>
                </a:lnTo>
                <a:lnTo>
                  <a:pt x="128" y="300"/>
                </a:lnTo>
                <a:lnTo>
                  <a:pt x="130" y="296"/>
                </a:lnTo>
                <a:lnTo>
                  <a:pt x="130" y="294"/>
                </a:lnTo>
                <a:lnTo>
                  <a:pt x="122" y="292"/>
                </a:lnTo>
                <a:lnTo>
                  <a:pt x="122" y="284"/>
                </a:lnTo>
                <a:lnTo>
                  <a:pt x="116" y="282"/>
                </a:lnTo>
                <a:lnTo>
                  <a:pt x="114" y="276"/>
                </a:lnTo>
                <a:lnTo>
                  <a:pt x="110" y="276"/>
                </a:lnTo>
                <a:lnTo>
                  <a:pt x="114" y="280"/>
                </a:lnTo>
                <a:lnTo>
                  <a:pt x="114" y="284"/>
                </a:lnTo>
                <a:lnTo>
                  <a:pt x="104" y="286"/>
                </a:lnTo>
                <a:lnTo>
                  <a:pt x="100" y="282"/>
                </a:lnTo>
                <a:lnTo>
                  <a:pt x="102" y="278"/>
                </a:lnTo>
                <a:lnTo>
                  <a:pt x="102" y="276"/>
                </a:lnTo>
                <a:lnTo>
                  <a:pt x="98" y="278"/>
                </a:lnTo>
                <a:lnTo>
                  <a:pt x="94" y="274"/>
                </a:lnTo>
                <a:lnTo>
                  <a:pt x="88" y="274"/>
                </a:lnTo>
                <a:lnTo>
                  <a:pt x="88" y="270"/>
                </a:lnTo>
                <a:lnTo>
                  <a:pt x="90" y="264"/>
                </a:lnTo>
                <a:lnTo>
                  <a:pt x="84" y="262"/>
                </a:lnTo>
                <a:lnTo>
                  <a:pt x="82" y="258"/>
                </a:lnTo>
                <a:lnTo>
                  <a:pt x="76" y="256"/>
                </a:lnTo>
                <a:lnTo>
                  <a:pt x="72" y="244"/>
                </a:lnTo>
                <a:lnTo>
                  <a:pt x="72" y="238"/>
                </a:lnTo>
                <a:lnTo>
                  <a:pt x="64" y="236"/>
                </a:lnTo>
                <a:lnTo>
                  <a:pt x="50" y="226"/>
                </a:lnTo>
                <a:lnTo>
                  <a:pt x="44" y="216"/>
                </a:lnTo>
                <a:lnTo>
                  <a:pt x="50" y="210"/>
                </a:lnTo>
                <a:lnTo>
                  <a:pt x="48" y="204"/>
                </a:lnTo>
                <a:lnTo>
                  <a:pt x="40" y="200"/>
                </a:lnTo>
                <a:lnTo>
                  <a:pt x="40" y="208"/>
                </a:lnTo>
                <a:lnTo>
                  <a:pt x="38" y="208"/>
                </a:lnTo>
                <a:lnTo>
                  <a:pt x="34" y="200"/>
                </a:lnTo>
                <a:lnTo>
                  <a:pt x="24" y="200"/>
                </a:lnTo>
                <a:lnTo>
                  <a:pt x="24" y="196"/>
                </a:lnTo>
                <a:lnTo>
                  <a:pt x="20" y="192"/>
                </a:lnTo>
                <a:lnTo>
                  <a:pt x="20" y="178"/>
                </a:lnTo>
                <a:lnTo>
                  <a:pt x="18" y="178"/>
                </a:lnTo>
                <a:lnTo>
                  <a:pt x="10" y="178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9" name="Freeform 163"/>
          <p:cNvSpPr>
            <a:spLocks/>
          </p:cNvSpPr>
          <p:nvPr/>
        </p:nvSpPr>
        <p:spPr bwMode="auto">
          <a:xfrm>
            <a:off x="5377180" y="4673198"/>
            <a:ext cx="514350" cy="511175"/>
          </a:xfrm>
          <a:custGeom>
            <a:avLst/>
            <a:gdLst>
              <a:gd name="T0" fmla="*/ 476250 w 324"/>
              <a:gd name="T1" fmla="*/ 174625 h 322"/>
              <a:gd name="T2" fmla="*/ 428625 w 324"/>
              <a:gd name="T3" fmla="*/ 209550 h 322"/>
              <a:gd name="T4" fmla="*/ 485775 w 324"/>
              <a:gd name="T5" fmla="*/ 200025 h 322"/>
              <a:gd name="T6" fmla="*/ 514350 w 324"/>
              <a:gd name="T7" fmla="*/ 228600 h 322"/>
              <a:gd name="T8" fmla="*/ 441325 w 324"/>
              <a:gd name="T9" fmla="*/ 346075 h 322"/>
              <a:gd name="T10" fmla="*/ 409575 w 324"/>
              <a:gd name="T11" fmla="*/ 466725 h 322"/>
              <a:gd name="T12" fmla="*/ 390525 w 324"/>
              <a:gd name="T13" fmla="*/ 504825 h 322"/>
              <a:gd name="T14" fmla="*/ 352425 w 324"/>
              <a:gd name="T15" fmla="*/ 488950 h 322"/>
              <a:gd name="T16" fmla="*/ 307975 w 324"/>
              <a:gd name="T17" fmla="*/ 473075 h 322"/>
              <a:gd name="T18" fmla="*/ 276225 w 324"/>
              <a:gd name="T19" fmla="*/ 501650 h 322"/>
              <a:gd name="T20" fmla="*/ 273050 w 324"/>
              <a:gd name="T21" fmla="*/ 488950 h 322"/>
              <a:gd name="T22" fmla="*/ 263525 w 324"/>
              <a:gd name="T23" fmla="*/ 488950 h 322"/>
              <a:gd name="T24" fmla="*/ 241300 w 324"/>
              <a:gd name="T25" fmla="*/ 457200 h 322"/>
              <a:gd name="T26" fmla="*/ 206375 w 324"/>
              <a:gd name="T27" fmla="*/ 447675 h 322"/>
              <a:gd name="T28" fmla="*/ 200025 w 324"/>
              <a:gd name="T29" fmla="*/ 454025 h 322"/>
              <a:gd name="T30" fmla="*/ 196850 w 324"/>
              <a:gd name="T31" fmla="*/ 450850 h 322"/>
              <a:gd name="T32" fmla="*/ 187325 w 324"/>
              <a:gd name="T33" fmla="*/ 441325 h 322"/>
              <a:gd name="T34" fmla="*/ 180975 w 324"/>
              <a:gd name="T35" fmla="*/ 434975 h 322"/>
              <a:gd name="T36" fmla="*/ 146050 w 324"/>
              <a:gd name="T37" fmla="*/ 415925 h 322"/>
              <a:gd name="T38" fmla="*/ 133350 w 324"/>
              <a:gd name="T39" fmla="*/ 400050 h 322"/>
              <a:gd name="T40" fmla="*/ 127000 w 324"/>
              <a:gd name="T41" fmla="*/ 390525 h 322"/>
              <a:gd name="T42" fmla="*/ 92075 w 324"/>
              <a:gd name="T43" fmla="*/ 361950 h 322"/>
              <a:gd name="T44" fmla="*/ 76200 w 324"/>
              <a:gd name="T45" fmla="*/ 352425 h 322"/>
              <a:gd name="T46" fmla="*/ 60325 w 324"/>
              <a:gd name="T47" fmla="*/ 327025 h 322"/>
              <a:gd name="T48" fmla="*/ 44450 w 324"/>
              <a:gd name="T49" fmla="*/ 307975 h 322"/>
              <a:gd name="T50" fmla="*/ 53975 w 324"/>
              <a:gd name="T51" fmla="*/ 282575 h 322"/>
              <a:gd name="T52" fmla="*/ 19050 w 324"/>
              <a:gd name="T53" fmla="*/ 254000 h 322"/>
              <a:gd name="T54" fmla="*/ 6350 w 324"/>
              <a:gd name="T55" fmla="*/ 231775 h 322"/>
              <a:gd name="T56" fmla="*/ 12700 w 324"/>
              <a:gd name="T57" fmla="*/ 209550 h 322"/>
              <a:gd name="T58" fmla="*/ 0 w 324"/>
              <a:gd name="T59" fmla="*/ 200025 h 322"/>
              <a:gd name="T60" fmla="*/ 104775 w 324"/>
              <a:gd name="T61" fmla="*/ 149225 h 322"/>
              <a:gd name="T62" fmla="*/ 209550 w 324"/>
              <a:gd name="T63" fmla="*/ 6350 h 322"/>
              <a:gd name="T64" fmla="*/ 212725 w 324"/>
              <a:gd name="T65" fmla="*/ 31750 h 322"/>
              <a:gd name="T66" fmla="*/ 238125 w 324"/>
              <a:gd name="T67" fmla="*/ 66675 h 322"/>
              <a:gd name="T68" fmla="*/ 254000 w 324"/>
              <a:gd name="T69" fmla="*/ 63500 h 322"/>
              <a:gd name="T70" fmla="*/ 269875 w 324"/>
              <a:gd name="T71" fmla="*/ 63500 h 322"/>
              <a:gd name="T72" fmla="*/ 285750 w 324"/>
              <a:gd name="T73" fmla="*/ 69850 h 322"/>
              <a:gd name="T74" fmla="*/ 292100 w 324"/>
              <a:gd name="T75" fmla="*/ 66675 h 322"/>
              <a:gd name="T76" fmla="*/ 298450 w 324"/>
              <a:gd name="T77" fmla="*/ 57150 h 322"/>
              <a:gd name="T78" fmla="*/ 307975 w 324"/>
              <a:gd name="T79" fmla="*/ 57150 h 322"/>
              <a:gd name="T80" fmla="*/ 307975 w 324"/>
              <a:gd name="T81" fmla="*/ 63500 h 322"/>
              <a:gd name="T82" fmla="*/ 317500 w 324"/>
              <a:gd name="T83" fmla="*/ 53975 h 322"/>
              <a:gd name="T84" fmla="*/ 336550 w 324"/>
              <a:gd name="T85" fmla="*/ 57150 h 322"/>
              <a:gd name="T86" fmla="*/ 387350 w 324"/>
              <a:gd name="T87" fmla="*/ 57150 h 322"/>
              <a:gd name="T88" fmla="*/ 434975 w 324"/>
              <a:gd name="T89" fmla="*/ 69850 h 322"/>
              <a:gd name="T90" fmla="*/ 473075 w 324"/>
              <a:gd name="T91" fmla="*/ 98425 h 322"/>
              <a:gd name="T92" fmla="*/ 498475 w 324"/>
              <a:gd name="T93" fmla="*/ 127000 h 322"/>
              <a:gd name="T94" fmla="*/ 495300 w 324"/>
              <a:gd name="T95" fmla="*/ 165100 h 32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24" h="322">
                <a:moveTo>
                  <a:pt x="312" y="104"/>
                </a:moveTo>
                <a:lnTo>
                  <a:pt x="306" y="104"/>
                </a:lnTo>
                <a:lnTo>
                  <a:pt x="300" y="110"/>
                </a:lnTo>
                <a:lnTo>
                  <a:pt x="270" y="116"/>
                </a:lnTo>
                <a:lnTo>
                  <a:pt x="266" y="124"/>
                </a:lnTo>
                <a:lnTo>
                  <a:pt x="270" y="132"/>
                </a:lnTo>
                <a:lnTo>
                  <a:pt x="288" y="130"/>
                </a:lnTo>
                <a:lnTo>
                  <a:pt x="302" y="132"/>
                </a:lnTo>
                <a:lnTo>
                  <a:pt x="306" y="126"/>
                </a:lnTo>
                <a:lnTo>
                  <a:pt x="312" y="126"/>
                </a:lnTo>
                <a:lnTo>
                  <a:pt x="322" y="136"/>
                </a:lnTo>
                <a:lnTo>
                  <a:pt x="324" y="144"/>
                </a:lnTo>
                <a:lnTo>
                  <a:pt x="320" y="146"/>
                </a:lnTo>
                <a:lnTo>
                  <a:pt x="306" y="176"/>
                </a:lnTo>
                <a:lnTo>
                  <a:pt x="278" y="218"/>
                </a:lnTo>
                <a:lnTo>
                  <a:pt x="266" y="244"/>
                </a:lnTo>
                <a:lnTo>
                  <a:pt x="260" y="272"/>
                </a:lnTo>
                <a:lnTo>
                  <a:pt x="258" y="294"/>
                </a:lnTo>
                <a:lnTo>
                  <a:pt x="260" y="316"/>
                </a:lnTo>
                <a:lnTo>
                  <a:pt x="258" y="316"/>
                </a:lnTo>
                <a:lnTo>
                  <a:pt x="246" y="318"/>
                </a:lnTo>
                <a:lnTo>
                  <a:pt x="242" y="316"/>
                </a:lnTo>
                <a:lnTo>
                  <a:pt x="232" y="306"/>
                </a:lnTo>
                <a:lnTo>
                  <a:pt x="222" y="308"/>
                </a:lnTo>
                <a:lnTo>
                  <a:pt x="218" y="304"/>
                </a:lnTo>
                <a:lnTo>
                  <a:pt x="204" y="302"/>
                </a:lnTo>
                <a:lnTo>
                  <a:pt x="194" y="298"/>
                </a:lnTo>
                <a:lnTo>
                  <a:pt x="184" y="302"/>
                </a:lnTo>
                <a:lnTo>
                  <a:pt x="180" y="308"/>
                </a:lnTo>
                <a:lnTo>
                  <a:pt x="174" y="316"/>
                </a:lnTo>
                <a:lnTo>
                  <a:pt x="172" y="322"/>
                </a:lnTo>
                <a:lnTo>
                  <a:pt x="168" y="316"/>
                </a:lnTo>
                <a:lnTo>
                  <a:pt x="172" y="308"/>
                </a:lnTo>
                <a:lnTo>
                  <a:pt x="172" y="306"/>
                </a:lnTo>
                <a:lnTo>
                  <a:pt x="170" y="304"/>
                </a:lnTo>
                <a:lnTo>
                  <a:pt x="166" y="308"/>
                </a:lnTo>
                <a:lnTo>
                  <a:pt x="152" y="302"/>
                </a:lnTo>
                <a:lnTo>
                  <a:pt x="150" y="298"/>
                </a:lnTo>
                <a:lnTo>
                  <a:pt x="152" y="288"/>
                </a:lnTo>
                <a:lnTo>
                  <a:pt x="148" y="288"/>
                </a:lnTo>
                <a:lnTo>
                  <a:pt x="142" y="292"/>
                </a:lnTo>
                <a:lnTo>
                  <a:pt x="130" y="282"/>
                </a:lnTo>
                <a:lnTo>
                  <a:pt x="128" y="284"/>
                </a:lnTo>
                <a:lnTo>
                  <a:pt x="128" y="288"/>
                </a:lnTo>
                <a:lnTo>
                  <a:pt x="126" y="286"/>
                </a:lnTo>
                <a:lnTo>
                  <a:pt x="126" y="282"/>
                </a:lnTo>
                <a:lnTo>
                  <a:pt x="124" y="286"/>
                </a:lnTo>
                <a:lnTo>
                  <a:pt x="124" y="284"/>
                </a:lnTo>
                <a:lnTo>
                  <a:pt x="122" y="284"/>
                </a:lnTo>
                <a:lnTo>
                  <a:pt x="122" y="282"/>
                </a:lnTo>
                <a:lnTo>
                  <a:pt x="118" y="278"/>
                </a:lnTo>
                <a:lnTo>
                  <a:pt x="118" y="276"/>
                </a:lnTo>
                <a:lnTo>
                  <a:pt x="114" y="278"/>
                </a:lnTo>
                <a:lnTo>
                  <a:pt x="114" y="274"/>
                </a:lnTo>
                <a:lnTo>
                  <a:pt x="108" y="270"/>
                </a:lnTo>
                <a:lnTo>
                  <a:pt x="100" y="268"/>
                </a:lnTo>
                <a:lnTo>
                  <a:pt x="92" y="262"/>
                </a:lnTo>
                <a:lnTo>
                  <a:pt x="88" y="258"/>
                </a:lnTo>
                <a:lnTo>
                  <a:pt x="86" y="252"/>
                </a:lnTo>
                <a:lnTo>
                  <a:pt x="84" y="252"/>
                </a:lnTo>
                <a:lnTo>
                  <a:pt x="74" y="252"/>
                </a:lnTo>
                <a:lnTo>
                  <a:pt x="80" y="248"/>
                </a:lnTo>
                <a:lnTo>
                  <a:pt x="80" y="246"/>
                </a:lnTo>
                <a:lnTo>
                  <a:pt x="70" y="244"/>
                </a:lnTo>
                <a:lnTo>
                  <a:pt x="58" y="234"/>
                </a:lnTo>
                <a:lnTo>
                  <a:pt x="58" y="228"/>
                </a:lnTo>
                <a:lnTo>
                  <a:pt x="50" y="226"/>
                </a:lnTo>
                <a:lnTo>
                  <a:pt x="52" y="222"/>
                </a:lnTo>
                <a:lnTo>
                  <a:pt x="48" y="222"/>
                </a:lnTo>
                <a:lnTo>
                  <a:pt x="40" y="214"/>
                </a:lnTo>
                <a:lnTo>
                  <a:pt x="40" y="210"/>
                </a:lnTo>
                <a:lnTo>
                  <a:pt x="38" y="206"/>
                </a:lnTo>
                <a:lnTo>
                  <a:pt x="40" y="204"/>
                </a:lnTo>
                <a:lnTo>
                  <a:pt x="38" y="196"/>
                </a:lnTo>
                <a:lnTo>
                  <a:pt x="28" y="194"/>
                </a:lnTo>
                <a:lnTo>
                  <a:pt x="28" y="192"/>
                </a:lnTo>
                <a:lnTo>
                  <a:pt x="32" y="188"/>
                </a:lnTo>
                <a:lnTo>
                  <a:pt x="34" y="178"/>
                </a:lnTo>
                <a:lnTo>
                  <a:pt x="28" y="168"/>
                </a:lnTo>
                <a:lnTo>
                  <a:pt x="22" y="168"/>
                </a:lnTo>
                <a:lnTo>
                  <a:pt x="12" y="160"/>
                </a:lnTo>
                <a:lnTo>
                  <a:pt x="12" y="154"/>
                </a:lnTo>
                <a:lnTo>
                  <a:pt x="8" y="152"/>
                </a:lnTo>
                <a:lnTo>
                  <a:pt x="4" y="146"/>
                </a:lnTo>
                <a:lnTo>
                  <a:pt x="8" y="142"/>
                </a:lnTo>
                <a:lnTo>
                  <a:pt x="6" y="136"/>
                </a:lnTo>
                <a:lnTo>
                  <a:pt x="8" y="132"/>
                </a:lnTo>
                <a:lnTo>
                  <a:pt x="4" y="132"/>
                </a:lnTo>
                <a:lnTo>
                  <a:pt x="0" y="130"/>
                </a:lnTo>
                <a:lnTo>
                  <a:pt x="0" y="126"/>
                </a:lnTo>
                <a:lnTo>
                  <a:pt x="2" y="126"/>
                </a:lnTo>
                <a:lnTo>
                  <a:pt x="28" y="114"/>
                </a:lnTo>
                <a:lnTo>
                  <a:pt x="66" y="94"/>
                </a:lnTo>
                <a:lnTo>
                  <a:pt x="114" y="0"/>
                </a:lnTo>
                <a:lnTo>
                  <a:pt x="126" y="0"/>
                </a:lnTo>
                <a:lnTo>
                  <a:pt x="132" y="4"/>
                </a:lnTo>
                <a:lnTo>
                  <a:pt x="134" y="10"/>
                </a:lnTo>
                <a:lnTo>
                  <a:pt x="130" y="14"/>
                </a:lnTo>
                <a:lnTo>
                  <a:pt x="134" y="20"/>
                </a:lnTo>
                <a:lnTo>
                  <a:pt x="140" y="28"/>
                </a:lnTo>
                <a:lnTo>
                  <a:pt x="148" y="32"/>
                </a:lnTo>
                <a:lnTo>
                  <a:pt x="150" y="42"/>
                </a:lnTo>
                <a:lnTo>
                  <a:pt x="154" y="46"/>
                </a:lnTo>
                <a:lnTo>
                  <a:pt x="158" y="44"/>
                </a:lnTo>
                <a:lnTo>
                  <a:pt x="160" y="40"/>
                </a:lnTo>
                <a:lnTo>
                  <a:pt x="164" y="34"/>
                </a:lnTo>
                <a:lnTo>
                  <a:pt x="170" y="40"/>
                </a:lnTo>
                <a:lnTo>
                  <a:pt x="174" y="42"/>
                </a:lnTo>
                <a:lnTo>
                  <a:pt x="174" y="40"/>
                </a:lnTo>
                <a:lnTo>
                  <a:pt x="180" y="44"/>
                </a:lnTo>
                <a:lnTo>
                  <a:pt x="182" y="42"/>
                </a:lnTo>
                <a:lnTo>
                  <a:pt x="184" y="42"/>
                </a:lnTo>
                <a:lnTo>
                  <a:pt x="184" y="40"/>
                </a:lnTo>
                <a:lnTo>
                  <a:pt x="186" y="40"/>
                </a:lnTo>
                <a:lnTo>
                  <a:pt x="188" y="36"/>
                </a:lnTo>
                <a:lnTo>
                  <a:pt x="190" y="36"/>
                </a:lnTo>
                <a:lnTo>
                  <a:pt x="190" y="32"/>
                </a:lnTo>
                <a:lnTo>
                  <a:pt x="194" y="36"/>
                </a:lnTo>
                <a:lnTo>
                  <a:pt x="192" y="40"/>
                </a:lnTo>
                <a:lnTo>
                  <a:pt x="194" y="40"/>
                </a:lnTo>
                <a:lnTo>
                  <a:pt x="194" y="36"/>
                </a:lnTo>
                <a:lnTo>
                  <a:pt x="200" y="40"/>
                </a:lnTo>
                <a:lnTo>
                  <a:pt x="200" y="34"/>
                </a:lnTo>
                <a:lnTo>
                  <a:pt x="204" y="34"/>
                </a:lnTo>
                <a:lnTo>
                  <a:pt x="206" y="34"/>
                </a:lnTo>
                <a:lnTo>
                  <a:pt x="212" y="36"/>
                </a:lnTo>
                <a:lnTo>
                  <a:pt x="218" y="40"/>
                </a:lnTo>
                <a:lnTo>
                  <a:pt x="230" y="30"/>
                </a:lnTo>
                <a:lnTo>
                  <a:pt x="244" y="36"/>
                </a:lnTo>
                <a:lnTo>
                  <a:pt x="258" y="34"/>
                </a:lnTo>
                <a:lnTo>
                  <a:pt x="268" y="36"/>
                </a:lnTo>
                <a:lnTo>
                  <a:pt x="274" y="44"/>
                </a:lnTo>
                <a:lnTo>
                  <a:pt x="284" y="46"/>
                </a:lnTo>
                <a:lnTo>
                  <a:pt x="294" y="52"/>
                </a:lnTo>
                <a:lnTo>
                  <a:pt x="298" y="62"/>
                </a:lnTo>
                <a:lnTo>
                  <a:pt x="308" y="68"/>
                </a:lnTo>
                <a:lnTo>
                  <a:pt x="312" y="74"/>
                </a:lnTo>
                <a:lnTo>
                  <a:pt x="314" y="80"/>
                </a:lnTo>
                <a:lnTo>
                  <a:pt x="312" y="100"/>
                </a:lnTo>
                <a:lnTo>
                  <a:pt x="312" y="104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0" name="Freeform 164"/>
          <p:cNvSpPr>
            <a:spLocks/>
          </p:cNvSpPr>
          <p:nvPr/>
        </p:nvSpPr>
        <p:spPr bwMode="auto">
          <a:xfrm>
            <a:off x="5256530" y="4977998"/>
            <a:ext cx="549275" cy="552450"/>
          </a:xfrm>
          <a:custGeom>
            <a:avLst/>
            <a:gdLst>
              <a:gd name="T0" fmla="*/ 76200 w 346"/>
              <a:gd name="T1" fmla="*/ 130175 h 348"/>
              <a:gd name="T2" fmla="*/ 79375 w 346"/>
              <a:gd name="T3" fmla="*/ 98425 h 348"/>
              <a:gd name="T4" fmla="*/ 165100 w 346"/>
              <a:gd name="T5" fmla="*/ 0 h 348"/>
              <a:gd name="T6" fmla="*/ 184150 w 346"/>
              <a:gd name="T7" fmla="*/ 19050 h 348"/>
              <a:gd name="T8" fmla="*/ 184150 w 346"/>
              <a:gd name="T9" fmla="*/ 34925 h 348"/>
              <a:gd name="T10" fmla="*/ 200025 w 346"/>
              <a:gd name="T11" fmla="*/ 53975 h 348"/>
              <a:gd name="T12" fmla="*/ 231775 w 346"/>
              <a:gd name="T13" fmla="*/ 82550 h 348"/>
              <a:gd name="T14" fmla="*/ 238125 w 346"/>
              <a:gd name="T15" fmla="*/ 95250 h 348"/>
              <a:gd name="T16" fmla="*/ 260350 w 346"/>
              <a:gd name="T17" fmla="*/ 104775 h 348"/>
              <a:gd name="T18" fmla="*/ 292100 w 346"/>
              <a:gd name="T19" fmla="*/ 123825 h 348"/>
              <a:gd name="T20" fmla="*/ 307975 w 346"/>
              <a:gd name="T21" fmla="*/ 133350 h 348"/>
              <a:gd name="T22" fmla="*/ 314325 w 346"/>
              <a:gd name="T23" fmla="*/ 146050 h 348"/>
              <a:gd name="T24" fmla="*/ 320675 w 346"/>
              <a:gd name="T25" fmla="*/ 142875 h 348"/>
              <a:gd name="T26" fmla="*/ 323850 w 346"/>
              <a:gd name="T27" fmla="*/ 146050 h 348"/>
              <a:gd name="T28" fmla="*/ 355600 w 346"/>
              <a:gd name="T29" fmla="*/ 152400 h 348"/>
              <a:gd name="T30" fmla="*/ 361950 w 346"/>
              <a:gd name="T31" fmla="*/ 174625 h 348"/>
              <a:gd name="T32" fmla="*/ 393700 w 346"/>
              <a:gd name="T33" fmla="*/ 180975 h 348"/>
              <a:gd name="T34" fmla="*/ 393700 w 346"/>
              <a:gd name="T35" fmla="*/ 206375 h 348"/>
              <a:gd name="T36" fmla="*/ 412750 w 346"/>
              <a:gd name="T37" fmla="*/ 174625 h 348"/>
              <a:gd name="T38" fmla="*/ 466725 w 346"/>
              <a:gd name="T39" fmla="*/ 177800 h 348"/>
              <a:gd name="T40" fmla="*/ 504825 w 346"/>
              <a:gd name="T41" fmla="*/ 196850 h 348"/>
              <a:gd name="T42" fmla="*/ 533400 w 346"/>
              <a:gd name="T43" fmla="*/ 196850 h 348"/>
              <a:gd name="T44" fmla="*/ 523875 w 346"/>
              <a:gd name="T45" fmla="*/ 288925 h 348"/>
              <a:gd name="T46" fmla="*/ 488950 w 346"/>
              <a:gd name="T47" fmla="*/ 307975 h 348"/>
              <a:gd name="T48" fmla="*/ 444500 w 346"/>
              <a:gd name="T49" fmla="*/ 371475 h 348"/>
              <a:gd name="T50" fmla="*/ 393700 w 346"/>
              <a:gd name="T51" fmla="*/ 422275 h 348"/>
              <a:gd name="T52" fmla="*/ 381000 w 346"/>
              <a:gd name="T53" fmla="*/ 542925 h 348"/>
              <a:gd name="T54" fmla="*/ 355600 w 346"/>
              <a:gd name="T55" fmla="*/ 552450 h 348"/>
              <a:gd name="T56" fmla="*/ 346075 w 346"/>
              <a:gd name="T57" fmla="*/ 517525 h 348"/>
              <a:gd name="T58" fmla="*/ 307975 w 346"/>
              <a:gd name="T59" fmla="*/ 501650 h 348"/>
              <a:gd name="T60" fmla="*/ 263525 w 346"/>
              <a:gd name="T61" fmla="*/ 482600 h 348"/>
              <a:gd name="T62" fmla="*/ 234950 w 346"/>
              <a:gd name="T63" fmla="*/ 466725 h 348"/>
              <a:gd name="T64" fmla="*/ 219075 w 346"/>
              <a:gd name="T65" fmla="*/ 444500 h 348"/>
              <a:gd name="T66" fmla="*/ 228600 w 346"/>
              <a:gd name="T67" fmla="*/ 406400 h 348"/>
              <a:gd name="T68" fmla="*/ 215900 w 346"/>
              <a:gd name="T69" fmla="*/ 419100 h 348"/>
              <a:gd name="T70" fmla="*/ 180975 w 346"/>
              <a:gd name="T71" fmla="*/ 425450 h 348"/>
              <a:gd name="T72" fmla="*/ 155575 w 346"/>
              <a:gd name="T73" fmla="*/ 431800 h 348"/>
              <a:gd name="T74" fmla="*/ 133350 w 346"/>
              <a:gd name="T75" fmla="*/ 415925 h 348"/>
              <a:gd name="T76" fmla="*/ 123825 w 346"/>
              <a:gd name="T77" fmla="*/ 409575 h 348"/>
              <a:gd name="T78" fmla="*/ 73025 w 346"/>
              <a:gd name="T79" fmla="*/ 393700 h 348"/>
              <a:gd name="T80" fmla="*/ 28575 w 346"/>
              <a:gd name="T81" fmla="*/ 377825 h 348"/>
              <a:gd name="T82" fmla="*/ 15875 w 346"/>
              <a:gd name="T83" fmla="*/ 358775 h 348"/>
              <a:gd name="T84" fmla="*/ 0 w 346"/>
              <a:gd name="T85" fmla="*/ 358775 h 348"/>
              <a:gd name="T86" fmla="*/ 12700 w 346"/>
              <a:gd name="T87" fmla="*/ 314325 h 348"/>
              <a:gd name="T88" fmla="*/ 34925 w 346"/>
              <a:gd name="T89" fmla="*/ 215900 h 348"/>
              <a:gd name="T90" fmla="*/ 53975 w 346"/>
              <a:gd name="T91" fmla="*/ 155575 h 348"/>
              <a:gd name="T92" fmla="*/ 53975 w 346"/>
              <a:gd name="T93" fmla="*/ 155575 h 3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46" h="348">
                <a:moveTo>
                  <a:pt x="34" y="98"/>
                </a:moveTo>
                <a:lnTo>
                  <a:pt x="38" y="100"/>
                </a:lnTo>
                <a:lnTo>
                  <a:pt x="48" y="82"/>
                </a:lnTo>
                <a:lnTo>
                  <a:pt x="54" y="72"/>
                </a:lnTo>
                <a:lnTo>
                  <a:pt x="56" y="66"/>
                </a:lnTo>
                <a:lnTo>
                  <a:pt x="50" y="62"/>
                </a:lnTo>
                <a:lnTo>
                  <a:pt x="58" y="42"/>
                </a:lnTo>
                <a:lnTo>
                  <a:pt x="78" y="42"/>
                </a:lnTo>
                <a:lnTo>
                  <a:pt x="104" y="0"/>
                </a:lnTo>
                <a:lnTo>
                  <a:pt x="104" y="2"/>
                </a:lnTo>
                <a:lnTo>
                  <a:pt x="114" y="4"/>
                </a:lnTo>
                <a:lnTo>
                  <a:pt x="116" y="12"/>
                </a:lnTo>
                <a:lnTo>
                  <a:pt x="114" y="14"/>
                </a:lnTo>
                <a:lnTo>
                  <a:pt x="116" y="18"/>
                </a:lnTo>
                <a:lnTo>
                  <a:pt x="116" y="22"/>
                </a:lnTo>
                <a:lnTo>
                  <a:pt x="124" y="30"/>
                </a:lnTo>
                <a:lnTo>
                  <a:pt x="128" y="30"/>
                </a:lnTo>
                <a:lnTo>
                  <a:pt x="126" y="34"/>
                </a:lnTo>
                <a:lnTo>
                  <a:pt x="134" y="36"/>
                </a:lnTo>
                <a:lnTo>
                  <a:pt x="134" y="42"/>
                </a:lnTo>
                <a:lnTo>
                  <a:pt x="146" y="52"/>
                </a:lnTo>
                <a:lnTo>
                  <a:pt x="156" y="54"/>
                </a:lnTo>
                <a:lnTo>
                  <a:pt x="156" y="56"/>
                </a:lnTo>
                <a:lnTo>
                  <a:pt x="150" y="60"/>
                </a:lnTo>
                <a:lnTo>
                  <a:pt x="160" y="60"/>
                </a:lnTo>
                <a:lnTo>
                  <a:pt x="162" y="60"/>
                </a:lnTo>
                <a:lnTo>
                  <a:pt x="164" y="66"/>
                </a:lnTo>
                <a:lnTo>
                  <a:pt x="168" y="70"/>
                </a:lnTo>
                <a:lnTo>
                  <a:pt x="176" y="76"/>
                </a:lnTo>
                <a:lnTo>
                  <a:pt x="184" y="78"/>
                </a:lnTo>
                <a:lnTo>
                  <a:pt x="190" y="82"/>
                </a:lnTo>
                <a:lnTo>
                  <a:pt x="190" y="86"/>
                </a:lnTo>
                <a:lnTo>
                  <a:pt x="194" y="84"/>
                </a:lnTo>
                <a:lnTo>
                  <a:pt x="194" y="86"/>
                </a:lnTo>
                <a:lnTo>
                  <a:pt x="198" y="90"/>
                </a:lnTo>
                <a:lnTo>
                  <a:pt x="198" y="92"/>
                </a:lnTo>
                <a:lnTo>
                  <a:pt x="200" y="92"/>
                </a:lnTo>
                <a:lnTo>
                  <a:pt x="200" y="94"/>
                </a:lnTo>
                <a:lnTo>
                  <a:pt x="202" y="90"/>
                </a:lnTo>
                <a:lnTo>
                  <a:pt x="202" y="94"/>
                </a:lnTo>
                <a:lnTo>
                  <a:pt x="204" y="96"/>
                </a:lnTo>
                <a:lnTo>
                  <a:pt x="204" y="92"/>
                </a:lnTo>
                <a:lnTo>
                  <a:pt x="206" y="90"/>
                </a:lnTo>
                <a:lnTo>
                  <a:pt x="218" y="100"/>
                </a:lnTo>
                <a:lnTo>
                  <a:pt x="224" y="96"/>
                </a:lnTo>
                <a:lnTo>
                  <a:pt x="228" y="96"/>
                </a:lnTo>
                <a:lnTo>
                  <a:pt x="226" y="106"/>
                </a:lnTo>
                <a:lnTo>
                  <a:pt x="228" y="110"/>
                </a:lnTo>
                <a:lnTo>
                  <a:pt x="242" y="116"/>
                </a:lnTo>
                <a:lnTo>
                  <a:pt x="246" y="112"/>
                </a:lnTo>
                <a:lnTo>
                  <a:pt x="248" y="114"/>
                </a:lnTo>
                <a:lnTo>
                  <a:pt x="248" y="116"/>
                </a:lnTo>
                <a:lnTo>
                  <a:pt x="244" y="124"/>
                </a:lnTo>
                <a:lnTo>
                  <a:pt x="248" y="130"/>
                </a:lnTo>
                <a:lnTo>
                  <a:pt x="250" y="124"/>
                </a:lnTo>
                <a:lnTo>
                  <a:pt x="256" y="116"/>
                </a:lnTo>
                <a:lnTo>
                  <a:pt x="260" y="110"/>
                </a:lnTo>
                <a:lnTo>
                  <a:pt x="270" y="106"/>
                </a:lnTo>
                <a:lnTo>
                  <a:pt x="280" y="110"/>
                </a:lnTo>
                <a:lnTo>
                  <a:pt x="294" y="112"/>
                </a:lnTo>
                <a:lnTo>
                  <a:pt x="298" y="116"/>
                </a:lnTo>
                <a:lnTo>
                  <a:pt x="308" y="114"/>
                </a:lnTo>
                <a:lnTo>
                  <a:pt x="318" y="124"/>
                </a:lnTo>
                <a:lnTo>
                  <a:pt x="322" y="126"/>
                </a:lnTo>
                <a:lnTo>
                  <a:pt x="334" y="124"/>
                </a:lnTo>
                <a:lnTo>
                  <a:pt x="336" y="124"/>
                </a:lnTo>
                <a:lnTo>
                  <a:pt x="338" y="144"/>
                </a:lnTo>
                <a:lnTo>
                  <a:pt x="346" y="154"/>
                </a:lnTo>
                <a:lnTo>
                  <a:pt x="330" y="182"/>
                </a:lnTo>
                <a:lnTo>
                  <a:pt x="330" y="192"/>
                </a:lnTo>
                <a:lnTo>
                  <a:pt x="324" y="196"/>
                </a:lnTo>
                <a:lnTo>
                  <a:pt x="308" y="194"/>
                </a:lnTo>
                <a:lnTo>
                  <a:pt x="300" y="202"/>
                </a:lnTo>
                <a:lnTo>
                  <a:pt x="282" y="224"/>
                </a:lnTo>
                <a:lnTo>
                  <a:pt x="280" y="234"/>
                </a:lnTo>
                <a:lnTo>
                  <a:pt x="280" y="242"/>
                </a:lnTo>
                <a:lnTo>
                  <a:pt x="260" y="254"/>
                </a:lnTo>
                <a:lnTo>
                  <a:pt x="248" y="266"/>
                </a:lnTo>
                <a:lnTo>
                  <a:pt x="250" y="294"/>
                </a:lnTo>
                <a:lnTo>
                  <a:pt x="248" y="308"/>
                </a:lnTo>
                <a:lnTo>
                  <a:pt x="240" y="342"/>
                </a:lnTo>
                <a:lnTo>
                  <a:pt x="236" y="344"/>
                </a:lnTo>
                <a:lnTo>
                  <a:pt x="228" y="346"/>
                </a:lnTo>
                <a:lnTo>
                  <a:pt x="224" y="348"/>
                </a:lnTo>
                <a:lnTo>
                  <a:pt x="224" y="346"/>
                </a:lnTo>
                <a:lnTo>
                  <a:pt x="222" y="334"/>
                </a:lnTo>
                <a:lnTo>
                  <a:pt x="218" y="326"/>
                </a:lnTo>
                <a:lnTo>
                  <a:pt x="198" y="332"/>
                </a:lnTo>
                <a:lnTo>
                  <a:pt x="194" y="324"/>
                </a:lnTo>
                <a:lnTo>
                  <a:pt x="194" y="316"/>
                </a:lnTo>
                <a:lnTo>
                  <a:pt x="188" y="314"/>
                </a:lnTo>
                <a:lnTo>
                  <a:pt x="168" y="308"/>
                </a:lnTo>
                <a:lnTo>
                  <a:pt x="166" y="304"/>
                </a:lnTo>
                <a:lnTo>
                  <a:pt x="164" y="294"/>
                </a:lnTo>
                <a:lnTo>
                  <a:pt x="158" y="292"/>
                </a:lnTo>
                <a:lnTo>
                  <a:pt x="148" y="294"/>
                </a:lnTo>
                <a:lnTo>
                  <a:pt x="142" y="284"/>
                </a:lnTo>
                <a:lnTo>
                  <a:pt x="138" y="282"/>
                </a:lnTo>
                <a:lnTo>
                  <a:pt x="138" y="280"/>
                </a:lnTo>
                <a:lnTo>
                  <a:pt x="144" y="274"/>
                </a:lnTo>
                <a:lnTo>
                  <a:pt x="146" y="260"/>
                </a:lnTo>
                <a:lnTo>
                  <a:pt x="144" y="256"/>
                </a:lnTo>
                <a:lnTo>
                  <a:pt x="142" y="254"/>
                </a:lnTo>
                <a:lnTo>
                  <a:pt x="138" y="256"/>
                </a:lnTo>
                <a:lnTo>
                  <a:pt x="136" y="264"/>
                </a:lnTo>
                <a:lnTo>
                  <a:pt x="134" y="266"/>
                </a:lnTo>
                <a:lnTo>
                  <a:pt x="126" y="264"/>
                </a:lnTo>
                <a:lnTo>
                  <a:pt x="114" y="268"/>
                </a:lnTo>
                <a:lnTo>
                  <a:pt x="106" y="264"/>
                </a:lnTo>
                <a:lnTo>
                  <a:pt x="104" y="264"/>
                </a:lnTo>
                <a:lnTo>
                  <a:pt x="98" y="272"/>
                </a:lnTo>
                <a:lnTo>
                  <a:pt x="90" y="264"/>
                </a:lnTo>
                <a:lnTo>
                  <a:pt x="88" y="266"/>
                </a:lnTo>
                <a:lnTo>
                  <a:pt x="84" y="262"/>
                </a:lnTo>
                <a:lnTo>
                  <a:pt x="82" y="262"/>
                </a:lnTo>
                <a:lnTo>
                  <a:pt x="82" y="260"/>
                </a:lnTo>
                <a:lnTo>
                  <a:pt x="78" y="258"/>
                </a:lnTo>
                <a:lnTo>
                  <a:pt x="62" y="260"/>
                </a:lnTo>
                <a:lnTo>
                  <a:pt x="50" y="252"/>
                </a:lnTo>
                <a:lnTo>
                  <a:pt x="46" y="248"/>
                </a:lnTo>
                <a:lnTo>
                  <a:pt x="38" y="240"/>
                </a:lnTo>
                <a:lnTo>
                  <a:pt x="28" y="238"/>
                </a:lnTo>
                <a:lnTo>
                  <a:pt x="18" y="238"/>
                </a:lnTo>
                <a:lnTo>
                  <a:pt x="14" y="236"/>
                </a:lnTo>
                <a:lnTo>
                  <a:pt x="10" y="232"/>
                </a:lnTo>
                <a:lnTo>
                  <a:pt x="10" y="226"/>
                </a:lnTo>
                <a:lnTo>
                  <a:pt x="8" y="222"/>
                </a:lnTo>
                <a:lnTo>
                  <a:pt x="2" y="226"/>
                </a:lnTo>
                <a:lnTo>
                  <a:pt x="0" y="226"/>
                </a:lnTo>
                <a:lnTo>
                  <a:pt x="0" y="220"/>
                </a:lnTo>
                <a:lnTo>
                  <a:pt x="2" y="218"/>
                </a:lnTo>
                <a:lnTo>
                  <a:pt x="8" y="198"/>
                </a:lnTo>
                <a:lnTo>
                  <a:pt x="10" y="180"/>
                </a:lnTo>
                <a:lnTo>
                  <a:pt x="14" y="174"/>
                </a:lnTo>
                <a:lnTo>
                  <a:pt x="22" y="136"/>
                </a:lnTo>
                <a:lnTo>
                  <a:pt x="28" y="130"/>
                </a:lnTo>
                <a:lnTo>
                  <a:pt x="30" y="122"/>
                </a:lnTo>
                <a:lnTo>
                  <a:pt x="34" y="98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1" name="Freeform 165"/>
          <p:cNvSpPr>
            <a:spLocks/>
          </p:cNvSpPr>
          <p:nvPr/>
        </p:nvSpPr>
        <p:spPr bwMode="auto">
          <a:xfrm>
            <a:off x="5091430" y="5330423"/>
            <a:ext cx="561975" cy="577850"/>
          </a:xfrm>
          <a:custGeom>
            <a:avLst/>
            <a:gdLst>
              <a:gd name="T0" fmla="*/ 6350 w 354"/>
              <a:gd name="T1" fmla="*/ 146050 h 364"/>
              <a:gd name="T2" fmla="*/ 12700 w 354"/>
              <a:gd name="T3" fmla="*/ 136525 h 364"/>
              <a:gd name="T4" fmla="*/ 19050 w 354"/>
              <a:gd name="T5" fmla="*/ 101600 h 364"/>
              <a:gd name="T6" fmla="*/ 28575 w 354"/>
              <a:gd name="T7" fmla="*/ 95250 h 364"/>
              <a:gd name="T8" fmla="*/ 60325 w 354"/>
              <a:gd name="T9" fmla="*/ 92075 h 364"/>
              <a:gd name="T10" fmla="*/ 127000 w 354"/>
              <a:gd name="T11" fmla="*/ 41275 h 364"/>
              <a:gd name="T12" fmla="*/ 177800 w 354"/>
              <a:gd name="T13" fmla="*/ 0 h 364"/>
              <a:gd name="T14" fmla="*/ 193675 w 354"/>
              <a:gd name="T15" fmla="*/ 25400 h 364"/>
              <a:gd name="T16" fmla="*/ 244475 w 354"/>
              <a:gd name="T17" fmla="*/ 47625 h 364"/>
              <a:gd name="T18" fmla="*/ 295275 w 354"/>
              <a:gd name="T19" fmla="*/ 63500 h 364"/>
              <a:gd name="T20" fmla="*/ 320675 w 354"/>
              <a:gd name="T21" fmla="*/ 79375 h 364"/>
              <a:gd name="T22" fmla="*/ 365125 w 354"/>
              <a:gd name="T23" fmla="*/ 66675 h 364"/>
              <a:gd name="T24" fmla="*/ 390525 w 354"/>
              <a:gd name="T25" fmla="*/ 50800 h 364"/>
              <a:gd name="T26" fmla="*/ 384175 w 354"/>
              <a:gd name="T27" fmla="*/ 92075 h 364"/>
              <a:gd name="T28" fmla="*/ 415925 w 354"/>
              <a:gd name="T29" fmla="*/ 111125 h 364"/>
              <a:gd name="T30" fmla="*/ 463550 w 354"/>
              <a:gd name="T31" fmla="*/ 146050 h 364"/>
              <a:gd name="T32" fmla="*/ 511175 w 354"/>
              <a:gd name="T33" fmla="*/ 165100 h 364"/>
              <a:gd name="T34" fmla="*/ 482600 w 354"/>
              <a:gd name="T35" fmla="*/ 222250 h 364"/>
              <a:gd name="T36" fmla="*/ 504825 w 354"/>
              <a:gd name="T37" fmla="*/ 254000 h 364"/>
              <a:gd name="T38" fmla="*/ 539750 w 354"/>
              <a:gd name="T39" fmla="*/ 269875 h 364"/>
              <a:gd name="T40" fmla="*/ 561975 w 354"/>
              <a:gd name="T41" fmla="*/ 263525 h 364"/>
              <a:gd name="T42" fmla="*/ 504825 w 354"/>
              <a:gd name="T43" fmla="*/ 501650 h 364"/>
              <a:gd name="T44" fmla="*/ 527050 w 354"/>
              <a:gd name="T45" fmla="*/ 574675 h 364"/>
              <a:gd name="T46" fmla="*/ 473075 w 354"/>
              <a:gd name="T47" fmla="*/ 558800 h 364"/>
              <a:gd name="T48" fmla="*/ 425450 w 354"/>
              <a:gd name="T49" fmla="*/ 574675 h 364"/>
              <a:gd name="T50" fmla="*/ 400050 w 354"/>
              <a:gd name="T51" fmla="*/ 571500 h 364"/>
              <a:gd name="T52" fmla="*/ 368300 w 354"/>
              <a:gd name="T53" fmla="*/ 558800 h 364"/>
              <a:gd name="T54" fmla="*/ 355600 w 354"/>
              <a:gd name="T55" fmla="*/ 549275 h 364"/>
              <a:gd name="T56" fmla="*/ 339725 w 354"/>
              <a:gd name="T57" fmla="*/ 561975 h 364"/>
              <a:gd name="T58" fmla="*/ 323850 w 354"/>
              <a:gd name="T59" fmla="*/ 542925 h 364"/>
              <a:gd name="T60" fmla="*/ 307975 w 354"/>
              <a:gd name="T61" fmla="*/ 552450 h 364"/>
              <a:gd name="T62" fmla="*/ 298450 w 354"/>
              <a:gd name="T63" fmla="*/ 533400 h 364"/>
              <a:gd name="T64" fmla="*/ 266700 w 354"/>
              <a:gd name="T65" fmla="*/ 530225 h 364"/>
              <a:gd name="T66" fmla="*/ 282575 w 354"/>
              <a:gd name="T67" fmla="*/ 536575 h 364"/>
              <a:gd name="T68" fmla="*/ 257175 w 354"/>
              <a:gd name="T69" fmla="*/ 530225 h 364"/>
              <a:gd name="T70" fmla="*/ 219075 w 354"/>
              <a:gd name="T71" fmla="*/ 527050 h 364"/>
              <a:gd name="T72" fmla="*/ 193675 w 354"/>
              <a:gd name="T73" fmla="*/ 504825 h 364"/>
              <a:gd name="T74" fmla="*/ 174625 w 354"/>
              <a:gd name="T75" fmla="*/ 508000 h 364"/>
              <a:gd name="T76" fmla="*/ 161925 w 354"/>
              <a:gd name="T77" fmla="*/ 498475 h 364"/>
              <a:gd name="T78" fmla="*/ 136525 w 354"/>
              <a:gd name="T79" fmla="*/ 476250 h 364"/>
              <a:gd name="T80" fmla="*/ 101600 w 354"/>
              <a:gd name="T81" fmla="*/ 479425 h 364"/>
              <a:gd name="T82" fmla="*/ 92075 w 354"/>
              <a:gd name="T83" fmla="*/ 469900 h 364"/>
              <a:gd name="T84" fmla="*/ 60325 w 354"/>
              <a:gd name="T85" fmla="*/ 457200 h 364"/>
              <a:gd name="T86" fmla="*/ 38100 w 354"/>
              <a:gd name="T87" fmla="*/ 425450 h 364"/>
              <a:gd name="T88" fmla="*/ 41275 w 354"/>
              <a:gd name="T89" fmla="*/ 330200 h 364"/>
              <a:gd name="T90" fmla="*/ 38100 w 354"/>
              <a:gd name="T91" fmla="*/ 320675 h 364"/>
              <a:gd name="T92" fmla="*/ 38100 w 354"/>
              <a:gd name="T93" fmla="*/ 282575 h 364"/>
              <a:gd name="T94" fmla="*/ 38100 w 354"/>
              <a:gd name="T95" fmla="*/ 250825 h 364"/>
              <a:gd name="T96" fmla="*/ 22225 w 354"/>
              <a:gd name="T97" fmla="*/ 244475 h 364"/>
              <a:gd name="T98" fmla="*/ 28575 w 354"/>
              <a:gd name="T99" fmla="*/ 222250 h 364"/>
              <a:gd name="T100" fmla="*/ 31750 w 354"/>
              <a:gd name="T101" fmla="*/ 212725 h 364"/>
              <a:gd name="T102" fmla="*/ 31750 w 354"/>
              <a:gd name="T103" fmla="*/ 200025 h 364"/>
              <a:gd name="T104" fmla="*/ 31750 w 354"/>
              <a:gd name="T105" fmla="*/ 193675 h 364"/>
              <a:gd name="T106" fmla="*/ 31750 w 354"/>
              <a:gd name="T107" fmla="*/ 184150 h 364"/>
              <a:gd name="T108" fmla="*/ 34925 w 354"/>
              <a:gd name="T109" fmla="*/ 165100 h 364"/>
              <a:gd name="T110" fmla="*/ 19050 w 354"/>
              <a:gd name="T111" fmla="*/ 158750 h 364"/>
              <a:gd name="T112" fmla="*/ 3175 w 354"/>
              <a:gd name="T113" fmla="*/ 152400 h 3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54" h="364">
                <a:moveTo>
                  <a:pt x="2" y="96"/>
                </a:moveTo>
                <a:lnTo>
                  <a:pt x="4" y="96"/>
                </a:lnTo>
                <a:lnTo>
                  <a:pt x="0" y="94"/>
                </a:lnTo>
                <a:lnTo>
                  <a:pt x="4" y="92"/>
                </a:lnTo>
                <a:lnTo>
                  <a:pt x="0" y="86"/>
                </a:lnTo>
                <a:lnTo>
                  <a:pt x="4" y="84"/>
                </a:lnTo>
                <a:lnTo>
                  <a:pt x="6" y="86"/>
                </a:lnTo>
                <a:lnTo>
                  <a:pt x="8" y="86"/>
                </a:lnTo>
                <a:lnTo>
                  <a:pt x="6" y="72"/>
                </a:lnTo>
                <a:lnTo>
                  <a:pt x="8" y="72"/>
                </a:lnTo>
                <a:lnTo>
                  <a:pt x="8" y="64"/>
                </a:lnTo>
                <a:lnTo>
                  <a:pt x="12" y="64"/>
                </a:lnTo>
                <a:lnTo>
                  <a:pt x="10" y="62"/>
                </a:lnTo>
                <a:lnTo>
                  <a:pt x="12" y="62"/>
                </a:lnTo>
                <a:lnTo>
                  <a:pt x="14" y="60"/>
                </a:lnTo>
                <a:lnTo>
                  <a:pt x="18" y="60"/>
                </a:lnTo>
                <a:lnTo>
                  <a:pt x="14" y="60"/>
                </a:lnTo>
                <a:lnTo>
                  <a:pt x="18" y="58"/>
                </a:lnTo>
                <a:lnTo>
                  <a:pt x="32" y="56"/>
                </a:lnTo>
                <a:lnTo>
                  <a:pt x="38" y="58"/>
                </a:lnTo>
                <a:lnTo>
                  <a:pt x="64" y="58"/>
                </a:lnTo>
                <a:lnTo>
                  <a:pt x="70" y="50"/>
                </a:lnTo>
                <a:lnTo>
                  <a:pt x="70" y="42"/>
                </a:lnTo>
                <a:lnTo>
                  <a:pt x="80" y="26"/>
                </a:lnTo>
                <a:lnTo>
                  <a:pt x="90" y="16"/>
                </a:lnTo>
                <a:lnTo>
                  <a:pt x="98" y="20"/>
                </a:lnTo>
                <a:lnTo>
                  <a:pt x="100" y="16"/>
                </a:lnTo>
                <a:lnTo>
                  <a:pt x="112" y="0"/>
                </a:lnTo>
                <a:lnTo>
                  <a:pt x="114" y="4"/>
                </a:lnTo>
                <a:lnTo>
                  <a:pt x="114" y="10"/>
                </a:lnTo>
                <a:lnTo>
                  <a:pt x="118" y="14"/>
                </a:lnTo>
                <a:lnTo>
                  <a:pt x="122" y="16"/>
                </a:lnTo>
                <a:lnTo>
                  <a:pt x="132" y="16"/>
                </a:lnTo>
                <a:lnTo>
                  <a:pt x="142" y="18"/>
                </a:lnTo>
                <a:lnTo>
                  <a:pt x="150" y="26"/>
                </a:lnTo>
                <a:lnTo>
                  <a:pt x="154" y="30"/>
                </a:lnTo>
                <a:lnTo>
                  <a:pt x="166" y="38"/>
                </a:lnTo>
                <a:lnTo>
                  <a:pt x="182" y="36"/>
                </a:lnTo>
                <a:lnTo>
                  <a:pt x="186" y="38"/>
                </a:lnTo>
                <a:lnTo>
                  <a:pt x="186" y="40"/>
                </a:lnTo>
                <a:lnTo>
                  <a:pt x="188" y="40"/>
                </a:lnTo>
                <a:lnTo>
                  <a:pt x="192" y="44"/>
                </a:lnTo>
                <a:lnTo>
                  <a:pt x="194" y="42"/>
                </a:lnTo>
                <a:lnTo>
                  <a:pt x="202" y="50"/>
                </a:lnTo>
                <a:lnTo>
                  <a:pt x="208" y="42"/>
                </a:lnTo>
                <a:lnTo>
                  <a:pt x="210" y="42"/>
                </a:lnTo>
                <a:lnTo>
                  <a:pt x="218" y="46"/>
                </a:lnTo>
                <a:lnTo>
                  <a:pt x="230" y="42"/>
                </a:lnTo>
                <a:lnTo>
                  <a:pt x="238" y="44"/>
                </a:lnTo>
                <a:lnTo>
                  <a:pt x="240" y="42"/>
                </a:lnTo>
                <a:lnTo>
                  <a:pt x="242" y="34"/>
                </a:lnTo>
                <a:lnTo>
                  <a:pt x="246" y="32"/>
                </a:lnTo>
                <a:lnTo>
                  <a:pt x="248" y="34"/>
                </a:lnTo>
                <a:lnTo>
                  <a:pt x="250" y="38"/>
                </a:lnTo>
                <a:lnTo>
                  <a:pt x="248" y="52"/>
                </a:lnTo>
                <a:lnTo>
                  <a:pt x="242" y="58"/>
                </a:lnTo>
                <a:lnTo>
                  <a:pt x="242" y="60"/>
                </a:lnTo>
                <a:lnTo>
                  <a:pt x="246" y="62"/>
                </a:lnTo>
                <a:lnTo>
                  <a:pt x="252" y="72"/>
                </a:lnTo>
                <a:lnTo>
                  <a:pt x="262" y="70"/>
                </a:lnTo>
                <a:lnTo>
                  <a:pt x="268" y="72"/>
                </a:lnTo>
                <a:lnTo>
                  <a:pt x="270" y="82"/>
                </a:lnTo>
                <a:lnTo>
                  <a:pt x="272" y="86"/>
                </a:lnTo>
                <a:lnTo>
                  <a:pt x="292" y="92"/>
                </a:lnTo>
                <a:lnTo>
                  <a:pt x="298" y="94"/>
                </a:lnTo>
                <a:lnTo>
                  <a:pt x="298" y="102"/>
                </a:lnTo>
                <a:lnTo>
                  <a:pt x="302" y="110"/>
                </a:lnTo>
                <a:lnTo>
                  <a:pt x="322" y="104"/>
                </a:lnTo>
                <a:lnTo>
                  <a:pt x="326" y="112"/>
                </a:lnTo>
                <a:lnTo>
                  <a:pt x="328" y="124"/>
                </a:lnTo>
                <a:lnTo>
                  <a:pt x="328" y="126"/>
                </a:lnTo>
                <a:lnTo>
                  <a:pt x="304" y="140"/>
                </a:lnTo>
                <a:lnTo>
                  <a:pt x="294" y="150"/>
                </a:lnTo>
                <a:lnTo>
                  <a:pt x="298" y="158"/>
                </a:lnTo>
                <a:lnTo>
                  <a:pt x="312" y="158"/>
                </a:lnTo>
                <a:lnTo>
                  <a:pt x="318" y="160"/>
                </a:lnTo>
                <a:lnTo>
                  <a:pt x="324" y="162"/>
                </a:lnTo>
                <a:lnTo>
                  <a:pt x="326" y="172"/>
                </a:lnTo>
                <a:lnTo>
                  <a:pt x="332" y="172"/>
                </a:lnTo>
                <a:lnTo>
                  <a:pt x="340" y="170"/>
                </a:lnTo>
                <a:lnTo>
                  <a:pt x="344" y="154"/>
                </a:lnTo>
                <a:lnTo>
                  <a:pt x="346" y="152"/>
                </a:lnTo>
                <a:lnTo>
                  <a:pt x="350" y="152"/>
                </a:lnTo>
                <a:lnTo>
                  <a:pt x="354" y="166"/>
                </a:lnTo>
                <a:lnTo>
                  <a:pt x="352" y="206"/>
                </a:lnTo>
                <a:lnTo>
                  <a:pt x="338" y="266"/>
                </a:lnTo>
                <a:lnTo>
                  <a:pt x="324" y="288"/>
                </a:lnTo>
                <a:lnTo>
                  <a:pt x="318" y="316"/>
                </a:lnTo>
                <a:lnTo>
                  <a:pt x="318" y="334"/>
                </a:lnTo>
                <a:lnTo>
                  <a:pt x="324" y="356"/>
                </a:lnTo>
                <a:lnTo>
                  <a:pt x="332" y="362"/>
                </a:lnTo>
                <a:lnTo>
                  <a:pt x="322" y="362"/>
                </a:lnTo>
                <a:lnTo>
                  <a:pt x="308" y="360"/>
                </a:lnTo>
                <a:lnTo>
                  <a:pt x="300" y="352"/>
                </a:lnTo>
                <a:lnTo>
                  <a:pt x="298" y="352"/>
                </a:lnTo>
                <a:lnTo>
                  <a:pt x="280" y="354"/>
                </a:lnTo>
                <a:lnTo>
                  <a:pt x="268" y="352"/>
                </a:lnTo>
                <a:lnTo>
                  <a:pt x="266" y="356"/>
                </a:lnTo>
                <a:lnTo>
                  <a:pt x="268" y="362"/>
                </a:lnTo>
                <a:lnTo>
                  <a:pt x="264" y="364"/>
                </a:lnTo>
                <a:lnTo>
                  <a:pt x="262" y="362"/>
                </a:lnTo>
                <a:lnTo>
                  <a:pt x="258" y="356"/>
                </a:lnTo>
                <a:lnTo>
                  <a:pt x="252" y="360"/>
                </a:lnTo>
                <a:lnTo>
                  <a:pt x="248" y="362"/>
                </a:lnTo>
                <a:lnTo>
                  <a:pt x="248" y="358"/>
                </a:lnTo>
                <a:lnTo>
                  <a:pt x="242" y="354"/>
                </a:lnTo>
                <a:lnTo>
                  <a:pt x="232" y="352"/>
                </a:lnTo>
                <a:lnTo>
                  <a:pt x="226" y="356"/>
                </a:lnTo>
                <a:lnTo>
                  <a:pt x="226" y="348"/>
                </a:lnTo>
                <a:lnTo>
                  <a:pt x="224" y="346"/>
                </a:lnTo>
                <a:lnTo>
                  <a:pt x="220" y="348"/>
                </a:lnTo>
                <a:lnTo>
                  <a:pt x="220" y="356"/>
                </a:lnTo>
                <a:lnTo>
                  <a:pt x="218" y="358"/>
                </a:lnTo>
                <a:lnTo>
                  <a:pt x="214" y="354"/>
                </a:lnTo>
                <a:lnTo>
                  <a:pt x="208" y="354"/>
                </a:lnTo>
                <a:lnTo>
                  <a:pt x="210" y="346"/>
                </a:lnTo>
                <a:lnTo>
                  <a:pt x="208" y="342"/>
                </a:lnTo>
                <a:lnTo>
                  <a:pt x="204" y="342"/>
                </a:lnTo>
                <a:lnTo>
                  <a:pt x="204" y="348"/>
                </a:lnTo>
                <a:lnTo>
                  <a:pt x="202" y="348"/>
                </a:lnTo>
                <a:lnTo>
                  <a:pt x="200" y="344"/>
                </a:lnTo>
                <a:lnTo>
                  <a:pt x="194" y="348"/>
                </a:lnTo>
                <a:lnTo>
                  <a:pt x="188" y="348"/>
                </a:lnTo>
                <a:lnTo>
                  <a:pt x="188" y="344"/>
                </a:lnTo>
                <a:lnTo>
                  <a:pt x="190" y="338"/>
                </a:lnTo>
                <a:lnTo>
                  <a:pt x="188" y="336"/>
                </a:lnTo>
                <a:lnTo>
                  <a:pt x="182" y="336"/>
                </a:lnTo>
                <a:lnTo>
                  <a:pt x="184" y="332"/>
                </a:lnTo>
                <a:lnTo>
                  <a:pt x="182" y="328"/>
                </a:lnTo>
                <a:lnTo>
                  <a:pt x="168" y="334"/>
                </a:lnTo>
                <a:lnTo>
                  <a:pt x="170" y="336"/>
                </a:lnTo>
                <a:lnTo>
                  <a:pt x="174" y="334"/>
                </a:lnTo>
                <a:lnTo>
                  <a:pt x="178" y="334"/>
                </a:lnTo>
                <a:lnTo>
                  <a:pt x="178" y="338"/>
                </a:lnTo>
                <a:lnTo>
                  <a:pt x="174" y="340"/>
                </a:lnTo>
                <a:lnTo>
                  <a:pt x="170" y="338"/>
                </a:lnTo>
                <a:lnTo>
                  <a:pt x="164" y="338"/>
                </a:lnTo>
                <a:lnTo>
                  <a:pt x="162" y="334"/>
                </a:lnTo>
                <a:lnTo>
                  <a:pt x="158" y="336"/>
                </a:lnTo>
                <a:lnTo>
                  <a:pt x="150" y="334"/>
                </a:lnTo>
                <a:lnTo>
                  <a:pt x="144" y="336"/>
                </a:lnTo>
                <a:lnTo>
                  <a:pt x="138" y="332"/>
                </a:lnTo>
                <a:lnTo>
                  <a:pt x="138" y="326"/>
                </a:lnTo>
                <a:lnTo>
                  <a:pt x="128" y="324"/>
                </a:lnTo>
                <a:lnTo>
                  <a:pt x="130" y="320"/>
                </a:lnTo>
                <a:lnTo>
                  <a:pt x="122" y="318"/>
                </a:lnTo>
                <a:lnTo>
                  <a:pt x="118" y="312"/>
                </a:lnTo>
                <a:lnTo>
                  <a:pt x="110" y="312"/>
                </a:lnTo>
                <a:lnTo>
                  <a:pt x="108" y="318"/>
                </a:lnTo>
                <a:lnTo>
                  <a:pt x="110" y="320"/>
                </a:lnTo>
                <a:lnTo>
                  <a:pt x="104" y="322"/>
                </a:lnTo>
                <a:lnTo>
                  <a:pt x="102" y="318"/>
                </a:lnTo>
                <a:lnTo>
                  <a:pt x="100" y="316"/>
                </a:lnTo>
                <a:lnTo>
                  <a:pt x="102" y="314"/>
                </a:lnTo>
                <a:lnTo>
                  <a:pt x="94" y="302"/>
                </a:lnTo>
                <a:lnTo>
                  <a:pt x="92" y="304"/>
                </a:lnTo>
                <a:lnTo>
                  <a:pt x="92" y="306"/>
                </a:lnTo>
                <a:lnTo>
                  <a:pt x="86" y="300"/>
                </a:lnTo>
                <a:lnTo>
                  <a:pt x="78" y="300"/>
                </a:lnTo>
                <a:lnTo>
                  <a:pt x="74" y="302"/>
                </a:lnTo>
                <a:lnTo>
                  <a:pt x="72" y="300"/>
                </a:lnTo>
                <a:lnTo>
                  <a:pt x="64" y="302"/>
                </a:lnTo>
                <a:lnTo>
                  <a:pt x="64" y="298"/>
                </a:lnTo>
                <a:lnTo>
                  <a:pt x="60" y="300"/>
                </a:lnTo>
                <a:lnTo>
                  <a:pt x="58" y="296"/>
                </a:lnTo>
                <a:lnTo>
                  <a:pt x="46" y="298"/>
                </a:lnTo>
                <a:lnTo>
                  <a:pt x="44" y="294"/>
                </a:lnTo>
                <a:lnTo>
                  <a:pt x="34" y="292"/>
                </a:lnTo>
                <a:lnTo>
                  <a:pt x="38" y="288"/>
                </a:lnTo>
                <a:lnTo>
                  <a:pt x="34" y="282"/>
                </a:lnTo>
                <a:lnTo>
                  <a:pt x="30" y="280"/>
                </a:lnTo>
                <a:lnTo>
                  <a:pt x="30" y="274"/>
                </a:lnTo>
                <a:lnTo>
                  <a:pt x="24" y="268"/>
                </a:lnTo>
                <a:lnTo>
                  <a:pt x="22" y="268"/>
                </a:lnTo>
                <a:lnTo>
                  <a:pt x="30" y="204"/>
                </a:lnTo>
                <a:lnTo>
                  <a:pt x="28" y="208"/>
                </a:lnTo>
                <a:lnTo>
                  <a:pt x="26" y="208"/>
                </a:lnTo>
                <a:lnTo>
                  <a:pt x="26" y="206"/>
                </a:lnTo>
                <a:lnTo>
                  <a:pt x="22" y="206"/>
                </a:lnTo>
                <a:lnTo>
                  <a:pt x="24" y="202"/>
                </a:lnTo>
                <a:lnTo>
                  <a:pt x="20" y="202"/>
                </a:lnTo>
                <a:lnTo>
                  <a:pt x="18" y="204"/>
                </a:lnTo>
                <a:lnTo>
                  <a:pt x="14" y="202"/>
                </a:lnTo>
                <a:lnTo>
                  <a:pt x="24" y="178"/>
                </a:lnTo>
                <a:lnTo>
                  <a:pt x="30" y="172"/>
                </a:lnTo>
                <a:lnTo>
                  <a:pt x="30" y="164"/>
                </a:lnTo>
                <a:lnTo>
                  <a:pt x="24" y="162"/>
                </a:lnTo>
                <a:lnTo>
                  <a:pt x="24" y="158"/>
                </a:lnTo>
                <a:lnTo>
                  <a:pt x="20" y="156"/>
                </a:lnTo>
                <a:lnTo>
                  <a:pt x="20" y="154"/>
                </a:lnTo>
                <a:lnTo>
                  <a:pt x="18" y="156"/>
                </a:lnTo>
                <a:lnTo>
                  <a:pt x="14" y="154"/>
                </a:lnTo>
                <a:lnTo>
                  <a:pt x="12" y="146"/>
                </a:lnTo>
                <a:lnTo>
                  <a:pt x="14" y="144"/>
                </a:lnTo>
                <a:lnTo>
                  <a:pt x="14" y="142"/>
                </a:lnTo>
                <a:lnTo>
                  <a:pt x="18" y="140"/>
                </a:lnTo>
                <a:lnTo>
                  <a:pt x="14" y="138"/>
                </a:lnTo>
                <a:lnTo>
                  <a:pt x="18" y="140"/>
                </a:lnTo>
                <a:lnTo>
                  <a:pt x="20" y="138"/>
                </a:lnTo>
                <a:lnTo>
                  <a:pt x="20" y="134"/>
                </a:lnTo>
                <a:lnTo>
                  <a:pt x="18" y="132"/>
                </a:lnTo>
                <a:lnTo>
                  <a:pt x="20" y="132"/>
                </a:lnTo>
                <a:lnTo>
                  <a:pt x="18" y="130"/>
                </a:lnTo>
                <a:lnTo>
                  <a:pt x="20" y="126"/>
                </a:lnTo>
                <a:lnTo>
                  <a:pt x="18" y="126"/>
                </a:lnTo>
                <a:lnTo>
                  <a:pt x="20" y="124"/>
                </a:lnTo>
                <a:lnTo>
                  <a:pt x="18" y="122"/>
                </a:lnTo>
                <a:lnTo>
                  <a:pt x="20" y="122"/>
                </a:lnTo>
                <a:lnTo>
                  <a:pt x="20" y="118"/>
                </a:lnTo>
                <a:lnTo>
                  <a:pt x="22" y="118"/>
                </a:lnTo>
                <a:lnTo>
                  <a:pt x="22" y="116"/>
                </a:lnTo>
                <a:lnTo>
                  <a:pt x="20" y="116"/>
                </a:lnTo>
                <a:lnTo>
                  <a:pt x="22" y="112"/>
                </a:lnTo>
                <a:lnTo>
                  <a:pt x="24" y="112"/>
                </a:lnTo>
                <a:lnTo>
                  <a:pt x="22" y="112"/>
                </a:lnTo>
                <a:lnTo>
                  <a:pt x="22" y="104"/>
                </a:lnTo>
                <a:lnTo>
                  <a:pt x="18" y="100"/>
                </a:lnTo>
                <a:lnTo>
                  <a:pt x="14" y="102"/>
                </a:lnTo>
                <a:lnTo>
                  <a:pt x="12" y="100"/>
                </a:lnTo>
                <a:lnTo>
                  <a:pt x="8" y="100"/>
                </a:lnTo>
                <a:lnTo>
                  <a:pt x="6" y="98"/>
                </a:lnTo>
                <a:lnTo>
                  <a:pt x="2" y="96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2" name="Rectangle 167"/>
          <p:cNvSpPr>
            <a:spLocks noChangeArrowheads="1"/>
          </p:cNvSpPr>
          <p:nvPr/>
        </p:nvSpPr>
        <p:spPr bwMode="auto">
          <a:xfrm>
            <a:off x="1567180" y="1463273"/>
            <a:ext cx="1873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Floyd</a:t>
            </a:r>
            <a:endParaRPr lang="en-US" altLang="en-US" sz="600"/>
          </a:p>
        </p:txBody>
      </p:sp>
      <p:sp>
        <p:nvSpPr>
          <p:cNvPr id="5283" name="Rectangle 168"/>
          <p:cNvSpPr>
            <a:spLocks noChangeArrowheads="1"/>
          </p:cNvSpPr>
          <p:nvPr/>
        </p:nvSpPr>
        <p:spPr bwMode="auto">
          <a:xfrm>
            <a:off x="1833880" y="1901423"/>
            <a:ext cx="30003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Paulding</a:t>
            </a:r>
            <a:endParaRPr lang="en-US" altLang="en-US" sz="600"/>
          </a:p>
        </p:txBody>
      </p:sp>
      <p:sp>
        <p:nvSpPr>
          <p:cNvPr id="5284" name="Rectangle 169"/>
          <p:cNvSpPr>
            <a:spLocks noChangeArrowheads="1"/>
          </p:cNvSpPr>
          <p:nvPr/>
        </p:nvSpPr>
        <p:spPr bwMode="auto">
          <a:xfrm>
            <a:off x="2208530" y="1828398"/>
            <a:ext cx="1841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Cobb</a:t>
            </a:r>
            <a:endParaRPr lang="en-US" altLang="en-US" sz="600"/>
          </a:p>
        </p:txBody>
      </p:sp>
      <p:sp>
        <p:nvSpPr>
          <p:cNvPr id="5285" name="Rectangle 170"/>
          <p:cNvSpPr>
            <a:spLocks noChangeArrowheads="1"/>
          </p:cNvSpPr>
          <p:nvPr/>
        </p:nvSpPr>
        <p:spPr bwMode="auto">
          <a:xfrm>
            <a:off x="1960880" y="2120498"/>
            <a:ext cx="2825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Douglas</a:t>
            </a:r>
            <a:endParaRPr lang="en-US" altLang="en-US" sz="600"/>
          </a:p>
        </p:txBody>
      </p:sp>
      <p:sp>
        <p:nvSpPr>
          <p:cNvPr id="5286" name="Rectangle 171"/>
          <p:cNvSpPr>
            <a:spLocks noChangeArrowheads="1"/>
          </p:cNvSpPr>
          <p:nvPr/>
        </p:nvSpPr>
        <p:spPr bwMode="auto">
          <a:xfrm>
            <a:off x="3681730" y="1910948"/>
            <a:ext cx="3794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Oglethorpe</a:t>
            </a:r>
            <a:endParaRPr lang="en-US" altLang="en-US" sz="600"/>
          </a:p>
        </p:txBody>
      </p:sp>
      <p:sp>
        <p:nvSpPr>
          <p:cNvPr id="5287" name="Rectangle 172"/>
          <p:cNvSpPr>
            <a:spLocks noChangeArrowheads="1"/>
          </p:cNvSpPr>
          <p:nvPr/>
        </p:nvSpPr>
        <p:spPr bwMode="auto">
          <a:xfrm>
            <a:off x="2713355" y="2212573"/>
            <a:ext cx="3206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Rockdale</a:t>
            </a:r>
            <a:endParaRPr lang="en-US" altLang="en-US" sz="600"/>
          </a:p>
        </p:txBody>
      </p:sp>
      <p:sp>
        <p:nvSpPr>
          <p:cNvPr id="5288" name="Rectangle 173"/>
          <p:cNvSpPr>
            <a:spLocks noChangeArrowheads="1"/>
          </p:cNvSpPr>
          <p:nvPr/>
        </p:nvSpPr>
        <p:spPr bwMode="auto">
          <a:xfrm>
            <a:off x="2554605" y="2085573"/>
            <a:ext cx="2524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DeKalb</a:t>
            </a:r>
            <a:endParaRPr lang="en-US" altLang="en-US" sz="600"/>
          </a:p>
        </p:txBody>
      </p:sp>
      <p:sp>
        <p:nvSpPr>
          <p:cNvPr id="5289" name="Rectangle 174"/>
          <p:cNvSpPr>
            <a:spLocks noChangeArrowheads="1"/>
          </p:cNvSpPr>
          <p:nvPr/>
        </p:nvSpPr>
        <p:spPr bwMode="auto">
          <a:xfrm>
            <a:off x="2154555" y="2272898"/>
            <a:ext cx="2127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Fulton</a:t>
            </a:r>
            <a:endParaRPr lang="en-US" altLang="en-US" sz="600"/>
          </a:p>
        </p:txBody>
      </p:sp>
      <p:sp>
        <p:nvSpPr>
          <p:cNvPr id="5290" name="Rectangle 175"/>
          <p:cNvSpPr>
            <a:spLocks noChangeArrowheads="1"/>
          </p:cNvSpPr>
          <p:nvPr/>
        </p:nvSpPr>
        <p:spPr bwMode="auto">
          <a:xfrm>
            <a:off x="2929255" y="2336398"/>
            <a:ext cx="260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Newton</a:t>
            </a:r>
            <a:endParaRPr lang="en-US" altLang="en-US" sz="600"/>
          </a:p>
        </p:txBody>
      </p:sp>
      <p:sp>
        <p:nvSpPr>
          <p:cNvPr id="5291" name="Rectangle 176"/>
          <p:cNvSpPr>
            <a:spLocks noChangeArrowheads="1"/>
          </p:cNvSpPr>
          <p:nvPr/>
        </p:nvSpPr>
        <p:spPr bwMode="auto">
          <a:xfrm>
            <a:off x="2379980" y="2320523"/>
            <a:ext cx="260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Clayton</a:t>
            </a:r>
            <a:endParaRPr lang="en-US" altLang="en-US" sz="600"/>
          </a:p>
        </p:txBody>
      </p:sp>
      <p:sp>
        <p:nvSpPr>
          <p:cNvPr id="5292" name="Rectangle 177"/>
          <p:cNvSpPr>
            <a:spLocks noChangeArrowheads="1"/>
          </p:cNvSpPr>
          <p:nvPr/>
        </p:nvSpPr>
        <p:spPr bwMode="auto">
          <a:xfrm>
            <a:off x="2884805" y="2999973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Monroe</a:t>
            </a:r>
            <a:endParaRPr lang="en-US" altLang="en-US" sz="600"/>
          </a:p>
        </p:txBody>
      </p:sp>
      <p:sp>
        <p:nvSpPr>
          <p:cNvPr id="5293" name="Rectangle 178"/>
          <p:cNvSpPr>
            <a:spLocks noChangeArrowheads="1"/>
          </p:cNvSpPr>
          <p:nvPr/>
        </p:nvSpPr>
        <p:spPr bwMode="auto">
          <a:xfrm>
            <a:off x="3300730" y="2996798"/>
            <a:ext cx="2047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Jones</a:t>
            </a:r>
            <a:endParaRPr lang="en-US" altLang="en-US" sz="600"/>
          </a:p>
        </p:txBody>
      </p:sp>
      <p:sp>
        <p:nvSpPr>
          <p:cNvPr id="5294" name="Rectangle 179"/>
          <p:cNvSpPr>
            <a:spLocks noChangeArrowheads="1"/>
          </p:cNvSpPr>
          <p:nvPr/>
        </p:nvSpPr>
        <p:spPr bwMode="auto">
          <a:xfrm>
            <a:off x="2494280" y="3155548"/>
            <a:ext cx="2222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Upson</a:t>
            </a:r>
            <a:endParaRPr lang="en-US" altLang="en-US" sz="600"/>
          </a:p>
        </p:txBody>
      </p:sp>
      <p:sp>
        <p:nvSpPr>
          <p:cNvPr id="5295" name="Rectangle 180"/>
          <p:cNvSpPr>
            <a:spLocks noChangeArrowheads="1"/>
          </p:cNvSpPr>
          <p:nvPr/>
        </p:nvSpPr>
        <p:spPr bwMode="auto">
          <a:xfrm>
            <a:off x="4177030" y="2520548"/>
            <a:ext cx="2508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Warren</a:t>
            </a:r>
            <a:endParaRPr lang="en-US" altLang="en-US" sz="600"/>
          </a:p>
        </p:txBody>
      </p:sp>
      <p:sp>
        <p:nvSpPr>
          <p:cNvPr id="5296" name="Rectangle 181"/>
          <p:cNvSpPr>
            <a:spLocks noChangeArrowheads="1"/>
          </p:cNvSpPr>
          <p:nvPr/>
        </p:nvSpPr>
        <p:spPr bwMode="auto">
          <a:xfrm>
            <a:off x="4618355" y="2320523"/>
            <a:ext cx="32543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Columbia</a:t>
            </a:r>
            <a:endParaRPr lang="en-US" altLang="en-US" sz="600"/>
          </a:p>
        </p:txBody>
      </p:sp>
      <p:sp>
        <p:nvSpPr>
          <p:cNvPr id="5297" name="Rectangle 182"/>
          <p:cNvSpPr>
            <a:spLocks noChangeArrowheads="1"/>
          </p:cNvSpPr>
          <p:nvPr/>
        </p:nvSpPr>
        <p:spPr bwMode="auto">
          <a:xfrm>
            <a:off x="4380230" y="2895198"/>
            <a:ext cx="3143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Jefferson</a:t>
            </a:r>
            <a:endParaRPr lang="en-US" altLang="en-US" sz="600"/>
          </a:p>
        </p:txBody>
      </p:sp>
      <p:sp>
        <p:nvSpPr>
          <p:cNvPr id="5298" name="Rectangle 183"/>
          <p:cNvSpPr>
            <a:spLocks noChangeArrowheads="1"/>
          </p:cNvSpPr>
          <p:nvPr/>
        </p:nvSpPr>
        <p:spPr bwMode="auto">
          <a:xfrm>
            <a:off x="1824355" y="3561948"/>
            <a:ext cx="354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Muscogee</a:t>
            </a:r>
            <a:endParaRPr lang="en-US" altLang="en-US" sz="600"/>
          </a:p>
        </p:txBody>
      </p:sp>
      <p:sp>
        <p:nvSpPr>
          <p:cNvPr id="5299" name="Rectangle 184"/>
          <p:cNvSpPr>
            <a:spLocks noChangeArrowheads="1"/>
          </p:cNvSpPr>
          <p:nvPr/>
        </p:nvSpPr>
        <p:spPr bwMode="auto">
          <a:xfrm>
            <a:off x="2227580" y="3908023"/>
            <a:ext cx="2349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Marion</a:t>
            </a:r>
            <a:endParaRPr lang="en-US" altLang="en-US" sz="600"/>
          </a:p>
        </p:txBody>
      </p:sp>
      <p:sp>
        <p:nvSpPr>
          <p:cNvPr id="5300" name="Rectangle 185"/>
          <p:cNvSpPr>
            <a:spLocks noChangeArrowheads="1"/>
          </p:cNvSpPr>
          <p:nvPr/>
        </p:nvSpPr>
        <p:spPr bwMode="auto">
          <a:xfrm>
            <a:off x="1964055" y="4596998"/>
            <a:ext cx="3302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Randolph</a:t>
            </a:r>
            <a:endParaRPr lang="en-US" altLang="en-US" sz="600"/>
          </a:p>
        </p:txBody>
      </p:sp>
      <p:sp>
        <p:nvSpPr>
          <p:cNvPr id="5301" name="Rectangle 186"/>
          <p:cNvSpPr>
            <a:spLocks noChangeArrowheads="1"/>
          </p:cNvSpPr>
          <p:nvPr/>
        </p:nvSpPr>
        <p:spPr bwMode="auto">
          <a:xfrm>
            <a:off x="1859280" y="4800198"/>
            <a:ext cx="153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Clay</a:t>
            </a:r>
            <a:endParaRPr lang="en-US" altLang="en-US" sz="600"/>
          </a:p>
        </p:txBody>
      </p:sp>
      <p:sp>
        <p:nvSpPr>
          <p:cNvPr id="5302" name="Rectangle 187"/>
          <p:cNvSpPr>
            <a:spLocks noChangeArrowheads="1"/>
          </p:cNvSpPr>
          <p:nvPr/>
        </p:nvSpPr>
        <p:spPr bwMode="auto">
          <a:xfrm>
            <a:off x="3672205" y="4568423"/>
            <a:ext cx="2651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Ben Hill</a:t>
            </a:r>
            <a:endParaRPr lang="en-US" altLang="en-US" sz="600" dirty="0"/>
          </a:p>
        </p:txBody>
      </p:sp>
      <p:sp>
        <p:nvSpPr>
          <p:cNvPr id="5303" name="Rectangle 188"/>
          <p:cNvSpPr>
            <a:spLocks noChangeArrowheads="1"/>
          </p:cNvSpPr>
          <p:nvPr/>
        </p:nvSpPr>
        <p:spPr bwMode="auto">
          <a:xfrm>
            <a:off x="4015105" y="4847823"/>
            <a:ext cx="2254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Coffee</a:t>
            </a:r>
            <a:endParaRPr lang="en-US" altLang="en-US" sz="600"/>
          </a:p>
        </p:txBody>
      </p:sp>
      <p:sp>
        <p:nvSpPr>
          <p:cNvPr id="5304" name="Rectangle 189"/>
          <p:cNvSpPr>
            <a:spLocks noChangeArrowheads="1"/>
          </p:cNvSpPr>
          <p:nvPr/>
        </p:nvSpPr>
        <p:spPr bwMode="auto">
          <a:xfrm>
            <a:off x="3643630" y="4787498"/>
            <a:ext cx="1619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Irwin</a:t>
            </a:r>
            <a:endParaRPr lang="en-US" altLang="en-US" sz="600"/>
          </a:p>
        </p:txBody>
      </p:sp>
      <p:sp>
        <p:nvSpPr>
          <p:cNvPr id="5305" name="Rectangle 190"/>
          <p:cNvSpPr>
            <a:spLocks noChangeArrowheads="1"/>
          </p:cNvSpPr>
          <p:nvPr/>
        </p:nvSpPr>
        <p:spPr bwMode="auto">
          <a:xfrm>
            <a:off x="3926205" y="5111348"/>
            <a:ext cx="2936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Atkinson</a:t>
            </a:r>
            <a:endParaRPr lang="en-US" altLang="en-US" sz="600"/>
          </a:p>
        </p:txBody>
      </p:sp>
      <p:sp>
        <p:nvSpPr>
          <p:cNvPr id="5306" name="Rectangle 191"/>
          <p:cNvSpPr>
            <a:spLocks noChangeArrowheads="1"/>
          </p:cNvSpPr>
          <p:nvPr/>
        </p:nvSpPr>
        <p:spPr bwMode="auto">
          <a:xfrm>
            <a:off x="4145280" y="4527148"/>
            <a:ext cx="3349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Jeff Davis</a:t>
            </a:r>
            <a:endParaRPr lang="en-US" altLang="en-US" sz="600"/>
          </a:p>
        </p:txBody>
      </p:sp>
      <p:sp>
        <p:nvSpPr>
          <p:cNvPr id="5307" name="Rectangle 192"/>
          <p:cNvSpPr>
            <a:spLocks noChangeArrowheads="1"/>
          </p:cNvSpPr>
          <p:nvPr/>
        </p:nvSpPr>
        <p:spPr bwMode="auto">
          <a:xfrm>
            <a:off x="5802630" y="4250923"/>
            <a:ext cx="3111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Chatham</a:t>
            </a:r>
            <a:endParaRPr lang="en-US" altLang="en-US" sz="600" dirty="0"/>
          </a:p>
        </p:txBody>
      </p:sp>
      <p:sp>
        <p:nvSpPr>
          <p:cNvPr id="5308" name="Rectangle 193"/>
          <p:cNvSpPr>
            <a:spLocks noChangeArrowheads="1"/>
          </p:cNvSpPr>
          <p:nvPr/>
        </p:nvSpPr>
        <p:spPr bwMode="auto">
          <a:xfrm>
            <a:off x="2678430" y="1444223"/>
            <a:ext cx="2540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Forsyth</a:t>
            </a:r>
            <a:endParaRPr lang="en-US" altLang="en-US" sz="600"/>
          </a:p>
        </p:txBody>
      </p:sp>
      <p:sp>
        <p:nvSpPr>
          <p:cNvPr id="5309" name="Rectangle 194"/>
          <p:cNvSpPr>
            <a:spLocks noChangeArrowheads="1"/>
          </p:cNvSpPr>
          <p:nvPr/>
        </p:nvSpPr>
        <p:spPr bwMode="auto">
          <a:xfrm>
            <a:off x="3062605" y="1358498"/>
            <a:ext cx="133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Hall</a:t>
            </a:r>
            <a:endParaRPr lang="en-US" altLang="en-US" sz="600" dirty="0"/>
          </a:p>
        </p:txBody>
      </p:sp>
      <p:sp>
        <p:nvSpPr>
          <p:cNvPr id="5310" name="Rectangle 195"/>
          <p:cNvSpPr>
            <a:spLocks noChangeArrowheads="1"/>
          </p:cNvSpPr>
          <p:nvPr/>
        </p:nvSpPr>
        <p:spPr bwMode="auto">
          <a:xfrm>
            <a:off x="2656205" y="1275948"/>
            <a:ext cx="2778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Dawson</a:t>
            </a:r>
            <a:endParaRPr lang="en-US" altLang="en-US" sz="600"/>
          </a:p>
        </p:txBody>
      </p:sp>
      <p:sp>
        <p:nvSpPr>
          <p:cNvPr id="5311" name="Rectangle 196"/>
          <p:cNvSpPr>
            <a:spLocks noChangeArrowheads="1"/>
          </p:cNvSpPr>
          <p:nvPr/>
        </p:nvSpPr>
        <p:spPr bwMode="auto">
          <a:xfrm>
            <a:off x="3116580" y="1787123"/>
            <a:ext cx="2428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Barrow</a:t>
            </a:r>
            <a:endParaRPr lang="en-US" altLang="en-US" sz="600"/>
          </a:p>
        </p:txBody>
      </p:sp>
      <p:sp>
        <p:nvSpPr>
          <p:cNvPr id="5312" name="Rectangle 197"/>
          <p:cNvSpPr>
            <a:spLocks noChangeArrowheads="1"/>
          </p:cNvSpPr>
          <p:nvPr/>
        </p:nvSpPr>
        <p:spPr bwMode="auto">
          <a:xfrm>
            <a:off x="3675380" y="2263373"/>
            <a:ext cx="2555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Greene</a:t>
            </a:r>
            <a:endParaRPr lang="en-US" altLang="en-US" sz="600"/>
          </a:p>
        </p:txBody>
      </p:sp>
      <p:sp>
        <p:nvSpPr>
          <p:cNvPr id="5313" name="Rectangle 198"/>
          <p:cNvSpPr>
            <a:spLocks noChangeArrowheads="1"/>
          </p:cNvSpPr>
          <p:nvPr/>
        </p:nvSpPr>
        <p:spPr bwMode="auto">
          <a:xfrm>
            <a:off x="3326130" y="2314173"/>
            <a:ext cx="260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Morgan</a:t>
            </a:r>
            <a:endParaRPr lang="en-US" altLang="en-US" sz="600"/>
          </a:p>
        </p:txBody>
      </p:sp>
      <p:sp>
        <p:nvSpPr>
          <p:cNvPr id="5314" name="Rectangle 199"/>
          <p:cNvSpPr>
            <a:spLocks noChangeArrowheads="1"/>
          </p:cNvSpPr>
          <p:nvPr/>
        </p:nvSpPr>
        <p:spPr bwMode="auto">
          <a:xfrm>
            <a:off x="3122930" y="2587223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Jasper</a:t>
            </a:r>
            <a:endParaRPr lang="en-US" altLang="en-US" sz="600"/>
          </a:p>
        </p:txBody>
      </p:sp>
      <p:sp>
        <p:nvSpPr>
          <p:cNvPr id="5315" name="Rectangle 200"/>
          <p:cNvSpPr>
            <a:spLocks noChangeArrowheads="1"/>
          </p:cNvSpPr>
          <p:nvPr/>
        </p:nvSpPr>
        <p:spPr bwMode="auto">
          <a:xfrm>
            <a:off x="3691255" y="4101698"/>
            <a:ext cx="2270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Dodge</a:t>
            </a:r>
            <a:endParaRPr lang="en-US" altLang="en-US" sz="600"/>
          </a:p>
        </p:txBody>
      </p:sp>
      <p:sp>
        <p:nvSpPr>
          <p:cNvPr id="5316" name="Rectangle 201"/>
          <p:cNvSpPr>
            <a:spLocks noChangeArrowheads="1"/>
          </p:cNvSpPr>
          <p:nvPr/>
        </p:nvSpPr>
        <p:spPr bwMode="auto">
          <a:xfrm>
            <a:off x="3357880" y="4019148"/>
            <a:ext cx="2476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Pulaski</a:t>
            </a:r>
            <a:endParaRPr lang="en-US" altLang="en-US" sz="600"/>
          </a:p>
        </p:txBody>
      </p:sp>
      <p:sp>
        <p:nvSpPr>
          <p:cNvPr id="5317" name="Rectangle 202"/>
          <p:cNvSpPr>
            <a:spLocks noChangeArrowheads="1"/>
          </p:cNvSpPr>
          <p:nvPr/>
        </p:nvSpPr>
        <p:spPr bwMode="auto">
          <a:xfrm>
            <a:off x="3405505" y="4304898"/>
            <a:ext cx="2254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Wilcox</a:t>
            </a:r>
            <a:endParaRPr lang="en-US" altLang="en-US" sz="600"/>
          </a:p>
        </p:txBody>
      </p:sp>
      <p:sp>
        <p:nvSpPr>
          <p:cNvPr id="5318" name="Rectangle 203"/>
          <p:cNvSpPr>
            <a:spLocks noChangeArrowheads="1"/>
          </p:cNvSpPr>
          <p:nvPr/>
        </p:nvSpPr>
        <p:spPr bwMode="auto">
          <a:xfrm>
            <a:off x="4986655" y="4831948"/>
            <a:ext cx="2381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Wayne</a:t>
            </a:r>
            <a:endParaRPr lang="en-US" altLang="en-US" sz="600"/>
          </a:p>
        </p:txBody>
      </p:sp>
      <p:sp>
        <p:nvSpPr>
          <p:cNvPr id="5319" name="Rectangle 204"/>
          <p:cNvSpPr>
            <a:spLocks noChangeArrowheads="1"/>
          </p:cNvSpPr>
          <p:nvPr/>
        </p:nvSpPr>
        <p:spPr bwMode="auto">
          <a:xfrm>
            <a:off x="5218430" y="4600173"/>
            <a:ext cx="1714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Long</a:t>
            </a:r>
            <a:endParaRPr lang="en-US" altLang="en-US" sz="600"/>
          </a:p>
        </p:txBody>
      </p:sp>
      <p:sp>
        <p:nvSpPr>
          <p:cNvPr id="5320" name="Rectangle 205"/>
          <p:cNvSpPr>
            <a:spLocks noChangeArrowheads="1"/>
          </p:cNvSpPr>
          <p:nvPr/>
        </p:nvSpPr>
        <p:spPr bwMode="auto">
          <a:xfrm>
            <a:off x="3122930" y="3727048"/>
            <a:ext cx="2857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Houston</a:t>
            </a:r>
            <a:endParaRPr lang="en-US" altLang="en-US" sz="600"/>
          </a:p>
        </p:txBody>
      </p:sp>
      <p:sp>
        <p:nvSpPr>
          <p:cNvPr id="5321" name="Rectangle 206"/>
          <p:cNvSpPr>
            <a:spLocks noChangeArrowheads="1"/>
          </p:cNvSpPr>
          <p:nvPr/>
        </p:nvSpPr>
        <p:spPr bwMode="auto">
          <a:xfrm>
            <a:off x="4167505" y="3349223"/>
            <a:ext cx="2905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Johnson</a:t>
            </a:r>
            <a:endParaRPr lang="en-US" altLang="en-US" sz="600"/>
          </a:p>
        </p:txBody>
      </p:sp>
      <p:sp>
        <p:nvSpPr>
          <p:cNvPr id="5322" name="Rectangle 207"/>
          <p:cNvSpPr>
            <a:spLocks noChangeArrowheads="1"/>
          </p:cNvSpPr>
          <p:nvPr/>
        </p:nvSpPr>
        <p:spPr bwMode="auto">
          <a:xfrm>
            <a:off x="4900930" y="3269848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Jenkins</a:t>
            </a:r>
            <a:endParaRPr lang="en-US" altLang="en-US" sz="600"/>
          </a:p>
        </p:txBody>
      </p:sp>
      <p:sp>
        <p:nvSpPr>
          <p:cNvPr id="5323" name="Rectangle 208"/>
          <p:cNvSpPr>
            <a:spLocks noChangeArrowheads="1"/>
          </p:cNvSpPr>
          <p:nvPr/>
        </p:nvSpPr>
        <p:spPr bwMode="auto">
          <a:xfrm>
            <a:off x="4834255" y="4263623"/>
            <a:ext cx="2508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Tattnall</a:t>
            </a:r>
            <a:endParaRPr lang="en-US" altLang="en-US" sz="600"/>
          </a:p>
        </p:txBody>
      </p:sp>
      <p:sp>
        <p:nvSpPr>
          <p:cNvPr id="5324" name="Rectangle 209"/>
          <p:cNvSpPr>
            <a:spLocks noChangeArrowheads="1"/>
          </p:cNvSpPr>
          <p:nvPr/>
        </p:nvSpPr>
        <p:spPr bwMode="auto">
          <a:xfrm>
            <a:off x="4538980" y="4158848"/>
            <a:ext cx="2762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Toombs</a:t>
            </a:r>
            <a:endParaRPr lang="en-US" altLang="en-US" sz="600"/>
          </a:p>
        </p:txBody>
      </p:sp>
      <p:sp>
        <p:nvSpPr>
          <p:cNvPr id="5325" name="Rectangle 210"/>
          <p:cNvSpPr>
            <a:spLocks noChangeArrowheads="1"/>
          </p:cNvSpPr>
          <p:nvPr/>
        </p:nvSpPr>
        <p:spPr bwMode="auto">
          <a:xfrm>
            <a:off x="4272280" y="4003273"/>
            <a:ext cx="4254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Montgomery</a:t>
            </a:r>
            <a:endParaRPr lang="en-US" altLang="en-US" sz="600"/>
          </a:p>
        </p:txBody>
      </p:sp>
      <p:sp>
        <p:nvSpPr>
          <p:cNvPr id="5326" name="Rectangle 211"/>
          <p:cNvSpPr>
            <a:spLocks noChangeArrowheads="1"/>
          </p:cNvSpPr>
          <p:nvPr/>
        </p:nvSpPr>
        <p:spPr bwMode="auto">
          <a:xfrm>
            <a:off x="4878705" y="5308198"/>
            <a:ext cx="2809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Brantley</a:t>
            </a:r>
            <a:endParaRPr lang="en-US" altLang="en-US" sz="600"/>
          </a:p>
        </p:txBody>
      </p:sp>
      <p:sp>
        <p:nvSpPr>
          <p:cNvPr id="5327" name="Rectangle 212"/>
          <p:cNvSpPr>
            <a:spLocks noChangeArrowheads="1"/>
          </p:cNvSpPr>
          <p:nvPr/>
        </p:nvSpPr>
        <p:spPr bwMode="auto">
          <a:xfrm>
            <a:off x="3618230" y="5130398"/>
            <a:ext cx="2476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Berrien</a:t>
            </a:r>
            <a:endParaRPr lang="en-US" altLang="en-US" sz="600"/>
          </a:p>
        </p:txBody>
      </p:sp>
      <p:sp>
        <p:nvSpPr>
          <p:cNvPr id="5328" name="Rectangle 213"/>
          <p:cNvSpPr>
            <a:spLocks noChangeArrowheads="1"/>
          </p:cNvSpPr>
          <p:nvPr/>
        </p:nvSpPr>
        <p:spPr bwMode="auto">
          <a:xfrm>
            <a:off x="4500880" y="5339948"/>
            <a:ext cx="1825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Ware</a:t>
            </a:r>
            <a:endParaRPr lang="en-US" altLang="en-US" sz="600"/>
          </a:p>
        </p:txBody>
      </p:sp>
      <p:sp>
        <p:nvSpPr>
          <p:cNvPr id="5329" name="Rectangle 214"/>
          <p:cNvSpPr>
            <a:spLocks noChangeArrowheads="1"/>
          </p:cNvSpPr>
          <p:nvPr/>
        </p:nvSpPr>
        <p:spPr bwMode="auto">
          <a:xfrm>
            <a:off x="3961130" y="5882873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Echols</a:t>
            </a:r>
            <a:endParaRPr lang="en-US" altLang="en-US" sz="600"/>
          </a:p>
        </p:txBody>
      </p:sp>
      <p:sp>
        <p:nvSpPr>
          <p:cNvPr id="5330" name="Rectangle 215"/>
          <p:cNvSpPr>
            <a:spLocks noChangeArrowheads="1"/>
          </p:cNvSpPr>
          <p:nvPr/>
        </p:nvSpPr>
        <p:spPr bwMode="auto">
          <a:xfrm>
            <a:off x="3497580" y="5822548"/>
            <a:ext cx="3079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Lowndes</a:t>
            </a:r>
            <a:endParaRPr lang="en-US" altLang="en-US" sz="600"/>
          </a:p>
        </p:txBody>
      </p:sp>
      <p:sp>
        <p:nvSpPr>
          <p:cNvPr id="5331" name="Rectangle 216"/>
          <p:cNvSpPr>
            <a:spLocks noChangeArrowheads="1"/>
          </p:cNvSpPr>
          <p:nvPr/>
        </p:nvSpPr>
        <p:spPr bwMode="auto">
          <a:xfrm>
            <a:off x="2865755" y="5701898"/>
            <a:ext cx="2762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Thomas</a:t>
            </a:r>
            <a:endParaRPr lang="en-US" altLang="en-US" sz="600"/>
          </a:p>
        </p:txBody>
      </p:sp>
      <p:sp>
        <p:nvSpPr>
          <p:cNvPr id="5332" name="Rectangle 217"/>
          <p:cNvSpPr>
            <a:spLocks noChangeArrowheads="1"/>
          </p:cNvSpPr>
          <p:nvPr/>
        </p:nvSpPr>
        <p:spPr bwMode="auto">
          <a:xfrm>
            <a:off x="3218180" y="5705073"/>
            <a:ext cx="2381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Brooks</a:t>
            </a:r>
            <a:endParaRPr lang="en-US" altLang="en-US" sz="600"/>
          </a:p>
        </p:txBody>
      </p:sp>
      <p:sp>
        <p:nvSpPr>
          <p:cNvPr id="5333" name="Rectangle 218"/>
          <p:cNvSpPr>
            <a:spLocks noChangeArrowheads="1"/>
          </p:cNvSpPr>
          <p:nvPr/>
        </p:nvSpPr>
        <p:spPr bwMode="auto">
          <a:xfrm>
            <a:off x="2995930" y="4904973"/>
            <a:ext cx="2032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Worth</a:t>
            </a:r>
            <a:endParaRPr lang="en-US" altLang="en-US" sz="600"/>
          </a:p>
        </p:txBody>
      </p:sp>
      <p:sp>
        <p:nvSpPr>
          <p:cNvPr id="5334" name="Rectangle 219"/>
          <p:cNvSpPr>
            <a:spLocks noChangeArrowheads="1"/>
          </p:cNvSpPr>
          <p:nvPr/>
        </p:nvSpPr>
        <p:spPr bwMode="auto">
          <a:xfrm>
            <a:off x="2732405" y="1860148"/>
            <a:ext cx="3016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Gwinnett</a:t>
            </a:r>
            <a:endParaRPr lang="en-US" altLang="en-US" sz="600"/>
          </a:p>
        </p:txBody>
      </p:sp>
      <p:sp>
        <p:nvSpPr>
          <p:cNvPr id="5335" name="Rectangle 220"/>
          <p:cNvSpPr>
            <a:spLocks noChangeArrowheads="1"/>
          </p:cNvSpPr>
          <p:nvPr/>
        </p:nvSpPr>
        <p:spPr bwMode="auto">
          <a:xfrm>
            <a:off x="1710055" y="818748"/>
            <a:ext cx="2936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Whitfield</a:t>
            </a:r>
            <a:endParaRPr lang="en-US" altLang="en-US" sz="600"/>
          </a:p>
        </p:txBody>
      </p:sp>
      <p:sp>
        <p:nvSpPr>
          <p:cNvPr id="5336" name="Rectangle 221"/>
          <p:cNvSpPr>
            <a:spLocks noChangeArrowheads="1"/>
          </p:cNvSpPr>
          <p:nvPr/>
        </p:nvSpPr>
        <p:spPr bwMode="auto">
          <a:xfrm>
            <a:off x="2037080" y="723498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Murray</a:t>
            </a:r>
            <a:endParaRPr lang="en-US" altLang="en-US" sz="600"/>
          </a:p>
        </p:txBody>
      </p:sp>
      <p:sp>
        <p:nvSpPr>
          <p:cNvPr id="5337" name="Rectangle 222"/>
          <p:cNvSpPr>
            <a:spLocks noChangeArrowheads="1"/>
          </p:cNvSpPr>
          <p:nvPr/>
        </p:nvSpPr>
        <p:spPr bwMode="auto">
          <a:xfrm>
            <a:off x="1430655" y="936223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Walker</a:t>
            </a:r>
            <a:endParaRPr lang="en-US" altLang="en-US" sz="600"/>
          </a:p>
        </p:txBody>
      </p:sp>
      <p:sp>
        <p:nvSpPr>
          <p:cNvPr id="5338" name="Rectangle 223"/>
          <p:cNvSpPr>
            <a:spLocks noChangeArrowheads="1"/>
          </p:cNvSpPr>
          <p:nvPr/>
        </p:nvSpPr>
        <p:spPr bwMode="auto">
          <a:xfrm>
            <a:off x="2395855" y="631423"/>
            <a:ext cx="2349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Fannin</a:t>
            </a:r>
            <a:endParaRPr lang="en-US" altLang="en-US" sz="600"/>
          </a:p>
        </p:txBody>
      </p:sp>
      <p:sp>
        <p:nvSpPr>
          <p:cNvPr id="5339" name="Rectangle 224"/>
          <p:cNvSpPr>
            <a:spLocks noChangeArrowheads="1"/>
          </p:cNvSpPr>
          <p:nvPr/>
        </p:nvSpPr>
        <p:spPr bwMode="auto">
          <a:xfrm>
            <a:off x="3392805" y="679048"/>
            <a:ext cx="227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Rabun</a:t>
            </a:r>
            <a:endParaRPr lang="en-US" altLang="en-US" sz="600"/>
          </a:p>
        </p:txBody>
      </p:sp>
      <p:sp>
        <p:nvSpPr>
          <p:cNvPr id="5340" name="Rectangle 225"/>
          <p:cNvSpPr>
            <a:spLocks noChangeArrowheads="1"/>
          </p:cNvSpPr>
          <p:nvPr/>
        </p:nvSpPr>
        <p:spPr bwMode="auto">
          <a:xfrm>
            <a:off x="3088005" y="583798"/>
            <a:ext cx="2254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Towns</a:t>
            </a:r>
            <a:endParaRPr lang="en-US" altLang="en-US" sz="600"/>
          </a:p>
        </p:txBody>
      </p:sp>
      <p:sp>
        <p:nvSpPr>
          <p:cNvPr id="5341" name="Rectangle 226"/>
          <p:cNvSpPr>
            <a:spLocks noChangeArrowheads="1"/>
          </p:cNvSpPr>
          <p:nvPr/>
        </p:nvSpPr>
        <p:spPr bwMode="auto">
          <a:xfrm>
            <a:off x="3072130" y="904473"/>
            <a:ext cx="19526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White</a:t>
            </a:r>
            <a:endParaRPr lang="en-US" altLang="en-US" sz="600"/>
          </a:p>
        </p:txBody>
      </p:sp>
      <p:sp>
        <p:nvSpPr>
          <p:cNvPr id="5342" name="Rectangle 227"/>
          <p:cNvSpPr>
            <a:spLocks noChangeArrowheads="1"/>
          </p:cNvSpPr>
          <p:nvPr/>
        </p:nvSpPr>
        <p:spPr bwMode="auto">
          <a:xfrm>
            <a:off x="2878455" y="2676123"/>
            <a:ext cx="17303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Butts</a:t>
            </a:r>
            <a:endParaRPr lang="en-US" altLang="en-US" sz="600"/>
          </a:p>
        </p:txBody>
      </p:sp>
      <p:sp>
        <p:nvSpPr>
          <p:cNvPr id="5343" name="Rectangle 228"/>
          <p:cNvSpPr>
            <a:spLocks noChangeArrowheads="1"/>
          </p:cNvSpPr>
          <p:nvPr/>
        </p:nvSpPr>
        <p:spPr bwMode="auto">
          <a:xfrm>
            <a:off x="1646555" y="2330048"/>
            <a:ext cx="227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Carroll</a:t>
            </a:r>
            <a:endParaRPr lang="en-US" altLang="en-US" sz="600"/>
          </a:p>
        </p:txBody>
      </p:sp>
      <p:sp>
        <p:nvSpPr>
          <p:cNvPr id="5344" name="Rectangle 229"/>
          <p:cNvSpPr>
            <a:spLocks noChangeArrowheads="1"/>
          </p:cNvSpPr>
          <p:nvPr/>
        </p:nvSpPr>
        <p:spPr bwMode="auto">
          <a:xfrm>
            <a:off x="2970530" y="3568298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Peach</a:t>
            </a:r>
            <a:endParaRPr lang="en-US" altLang="en-US" sz="600" dirty="0"/>
          </a:p>
        </p:txBody>
      </p:sp>
      <p:sp>
        <p:nvSpPr>
          <p:cNvPr id="5345" name="Rectangle 230"/>
          <p:cNvSpPr>
            <a:spLocks noChangeArrowheads="1"/>
          </p:cNvSpPr>
          <p:nvPr/>
        </p:nvSpPr>
        <p:spPr bwMode="auto">
          <a:xfrm>
            <a:off x="2554605" y="3565123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Taylor</a:t>
            </a:r>
            <a:endParaRPr lang="en-US" altLang="en-US" sz="600"/>
          </a:p>
        </p:txBody>
      </p:sp>
      <p:sp>
        <p:nvSpPr>
          <p:cNvPr id="5346" name="Rectangle 231"/>
          <p:cNvSpPr>
            <a:spLocks noChangeArrowheads="1"/>
          </p:cNvSpPr>
          <p:nvPr/>
        </p:nvSpPr>
        <p:spPr bwMode="auto">
          <a:xfrm>
            <a:off x="2491105" y="3987398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Schley</a:t>
            </a:r>
            <a:endParaRPr lang="en-US" altLang="en-US" sz="600"/>
          </a:p>
        </p:txBody>
      </p:sp>
      <p:sp>
        <p:nvSpPr>
          <p:cNvPr id="5347" name="Rectangle 232"/>
          <p:cNvSpPr>
            <a:spLocks noChangeArrowheads="1"/>
          </p:cNvSpPr>
          <p:nvPr/>
        </p:nvSpPr>
        <p:spPr bwMode="auto">
          <a:xfrm>
            <a:off x="1951355" y="5082773"/>
            <a:ext cx="1746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Early</a:t>
            </a:r>
            <a:endParaRPr lang="en-US" altLang="en-US" sz="600"/>
          </a:p>
        </p:txBody>
      </p:sp>
      <p:sp>
        <p:nvSpPr>
          <p:cNvPr id="5348" name="Rectangle 233"/>
          <p:cNvSpPr>
            <a:spLocks noChangeArrowheads="1"/>
          </p:cNvSpPr>
          <p:nvPr/>
        </p:nvSpPr>
        <p:spPr bwMode="auto">
          <a:xfrm>
            <a:off x="5370830" y="4419198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Liberty</a:t>
            </a:r>
            <a:endParaRPr lang="en-US" altLang="en-US" sz="600"/>
          </a:p>
        </p:txBody>
      </p:sp>
      <p:sp>
        <p:nvSpPr>
          <p:cNvPr id="5349" name="Rectangle 234"/>
          <p:cNvSpPr>
            <a:spLocks noChangeArrowheads="1"/>
          </p:cNvSpPr>
          <p:nvPr/>
        </p:nvSpPr>
        <p:spPr bwMode="auto">
          <a:xfrm>
            <a:off x="5440680" y="4181073"/>
            <a:ext cx="2000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Bryan</a:t>
            </a:r>
            <a:endParaRPr lang="en-US" altLang="en-US" sz="600"/>
          </a:p>
        </p:txBody>
      </p:sp>
      <p:sp>
        <p:nvSpPr>
          <p:cNvPr id="5350" name="Rectangle 235"/>
          <p:cNvSpPr>
            <a:spLocks noChangeArrowheads="1"/>
          </p:cNvSpPr>
          <p:nvPr/>
        </p:nvSpPr>
        <p:spPr bwMode="auto">
          <a:xfrm>
            <a:off x="3415030" y="5365348"/>
            <a:ext cx="1793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Cook</a:t>
            </a:r>
            <a:endParaRPr lang="en-US" altLang="en-US" sz="600"/>
          </a:p>
        </p:txBody>
      </p:sp>
      <p:sp>
        <p:nvSpPr>
          <p:cNvPr id="5351" name="Rectangle 236"/>
          <p:cNvSpPr>
            <a:spLocks noChangeArrowheads="1"/>
          </p:cNvSpPr>
          <p:nvPr/>
        </p:nvSpPr>
        <p:spPr bwMode="auto">
          <a:xfrm>
            <a:off x="4694555" y="5657448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Charlton</a:t>
            </a:r>
            <a:endParaRPr lang="en-US" altLang="en-US" sz="600"/>
          </a:p>
        </p:txBody>
      </p:sp>
      <p:sp>
        <p:nvSpPr>
          <p:cNvPr id="5352" name="Rectangle 237"/>
          <p:cNvSpPr>
            <a:spLocks noChangeArrowheads="1"/>
          </p:cNvSpPr>
          <p:nvPr/>
        </p:nvSpPr>
        <p:spPr bwMode="auto">
          <a:xfrm>
            <a:off x="2560955" y="5254223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Mitchell</a:t>
            </a:r>
            <a:endParaRPr lang="en-US" altLang="en-US" sz="600"/>
          </a:p>
        </p:txBody>
      </p:sp>
      <p:sp>
        <p:nvSpPr>
          <p:cNvPr id="5353" name="Rectangle 238"/>
          <p:cNvSpPr>
            <a:spLocks noChangeArrowheads="1"/>
          </p:cNvSpPr>
          <p:nvPr/>
        </p:nvSpPr>
        <p:spPr bwMode="auto">
          <a:xfrm>
            <a:off x="2345055" y="5098648"/>
            <a:ext cx="2000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Baker</a:t>
            </a:r>
            <a:endParaRPr lang="en-US" altLang="en-US" sz="600" dirty="0"/>
          </a:p>
        </p:txBody>
      </p:sp>
      <p:sp>
        <p:nvSpPr>
          <p:cNvPr id="5354" name="Rectangle 239"/>
          <p:cNvSpPr>
            <a:spLocks noChangeArrowheads="1"/>
          </p:cNvSpPr>
          <p:nvPr/>
        </p:nvSpPr>
        <p:spPr bwMode="auto">
          <a:xfrm>
            <a:off x="2167255" y="5692373"/>
            <a:ext cx="2682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Decatur</a:t>
            </a:r>
            <a:endParaRPr lang="en-US" altLang="en-US" sz="600"/>
          </a:p>
        </p:txBody>
      </p:sp>
      <p:sp>
        <p:nvSpPr>
          <p:cNvPr id="5355" name="Rectangle 240"/>
          <p:cNvSpPr>
            <a:spLocks noChangeArrowheads="1"/>
          </p:cNvSpPr>
          <p:nvPr/>
        </p:nvSpPr>
        <p:spPr bwMode="auto">
          <a:xfrm>
            <a:off x="1583055" y="621898"/>
            <a:ext cx="2857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Catoosa</a:t>
            </a:r>
            <a:endParaRPr lang="en-US" altLang="en-US" sz="600"/>
          </a:p>
        </p:txBody>
      </p:sp>
      <p:sp>
        <p:nvSpPr>
          <p:cNvPr id="5356" name="Rectangle 241"/>
          <p:cNvSpPr>
            <a:spLocks noChangeArrowheads="1"/>
          </p:cNvSpPr>
          <p:nvPr/>
        </p:nvSpPr>
        <p:spPr bwMode="auto">
          <a:xfrm>
            <a:off x="2865755" y="758423"/>
            <a:ext cx="2016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Union</a:t>
            </a:r>
            <a:endParaRPr lang="en-US" altLang="en-US" sz="600"/>
          </a:p>
        </p:txBody>
      </p:sp>
      <p:sp>
        <p:nvSpPr>
          <p:cNvPr id="5357" name="Rectangle 242"/>
          <p:cNvSpPr>
            <a:spLocks noChangeArrowheads="1"/>
          </p:cNvSpPr>
          <p:nvPr/>
        </p:nvSpPr>
        <p:spPr bwMode="auto">
          <a:xfrm>
            <a:off x="1236980" y="682223"/>
            <a:ext cx="1841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Dade</a:t>
            </a:r>
            <a:endParaRPr lang="en-US" altLang="en-US" sz="600"/>
          </a:p>
        </p:txBody>
      </p:sp>
      <p:sp>
        <p:nvSpPr>
          <p:cNvPr id="5358" name="Rectangle 243"/>
          <p:cNvSpPr>
            <a:spLocks noChangeArrowheads="1"/>
          </p:cNvSpPr>
          <p:nvPr/>
        </p:nvSpPr>
        <p:spPr bwMode="auto">
          <a:xfrm>
            <a:off x="2354580" y="898123"/>
            <a:ext cx="2254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Gilmer</a:t>
            </a:r>
            <a:endParaRPr lang="en-US" altLang="en-US" sz="600"/>
          </a:p>
        </p:txBody>
      </p:sp>
      <p:sp>
        <p:nvSpPr>
          <p:cNvPr id="5359" name="Rectangle 244"/>
          <p:cNvSpPr>
            <a:spLocks noChangeArrowheads="1"/>
          </p:cNvSpPr>
          <p:nvPr/>
        </p:nvSpPr>
        <p:spPr bwMode="auto">
          <a:xfrm>
            <a:off x="3224530" y="990198"/>
            <a:ext cx="3968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Habersham</a:t>
            </a:r>
            <a:endParaRPr lang="en-US" altLang="en-US" sz="600"/>
          </a:p>
        </p:txBody>
      </p:sp>
      <p:sp>
        <p:nvSpPr>
          <p:cNvPr id="5360" name="Rectangle 245"/>
          <p:cNvSpPr>
            <a:spLocks noChangeArrowheads="1"/>
          </p:cNvSpPr>
          <p:nvPr/>
        </p:nvSpPr>
        <p:spPr bwMode="auto">
          <a:xfrm>
            <a:off x="2751455" y="1050523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Lumpkin</a:t>
            </a:r>
            <a:endParaRPr lang="en-US" altLang="en-US" sz="600"/>
          </a:p>
        </p:txBody>
      </p:sp>
      <p:sp>
        <p:nvSpPr>
          <p:cNvPr id="5361" name="Rectangle 246"/>
          <p:cNvSpPr>
            <a:spLocks noChangeArrowheads="1"/>
          </p:cNvSpPr>
          <p:nvPr/>
        </p:nvSpPr>
        <p:spPr bwMode="auto">
          <a:xfrm>
            <a:off x="3510280" y="1088623"/>
            <a:ext cx="3238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Stephens</a:t>
            </a:r>
            <a:endParaRPr lang="en-US" altLang="en-US" sz="600"/>
          </a:p>
        </p:txBody>
      </p:sp>
      <p:sp>
        <p:nvSpPr>
          <p:cNvPr id="5362" name="Rectangle 247"/>
          <p:cNvSpPr>
            <a:spLocks noChangeArrowheads="1"/>
          </p:cNvSpPr>
          <p:nvPr/>
        </p:nvSpPr>
        <p:spPr bwMode="auto">
          <a:xfrm>
            <a:off x="1852930" y="1139423"/>
            <a:ext cx="2555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Gordon</a:t>
            </a:r>
            <a:endParaRPr lang="en-US" altLang="en-US" sz="600"/>
          </a:p>
        </p:txBody>
      </p:sp>
      <p:sp>
        <p:nvSpPr>
          <p:cNvPr id="5363" name="Rectangle 248"/>
          <p:cNvSpPr>
            <a:spLocks noChangeArrowheads="1"/>
          </p:cNvSpPr>
          <p:nvPr/>
        </p:nvSpPr>
        <p:spPr bwMode="auto">
          <a:xfrm>
            <a:off x="1332230" y="1133073"/>
            <a:ext cx="3540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Chattooga</a:t>
            </a:r>
            <a:endParaRPr lang="en-US" altLang="en-US" sz="600"/>
          </a:p>
        </p:txBody>
      </p:sp>
      <p:sp>
        <p:nvSpPr>
          <p:cNvPr id="5364" name="Rectangle 249"/>
          <p:cNvSpPr>
            <a:spLocks noChangeArrowheads="1"/>
          </p:cNvSpPr>
          <p:nvPr/>
        </p:nvSpPr>
        <p:spPr bwMode="auto">
          <a:xfrm>
            <a:off x="2291080" y="1193398"/>
            <a:ext cx="2682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Pickens</a:t>
            </a:r>
            <a:endParaRPr lang="en-US" altLang="en-US" sz="600"/>
          </a:p>
        </p:txBody>
      </p:sp>
      <p:sp>
        <p:nvSpPr>
          <p:cNvPr id="5365" name="Rectangle 250"/>
          <p:cNvSpPr>
            <a:spLocks noChangeArrowheads="1"/>
          </p:cNvSpPr>
          <p:nvPr/>
        </p:nvSpPr>
        <p:spPr bwMode="auto">
          <a:xfrm>
            <a:off x="3576955" y="1301348"/>
            <a:ext cx="2730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Franklin</a:t>
            </a:r>
            <a:endParaRPr lang="en-US" altLang="en-US" sz="600"/>
          </a:p>
        </p:txBody>
      </p:sp>
      <p:sp>
        <p:nvSpPr>
          <p:cNvPr id="5366" name="Rectangle 251"/>
          <p:cNvSpPr>
            <a:spLocks noChangeArrowheads="1"/>
          </p:cNvSpPr>
          <p:nvPr/>
        </p:nvSpPr>
        <p:spPr bwMode="auto">
          <a:xfrm>
            <a:off x="3942080" y="1336273"/>
            <a:ext cx="14446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Hart</a:t>
            </a:r>
            <a:endParaRPr lang="en-US" altLang="en-US" sz="600"/>
          </a:p>
        </p:txBody>
      </p:sp>
      <p:sp>
        <p:nvSpPr>
          <p:cNvPr id="5367" name="Rectangle 252"/>
          <p:cNvSpPr>
            <a:spLocks noChangeArrowheads="1"/>
          </p:cNvSpPr>
          <p:nvPr/>
        </p:nvSpPr>
        <p:spPr bwMode="auto">
          <a:xfrm>
            <a:off x="3329305" y="1342623"/>
            <a:ext cx="2127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Banks</a:t>
            </a:r>
            <a:endParaRPr lang="en-US" altLang="en-US" sz="600"/>
          </a:p>
        </p:txBody>
      </p:sp>
      <p:sp>
        <p:nvSpPr>
          <p:cNvPr id="5368" name="Rectangle 253"/>
          <p:cNvSpPr>
            <a:spLocks noChangeArrowheads="1"/>
          </p:cNvSpPr>
          <p:nvPr/>
        </p:nvSpPr>
        <p:spPr bwMode="auto">
          <a:xfrm>
            <a:off x="1891030" y="1469623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Bartow</a:t>
            </a:r>
            <a:endParaRPr lang="en-US" altLang="en-US" sz="600"/>
          </a:p>
        </p:txBody>
      </p:sp>
      <p:sp>
        <p:nvSpPr>
          <p:cNvPr id="5369" name="Rectangle 254"/>
          <p:cNvSpPr>
            <a:spLocks noChangeArrowheads="1"/>
          </p:cNvSpPr>
          <p:nvPr/>
        </p:nvSpPr>
        <p:spPr bwMode="auto">
          <a:xfrm>
            <a:off x="2259330" y="1469623"/>
            <a:ext cx="3333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Cherokee</a:t>
            </a:r>
            <a:endParaRPr lang="en-US" altLang="en-US" sz="600"/>
          </a:p>
        </p:txBody>
      </p:sp>
      <p:sp>
        <p:nvSpPr>
          <p:cNvPr id="5370" name="Rectangle 255"/>
          <p:cNvSpPr>
            <a:spLocks noChangeArrowheads="1"/>
          </p:cNvSpPr>
          <p:nvPr/>
        </p:nvSpPr>
        <p:spPr bwMode="auto">
          <a:xfrm>
            <a:off x="3224530" y="1596623"/>
            <a:ext cx="2809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Jackson</a:t>
            </a:r>
            <a:endParaRPr lang="en-US" altLang="en-US" sz="600"/>
          </a:p>
        </p:txBody>
      </p:sp>
      <p:sp>
        <p:nvSpPr>
          <p:cNvPr id="5371" name="Rectangle 256"/>
          <p:cNvSpPr>
            <a:spLocks noChangeArrowheads="1"/>
          </p:cNvSpPr>
          <p:nvPr/>
        </p:nvSpPr>
        <p:spPr bwMode="auto">
          <a:xfrm>
            <a:off x="4069080" y="1622023"/>
            <a:ext cx="2000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Elbert</a:t>
            </a:r>
            <a:endParaRPr lang="en-US" altLang="en-US" sz="600"/>
          </a:p>
        </p:txBody>
      </p:sp>
      <p:sp>
        <p:nvSpPr>
          <p:cNvPr id="5372" name="Rectangle 257"/>
          <p:cNvSpPr>
            <a:spLocks noChangeArrowheads="1"/>
          </p:cNvSpPr>
          <p:nvPr/>
        </p:nvSpPr>
        <p:spPr bwMode="auto">
          <a:xfrm>
            <a:off x="3605530" y="1602973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Madison</a:t>
            </a:r>
            <a:endParaRPr lang="en-US" altLang="en-US" sz="600"/>
          </a:p>
        </p:txBody>
      </p:sp>
      <p:sp>
        <p:nvSpPr>
          <p:cNvPr id="5373" name="Rectangle 258"/>
          <p:cNvSpPr>
            <a:spLocks noChangeArrowheads="1"/>
          </p:cNvSpPr>
          <p:nvPr/>
        </p:nvSpPr>
        <p:spPr bwMode="auto">
          <a:xfrm>
            <a:off x="1589405" y="1774423"/>
            <a:ext cx="1492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Polk</a:t>
            </a:r>
            <a:endParaRPr lang="en-US" altLang="en-US" sz="600"/>
          </a:p>
        </p:txBody>
      </p:sp>
      <p:sp>
        <p:nvSpPr>
          <p:cNvPr id="5374" name="Rectangle 259"/>
          <p:cNvSpPr>
            <a:spLocks noChangeArrowheads="1"/>
          </p:cNvSpPr>
          <p:nvPr/>
        </p:nvSpPr>
        <p:spPr bwMode="auto">
          <a:xfrm>
            <a:off x="3478530" y="1752198"/>
            <a:ext cx="2222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Clarke</a:t>
            </a:r>
            <a:endParaRPr lang="en-US" altLang="en-US" sz="600"/>
          </a:p>
        </p:txBody>
      </p:sp>
      <p:sp>
        <p:nvSpPr>
          <p:cNvPr id="5375" name="Rectangle 260"/>
          <p:cNvSpPr>
            <a:spLocks noChangeArrowheads="1"/>
          </p:cNvSpPr>
          <p:nvPr/>
        </p:nvSpPr>
        <p:spPr bwMode="auto">
          <a:xfrm>
            <a:off x="4107180" y="2034773"/>
            <a:ext cx="2254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Wilkes</a:t>
            </a:r>
            <a:endParaRPr lang="en-US" altLang="en-US" sz="600"/>
          </a:p>
        </p:txBody>
      </p:sp>
      <p:sp>
        <p:nvSpPr>
          <p:cNvPr id="5376" name="Rectangle 261"/>
          <p:cNvSpPr>
            <a:spLocks noChangeArrowheads="1"/>
          </p:cNvSpPr>
          <p:nvPr/>
        </p:nvSpPr>
        <p:spPr bwMode="auto">
          <a:xfrm>
            <a:off x="4424680" y="2012548"/>
            <a:ext cx="2444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Lincoln</a:t>
            </a:r>
            <a:endParaRPr lang="en-US" altLang="en-US" sz="600"/>
          </a:p>
        </p:txBody>
      </p:sp>
      <p:sp>
        <p:nvSpPr>
          <p:cNvPr id="5377" name="Rectangle 262"/>
          <p:cNvSpPr>
            <a:spLocks noChangeArrowheads="1"/>
          </p:cNvSpPr>
          <p:nvPr/>
        </p:nvSpPr>
        <p:spPr bwMode="auto">
          <a:xfrm>
            <a:off x="3405505" y="1983973"/>
            <a:ext cx="2682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Oconee</a:t>
            </a:r>
            <a:endParaRPr lang="en-US" altLang="en-US" sz="600"/>
          </a:p>
        </p:txBody>
      </p:sp>
      <p:sp>
        <p:nvSpPr>
          <p:cNvPr id="5378" name="Rectangle 263"/>
          <p:cNvSpPr>
            <a:spLocks noChangeArrowheads="1"/>
          </p:cNvSpPr>
          <p:nvPr/>
        </p:nvSpPr>
        <p:spPr bwMode="auto">
          <a:xfrm>
            <a:off x="3078480" y="2041123"/>
            <a:ext cx="238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Walton</a:t>
            </a:r>
            <a:endParaRPr lang="en-US" altLang="en-US" sz="600"/>
          </a:p>
        </p:txBody>
      </p:sp>
      <p:sp>
        <p:nvSpPr>
          <p:cNvPr id="5379" name="Rectangle 264"/>
          <p:cNvSpPr>
            <a:spLocks noChangeArrowheads="1"/>
          </p:cNvSpPr>
          <p:nvPr/>
        </p:nvSpPr>
        <p:spPr bwMode="auto">
          <a:xfrm>
            <a:off x="1497330" y="2018898"/>
            <a:ext cx="30797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Haralson</a:t>
            </a:r>
            <a:endParaRPr lang="en-US" altLang="en-US" sz="600"/>
          </a:p>
        </p:txBody>
      </p:sp>
      <p:sp>
        <p:nvSpPr>
          <p:cNvPr id="5380" name="Rectangle 265"/>
          <p:cNvSpPr>
            <a:spLocks noChangeArrowheads="1"/>
          </p:cNvSpPr>
          <p:nvPr/>
        </p:nvSpPr>
        <p:spPr bwMode="auto">
          <a:xfrm>
            <a:off x="3957955" y="2291948"/>
            <a:ext cx="3238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Taliaferro</a:t>
            </a:r>
            <a:endParaRPr lang="en-US" altLang="en-US" sz="600"/>
          </a:p>
        </p:txBody>
      </p:sp>
      <p:sp>
        <p:nvSpPr>
          <p:cNvPr id="5381" name="Rectangle 266"/>
          <p:cNvSpPr>
            <a:spLocks noChangeArrowheads="1"/>
          </p:cNvSpPr>
          <p:nvPr/>
        </p:nvSpPr>
        <p:spPr bwMode="auto">
          <a:xfrm>
            <a:off x="4342130" y="2418948"/>
            <a:ext cx="3016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McDuffie</a:t>
            </a:r>
            <a:endParaRPr lang="en-US" altLang="en-US" sz="600"/>
          </a:p>
        </p:txBody>
      </p:sp>
      <p:sp>
        <p:nvSpPr>
          <p:cNvPr id="5382" name="Rectangle 267"/>
          <p:cNvSpPr>
            <a:spLocks noChangeArrowheads="1"/>
          </p:cNvSpPr>
          <p:nvPr/>
        </p:nvSpPr>
        <p:spPr bwMode="auto">
          <a:xfrm>
            <a:off x="2678430" y="2460223"/>
            <a:ext cx="2047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Henry</a:t>
            </a:r>
            <a:endParaRPr lang="en-US" altLang="en-US" sz="600"/>
          </a:p>
        </p:txBody>
      </p:sp>
      <p:sp>
        <p:nvSpPr>
          <p:cNvPr id="5383" name="Rectangle 268"/>
          <p:cNvSpPr>
            <a:spLocks noChangeArrowheads="1"/>
          </p:cNvSpPr>
          <p:nvPr/>
        </p:nvSpPr>
        <p:spPr bwMode="auto">
          <a:xfrm>
            <a:off x="2252980" y="2520548"/>
            <a:ext cx="2540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Fayette</a:t>
            </a:r>
            <a:endParaRPr lang="en-US" altLang="en-US" sz="600"/>
          </a:p>
        </p:txBody>
      </p:sp>
      <p:sp>
        <p:nvSpPr>
          <p:cNvPr id="5384" name="Rectangle 269"/>
          <p:cNvSpPr>
            <a:spLocks noChangeArrowheads="1"/>
          </p:cNvSpPr>
          <p:nvPr/>
        </p:nvSpPr>
        <p:spPr bwMode="auto">
          <a:xfrm>
            <a:off x="4739005" y="2596748"/>
            <a:ext cx="3460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Richmond</a:t>
            </a:r>
            <a:endParaRPr lang="en-US" altLang="en-US" sz="600"/>
          </a:p>
        </p:txBody>
      </p:sp>
      <p:sp>
        <p:nvSpPr>
          <p:cNvPr id="5385" name="Rectangle 270"/>
          <p:cNvSpPr>
            <a:spLocks noChangeArrowheads="1"/>
          </p:cNvSpPr>
          <p:nvPr/>
        </p:nvSpPr>
        <p:spPr bwMode="auto">
          <a:xfrm>
            <a:off x="1954530" y="2584048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Coweta</a:t>
            </a:r>
            <a:endParaRPr lang="en-US" altLang="en-US" sz="600"/>
          </a:p>
        </p:txBody>
      </p:sp>
      <p:sp>
        <p:nvSpPr>
          <p:cNvPr id="5386" name="Rectangle 271"/>
          <p:cNvSpPr>
            <a:spLocks noChangeArrowheads="1"/>
          </p:cNvSpPr>
          <p:nvPr/>
        </p:nvSpPr>
        <p:spPr bwMode="auto">
          <a:xfrm>
            <a:off x="3430905" y="2615798"/>
            <a:ext cx="2635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Putnam</a:t>
            </a:r>
            <a:endParaRPr lang="en-US" altLang="en-US" sz="600"/>
          </a:p>
        </p:txBody>
      </p:sp>
      <p:sp>
        <p:nvSpPr>
          <p:cNvPr id="5387" name="Rectangle 272"/>
          <p:cNvSpPr>
            <a:spLocks noChangeArrowheads="1"/>
          </p:cNvSpPr>
          <p:nvPr/>
        </p:nvSpPr>
        <p:spPr bwMode="auto">
          <a:xfrm>
            <a:off x="3802380" y="2701523"/>
            <a:ext cx="2984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Hancock</a:t>
            </a:r>
            <a:endParaRPr lang="en-US" altLang="en-US" sz="600"/>
          </a:p>
        </p:txBody>
      </p:sp>
      <p:sp>
        <p:nvSpPr>
          <p:cNvPr id="5388" name="Rectangle 273"/>
          <p:cNvSpPr>
            <a:spLocks noChangeArrowheads="1"/>
          </p:cNvSpPr>
          <p:nvPr/>
        </p:nvSpPr>
        <p:spPr bwMode="auto">
          <a:xfrm>
            <a:off x="1633855" y="2653898"/>
            <a:ext cx="2095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Heard</a:t>
            </a:r>
            <a:endParaRPr lang="en-US" altLang="en-US" sz="600"/>
          </a:p>
        </p:txBody>
      </p:sp>
      <p:sp>
        <p:nvSpPr>
          <p:cNvPr id="5389" name="Rectangle 274"/>
          <p:cNvSpPr>
            <a:spLocks noChangeArrowheads="1"/>
          </p:cNvSpPr>
          <p:nvPr/>
        </p:nvSpPr>
        <p:spPr bwMode="auto">
          <a:xfrm>
            <a:off x="2453005" y="2714223"/>
            <a:ext cx="30003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Spalding</a:t>
            </a:r>
            <a:endParaRPr lang="en-US" altLang="en-US" sz="600"/>
          </a:p>
        </p:txBody>
      </p:sp>
      <p:sp>
        <p:nvSpPr>
          <p:cNvPr id="5390" name="Rectangle 275"/>
          <p:cNvSpPr>
            <a:spLocks noChangeArrowheads="1"/>
          </p:cNvSpPr>
          <p:nvPr/>
        </p:nvSpPr>
        <p:spPr bwMode="auto">
          <a:xfrm>
            <a:off x="4183380" y="2723748"/>
            <a:ext cx="3143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Glascock</a:t>
            </a:r>
            <a:endParaRPr lang="en-US" altLang="en-US" sz="600"/>
          </a:p>
        </p:txBody>
      </p:sp>
      <p:sp>
        <p:nvSpPr>
          <p:cNvPr id="5391" name="Rectangle 276"/>
          <p:cNvSpPr>
            <a:spLocks noChangeArrowheads="1"/>
          </p:cNvSpPr>
          <p:nvPr/>
        </p:nvSpPr>
        <p:spPr bwMode="auto">
          <a:xfrm>
            <a:off x="4967605" y="2933298"/>
            <a:ext cx="2000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Burke</a:t>
            </a:r>
            <a:endParaRPr lang="en-US" altLang="en-US" sz="600"/>
          </a:p>
        </p:txBody>
      </p:sp>
      <p:sp>
        <p:nvSpPr>
          <p:cNvPr id="5392" name="Rectangle 277"/>
          <p:cNvSpPr>
            <a:spLocks noChangeArrowheads="1"/>
          </p:cNvSpPr>
          <p:nvPr/>
        </p:nvSpPr>
        <p:spPr bwMode="auto">
          <a:xfrm>
            <a:off x="4015105" y="3069823"/>
            <a:ext cx="4048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Washington</a:t>
            </a:r>
            <a:endParaRPr lang="en-US" altLang="en-US" sz="600"/>
          </a:p>
        </p:txBody>
      </p:sp>
      <p:sp>
        <p:nvSpPr>
          <p:cNvPr id="5393" name="Rectangle 278"/>
          <p:cNvSpPr>
            <a:spLocks noChangeArrowheads="1"/>
          </p:cNvSpPr>
          <p:nvPr/>
        </p:nvSpPr>
        <p:spPr bwMode="auto">
          <a:xfrm>
            <a:off x="1983105" y="2974573"/>
            <a:ext cx="3794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Meriwether</a:t>
            </a:r>
            <a:endParaRPr lang="en-US" altLang="en-US" sz="600"/>
          </a:p>
        </p:txBody>
      </p:sp>
      <p:sp>
        <p:nvSpPr>
          <p:cNvPr id="5394" name="Rectangle 279"/>
          <p:cNvSpPr>
            <a:spLocks noChangeArrowheads="1"/>
          </p:cNvSpPr>
          <p:nvPr/>
        </p:nvSpPr>
        <p:spPr bwMode="auto">
          <a:xfrm>
            <a:off x="1725930" y="2936473"/>
            <a:ext cx="2000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Troup</a:t>
            </a:r>
            <a:endParaRPr lang="en-US" altLang="en-US" sz="600"/>
          </a:p>
        </p:txBody>
      </p:sp>
      <p:sp>
        <p:nvSpPr>
          <p:cNvPr id="5395" name="Rectangle 280"/>
          <p:cNvSpPr>
            <a:spLocks noChangeArrowheads="1"/>
          </p:cNvSpPr>
          <p:nvPr/>
        </p:nvSpPr>
        <p:spPr bwMode="auto">
          <a:xfrm>
            <a:off x="2440305" y="2911073"/>
            <a:ext cx="1492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Pike</a:t>
            </a:r>
            <a:endParaRPr lang="en-US" altLang="en-US" sz="600"/>
          </a:p>
        </p:txBody>
      </p:sp>
      <p:sp>
        <p:nvSpPr>
          <p:cNvPr id="5396" name="Rectangle 281"/>
          <p:cNvSpPr>
            <a:spLocks noChangeArrowheads="1"/>
          </p:cNvSpPr>
          <p:nvPr/>
        </p:nvSpPr>
        <p:spPr bwMode="auto">
          <a:xfrm>
            <a:off x="2649855" y="2939648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Lamar</a:t>
            </a:r>
            <a:endParaRPr lang="en-US" altLang="en-US" sz="600"/>
          </a:p>
        </p:txBody>
      </p:sp>
      <p:sp>
        <p:nvSpPr>
          <p:cNvPr id="5397" name="Rectangle 282"/>
          <p:cNvSpPr>
            <a:spLocks noChangeArrowheads="1"/>
          </p:cNvSpPr>
          <p:nvPr/>
        </p:nvSpPr>
        <p:spPr bwMode="auto">
          <a:xfrm>
            <a:off x="3592830" y="2949173"/>
            <a:ext cx="2698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Baldwin</a:t>
            </a:r>
            <a:endParaRPr lang="en-US" altLang="en-US" sz="600"/>
          </a:p>
        </p:txBody>
      </p:sp>
      <p:sp>
        <p:nvSpPr>
          <p:cNvPr id="5398" name="Rectangle 283"/>
          <p:cNvSpPr>
            <a:spLocks noChangeArrowheads="1"/>
          </p:cNvSpPr>
          <p:nvPr/>
        </p:nvSpPr>
        <p:spPr bwMode="auto">
          <a:xfrm>
            <a:off x="5278755" y="3346048"/>
            <a:ext cx="280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Screven</a:t>
            </a:r>
            <a:endParaRPr lang="en-US" altLang="en-US" sz="600"/>
          </a:p>
        </p:txBody>
      </p:sp>
      <p:sp>
        <p:nvSpPr>
          <p:cNvPr id="5399" name="Rectangle 284"/>
          <p:cNvSpPr>
            <a:spLocks noChangeArrowheads="1"/>
          </p:cNvSpPr>
          <p:nvPr/>
        </p:nvSpPr>
        <p:spPr bwMode="auto">
          <a:xfrm>
            <a:off x="3634105" y="3279373"/>
            <a:ext cx="3286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Wilkinson</a:t>
            </a:r>
            <a:endParaRPr lang="en-US" altLang="en-US" sz="600"/>
          </a:p>
        </p:txBody>
      </p:sp>
      <p:sp>
        <p:nvSpPr>
          <p:cNvPr id="5400" name="Rectangle 285"/>
          <p:cNvSpPr>
            <a:spLocks noChangeArrowheads="1"/>
          </p:cNvSpPr>
          <p:nvPr/>
        </p:nvSpPr>
        <p:spPr bwMode="auto">
          <a:xfrm>
            <a:off x="3170555" y="3263498"/>
            <a:ext cx="153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Bibb</a:t>
            </a:r>
            <a:endParaRPr lang="en-US" altLang="en-US" sz="600"/>
          </a:p>
        </p:txBody>
      </p:sp>
      <p:sp>
        <p:nvSpPr>
          <p:cNvPr id="5401" name="Rectangle 286"/>
          <p:cNvSpPr>
            <a:spLocks noChangeArrowheads="1"/>
          </p:cNvSpPr>
          <p:nvPr/>
        </p:nvSpPr>
        <p:spPr bwMode="auto">
          <a:xfrm>
            <a:off x="3395980" y="3409548"/>
            <a:ext cx="2428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Twiggs</a:t>
            </a:r>
            <a:endParaRPr lang="en-US" altLang="en-US" sz="600"/>
          </a:p>
        </p:txBody>
      </p:sp>
      <p:sp>
        <p:nvSpPr>
          <p:cNvPr id="5402" name="Rectangle 287"/>
          <p:cNvSpPr>
            <a:spLocks noChangeArrowheads="1"/>
          </p:cNvSpPr>
          <p:nvPr/>
        </p:nvSpPr>
        <p:spPr bwMode="auto">
          <a:xfrm>
            <a:off x="2246630" y="3396848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Talbot</a:t>
            </a:r>
            <a:endParaRPr lang="en-US" altLang="en-US" sz="600"/>
          </a:p>
        </p:txBody>
      </p:sp>
      <p:sp>
        <p:nvSpPr>
          <p:cNvPr id="5403" name="Rectangle 288"/>
          <p:cNvSpPr>
            <a:spLocks noChangeArrowheads="1"/>
          </p:cNvSpPr>
          <p:nvPr/>
        </p:nvSpPr>
        <p:spPr bwMode="auto">
          <a:xfrm>
            <a:off x="1859280" y="3330173"/>
            <a:ext cx="2047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Harris</a:t>
            </a:r>
            <a:endParaRPr lang="en-US" altLang="en-US" sz="600"/>
          </a:p>
        </p:txBody>
      </p:sp>
      <p:sp>
        <p:nvSpPr>
          <p:cNvPr id="5404" name="Rectangle 289"/>
          <p:cNvSpPr>
            <a:spLocks noChangeArrowheads="1"/>
          </p:cNvSpPr>
          <p:nvPr/>
        </p:nvSpPr>
        <p:spPr bwMode="auto">
          <a:xfrm>
            <a:off x="2757805" y="3339698"/>
            <a:ext cx="3111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Crawford</a:t>
            </a:r>
            <a:endParaRPr lang="en-US" altLang="en-US" sz="600"/>
          </a:p>
        </p:txBody>
      </p:sp>
      <p:sp>
        <p:nvSpPr>
          <p:cNvPr id="5405" name="Rectangle 290"/>
          <p:cNvSpPr>
            <a:spLocks noChangeArrowheads="1"/>
          </p:cNvSpPr>
          <p:nvPr/>
        </p:nvSpPr>
        <p:spPr bwMode="auto">
          <a:xfrm>
            <a:off x="4513580" y="3536548"/>
            <a:ext cx="3032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Emanuel</a:t>
            </a:r>
            <a:endParaRPr lang="en-US" altLang="en-US" sz="600"/>
          </a:p>
        </p:txBody>
      </p:sp>
      <p:sp>
        <p:nvSpPr>
          <p:cNvPr id="5406" name="Rectangle 291"/>
          <p:cNvSpPr>
            <a:spLocks noChangeArrowheads="1"/>
          </p:cNvSpPr>
          <p:nvPr/>
        </p:nvSpPr>
        <p:spPr bwMode="auto">
          <a:xfrm>
            <a:off x="3910330" y="3634973"/>
            <a:ext cx="2778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Laurens</a:t>
            </a:r>
            <a:endParaRPr lang="en-US" altLang="en-US" sz="600"/>
          </a:p>
        </p:txBody>
      </p:sp>
      <p:sp>
        <p:nvSpPr>
          <p:cNvPr id="5407" name="Rectangle 292"/>
          <p:cNvSpPr>
            <a:spLocks noChangeArrowheads="1"/>
          </p:cNvSpPr>
          <p:nvPr/>
        </p:nvSpPr>
        <p:spPr bwMode="auto">
          <a:xfrm>
            <a:off x="5148580" y="3768323"/>
            <a:ext cx="2524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Bulloch</a:t>
            </a:r>
            <a:endParaRPr lang="en-US" altLang="en-US" sz="600"/>
          </a:p>
        </p:txBody>
      </p:sp>
      <p:sp>
        <p:nvSpPr>
          <p:cNvPr id="5408" name="Rectangle 293"/>
          <p:cNvSpPr>
            <a:spLocks noChangeArrowheads="1"/>
          </p:cNvSpPr>
          <p:nvPr/>
        </p:nvSpPr>
        <p:spPr bwMode="auto">
          <a:xfrm>
            <a:off x="5574030" y="3841348"/>
            <a:ext cx="344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Effingham</a:t>
            </a:r>
            <a:endParaRPr lang="en-US" altLang="en-US" sz="600"/>
          </a:p>
        </p:txBody>
      </p:sp>
      <p:sp>
        <p:nvSpPr>
          <p:cNvPr id="5409" name="Rectangle 294"/>
          <p:cNvSpPr>
            <a:spLocks noChangeArrowheads="1"/>
          </p:cNvSpPr>
          <p:nvPr/>
        </p:nvSpPr>
        <p:spPr bwMode="auto">
          <a:xfrm>
            <a:off x="3459480" y="3736573"/>
            <a:ext cx="2857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Bleckley</a:t>
            </a:r>
            <a:endParaRPr lang="en-US" altLang="en-US" sz="600"/>
          </a:p>
        </p:txBody>
      </p:sp>
      <p:sp>
        <p:nvSpPr>
          <p:cNvPr id="5410" name="Rectangle 295"/>
          <p:cNvSpPr>
            <a:spLocks noChangeArrowheads="1"/>
          </p:cNvSpPr>
          <p:nvPr/>
        </p:nvSpPr>
        <p:spPr bwMode="auto">
          <a:xfrm>
            <a:off x="4808855" y="3765148"/>
            <a:ext cx="2698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Candler</a:t>
            </a:r>
            <a:endParaRPr lang="en-US" altLang="en-US" sz="600"/>
          </a:p>
        </p:txBody>
      </p:sp>
      <p:sp>
        <p:nvSpPr>
          <p:cNvPr id="5411" name="Rectangle 296"/>
          <p:cNvSpPr>
            <a:spLocks noChangeArrowheads="1"/>
          </p:cNvSpPr>
          <p:nvPr/>
        </p:nvSpPr>
        <p:spPr bwMode="auto">
          <a:xfrm>
            <a:off x="1821180" y="3809598"/>
            <a:ext cx="52070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Chattahoochee</a:t>
            </a:r>
            <a:endParaRPr lang="en-US" altLang="en-US" sz="600"/>
          </a:p>
        </p:txBody>
      </p:sp>
      <p:sp>
        <p:nvSpPr>
          <p:cNvPr id="5412" name="Rectangle 297"/>
          <p:cNvSpPr>
            <a:spLocks noChangeArrowheads="1"/>
          </p:cNvSpPr>
          <p:nvPr/>
        </p:nvSpPr>
        <p:spPr bwMode="auto">
          <a:xfrm>
            <a:off x="2745105" y="3838173"/>
            <a:ext cx="2301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Macon</a:t>
            </a:r>
            <a:endParaRPr lang="en-US" altLang="en-US" sz="600"/>
          </a:p>
        </p:txBody>
      </p:sp>
      <p:sp>
        <p:nvSpPr>
          <p:cNvPr id="5413" name="Rectangle 298"/>
          <p:cNvSpPr>
            <a:spLocks noChangeArrowheads="1"/>
          </p:cNvSpPr>
          <p:nvPr/>
        </p:nvSpPr>
        <p:spPr bwMode="auto">
          <a:xfrm>
            <a:off x="4300855" y="3758798"/>
            <a:ext cx="2809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Treutlen</a:t>
            </a:r>
            <a:endParaRPr lang="en-US" altLang="en-US" sz="600" dirty="0"/>
          </a:p>
        </p:txBody>
      </p:sp>
      <p:sp>
        <p:nvSpPr>
          <p:cNvPr id="5414" name="Rectangle 299"/>
          <p:cNvSpPr>
            <a:spLocks noChangeArrowheads="1"/>
          </p:cNvSpPr>
          <p:nvPr/>
        </p:nvSpPr>
        <p:spPr bwMode="auto">
          <a:xfrm>
            <a:off x="4084955" y="4127098"/>
            <a:ext cx="2857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Wheeler</a:t>
            </a:r>
            <a:endParaRPr lang="en-US" altLang="en-US" sz="600"/>
          </a:p>
        </p:txBody>
      </p:sp>
      <p:sp>
        <p:nvSpPr>
          <p:cNvPr id="5415" name="Rectangle 300"/>
          <p:cNvSpPr>
            <a:spLocks noChangeArrowheads="1"/>
          </p:cNvSpPr>
          <p:nvPr/>
        </p:nvSpPr>
        <p:spPr bwMode="auto">
          <a:xfrm>
            <a:off x="3040380" y="4069948"/>
            <a:ext cx="1968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Dooly</a:t>
            </a:r>
            <a:endParaRPr lang="en-US" altLang="en-US" sz="600"/>
          </a:p>
        </p:txBody>
      </p:sp>
      <p:sp>
        <p:nvSpPr>
          <p:cNvPr id="5416" name="Rectangle 301"/>
          <p:cNvSpPr>
            <a:spLocks noChangeArrowheads="1"/>
          </p:cNvSpPr>
          <p:nvPr/>
        </p:nvSpPr>
        <p:spPr bwMode="auto">
          <a:xfrm>
            <a:off x="5037455" y="4066773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Evans</a:t>
            </a:r>
            <a:endParaRPr lang="en-US" altLang="en-US" sz="600"/>
          </a:p>
        </p:txBody>
      </p:sp>
      <p:sp>
        <p:nvSpPr>
          <p:cNvPr id="5417" name="Rectangle 302"/>
          <p:cNvSpPr>
            <a:spLocks noChangeArrowheads="1"/>
          </p:cNvSpPr>
          <p:nvPr/>
        </p:nvSpPr>
        <p:spPr bwMode="auto">
          <a:xfrm>
            <a:off x="2214880" y="4190598"/>
            <a:ext cx="2841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Webster</a:t>
            </a:r>
            <a:endParaRPr lang="en-US" altLang="en-US" sz="600"/>
          </a:p>
        </p:txBody>
      </p:sp>
      <p:sp>
        <p:nvSpPr>
          <p:cNvPr id="5418" name="Rectangle 303"/>
          <p:cNvSpPr>
            <a:spLocks noChangeArrowheads="1"/>
          </p:cNvSpPr>
          <p:nvPr/>
        </p:nvSpPr>
        <p:spPr bwMode="auto">
          <a:xfrm>
            <a:off x="1910080" y="4177898"/>
            <a:ext cx="2587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Stewart</a:t>
            </a:r>
            <a:endParaRPr lang="en-US" altLang="en-US" sz="600"/>
          </a:p>
        </p:txBody>
      </p:sp>
      <p:sp>
        <p:nvSpPr>
          <p:cNvPr id="5419" name="Rectangle 304"/>
          <p:cNvSpPr>
            <a:spLocks noChangeArrowheads="1"/>
          </p:cNvSpPr>
          <p:nvPr/>
        </p:nvSpPr>
        <p:spPr bwMode="auto">
          <a:xfrm>
            <a:off x="2580005" y="4209648"/>
            <a:ext cx="2460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Sumter</a:t>
            </a:r>
            <a:endParaRPr lang="en-US" altLang="en-US" sz="600"/>
          </a:p>
        </p:txBody>
      </p:sp>
      <p:sp>
        <p:nvSpPr>
          <p:cNvPr id="5420" name="Rectangle 305"/>
          <p:cNvSpPr>
            <a:spLocks noChangeArrowheads="1"/>
          </p:cNvSpPr>
          <p:nvPr/>
        </p:nvSpPr>
        <p:spPr bwMode="auto">
          <a:xfrm>
            <a:off x="3935730" y="4346173"/>
            <a:ext cx="2127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Telfair</a:t>
            </a:r>
            <a:endParaRPr lang="en-US" altLang="en-US" sz="600"/>
          </a:p>
        </p:txBody>
      </p:sp>
      <p:sp>
        <p:nvSpPr>
          <p:cNvPr id="5421" name="Rectangle 306"/>
          <p:cNvSpPr>
            <a:spLocks noChangeArrowheads="1"/>
          </p:cNvSpPr>
          <p:nvPr/>
        </p:nvSpPr>
        <p:spPr bwMode="auto">
          <a:xfrm>
            <a:off x="3072130" y="4352523"/>
            <a:ext cx="1793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Crisp</a:t>
            </a:r>
            <a:endParaRPr lang="en-US" altLang="en-US" sz="600"/>
          </a:p>
        </p:txBody>
      </p:sp>
      <p:sp>
        <p:nvSpPr>
          <p:cNvPr id="5422" name="Rectangle 307"/>
          <p:cNvSpPr>
            <a:spLocks noChangeArrowheads="1"/>
          </p:cNvSpPr>
          <p:nvPr/>
        </p:nvSpPr>
        <p:spPr bwMode="auto">
          <a:xfrm>
            <a:off x="1694180" y="4422373"/>
            <a:ext cx="2889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Quitman</a:t>
            </a:r>
            <a:endParaRPr lang="en-US" altLang="en-US" sz="600"/>
          </a:p>
        </p:txBody>
      </p:sp>
      <p:sp>
        <p:nvSpPr>
          <p:cNvPr id="5423" name="Rectangle 308"/>
          <p:cNvSpPr>
            <a:spLocks noChangeArrowheads="1"/>
          </p:cNvSpPr>
          <p:nvPr/>
        </p:nvSpPr>
        <p:spPr bwMode="auto">
          <a:xfrm>
            <a:off x="2360930" y="4530323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Terrell</a:t>
            </a:r>
            <a:endParaRPr lang="en-US" altLang="en-US" sz="600"/>
          </a:p>
        </p:txBody>
      </p:sp>
      <p:sp>
        <p:nvSpPr>
          <p:cNvPr id="5424" name="Rectangle 309"/>
          <p:cNvSpPr>
            <a:spLocks noChangeArrowheads="1"/>
          </p:cNvSpPr>
          <p:nvPr/>
        </p:nvSpPr>
        <p:spPr bwMode="auto">
          <a:xfrm>
            <a:off x="4586605" y="4603348"/>
            <a:ext cx="2571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Appling</a:t>
            </a:r>
            <a:endParaRPr lang="en-US" altLang="en-US" sz="600" dirty="0"/>
          </a:p>
        </p:txBody>
      </p:sp>
      <p:sp>
        <p:nvSpPr>
          <p:cNvPr id="5425" name="Rectangle 310"/>
          <p:cNvSpPr>
            <a:spLocks noChangeArrowheads="1"/>
          </p:cNvSpPr>
          <p:nvPr/>
        </p:nvSpPr>
        <p:spPr bwMode="auto">
          <a:xfrm>
            <a:off x="2697480" y="4562073"/>
            <a:ext cx="1285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Lee</a:t>
            </a:r>
            <a:endParaRPr lang="en-US" altLang="en-US" sz="600"/>
          </a:p>
        </p:txBody>
      </p:sp>
      <p:sp>
        <p:nvSpPr>
          <p:cNvPr id="5426" name="Rectangle 311"/>
          <p:cNvSpPr>
            <a:spLocks noChangeArrowheads="1"/>
          </p:cNvSpPr>
          <p:nvPr/>
        </p:nvSpPr>
        <p:spPr bwMode="auto">
          <a:xfrm>
            <a:off x="3180080" y="4635098"/>
            <a:ext cx="22542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Turner</a:t>
            </a:r>
            <a:endParaRPr lang="en-US" altLang="en-US" sz="600" dirty="0"/>
          </a:p>
        </p:txBody>
      </p:sp>
      <p:sp>
        <p:nvSpPr>
          <p:cNvPr id="5427" name="Rectangle 312"/>
          <p:cNvSpPr>
            <a:spLocks noChangeArrowheads="1"/>
          </p:cNvSpPr>
          <p:nvPr/>
        </p:nvSpPr>
        <p:spPr bwMode="auto">
          <a:xfrm>
            <a:off x="4472305" y="4819248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Bacon</a:t>
            </a:r>
            <a:endParaRPr lang="en-US" altLang="en-US" sz="600"/>
          </a:p>
        </p:txBody>
      </p:sp>
      <p:sp>
        <p:nvSpPr>
          <p:cNvPr id="5428" name="Rectangle 313"/>
          <p:cNvSpPr>
            <a:spLocks noChangeArrowheads="1"/>
          </p:cNvSpPr>
          <p:nvPr/>
        </p:nvSpPr>
        <p:spPr bwMode="auto">
          <a:xfrm>
            <a:off x="5501005" y="4901798"/>
            <a:ext cx="3095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McIntosh</a:t>
            </a:r>
            <a:endParaRPr lang="en-US" altLang="en-US" sz="600"/>
          </a:p>
        </p:txBody>
      </p:sp>
      <p:sp>
        <p:nvSpPr>
          <p:cNvPr id="5429" name="Rectangle 314"/>
          <p:cNvSpPr>
            <a:spLocks noChangeArrowheads="1"/>
          </p:cNvSpPr>
          <p:nvPr/>
        </p:nvSpPr>
        <p:spPr bwMode="auto">
          <a:xfrm>
            <a:off x="2503805" y="4841473"/>
            <a:ext cx="3540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 dirty="0">
                <a:solidFill>
                  <a:srgbClr val="000000"/>
                </a:solidFill>
              </a:rPr>
              <a:t>Dougherty</a:t>
            </a:r>
            <a:endParaRPr lang="en-US" altLang="en-US" sz="600" dirty="0"/>
          </a:p>
        </p:txBody>
      </p:sp>
      <p:sp>
        <p:nvSpPr>
          <p:cNvPr id="5430" name="Rectangle 315"/>
          <p:cNvSpPr>
            <a:spLocks noChangeArrowheads="1"/>
          </p:cNvSpPr>
          <p:nvPr/>
        </p:nvSpPr>
        <p:spPr bwMode="auto">
          <a:xfrm>
            <a:off x="2097405" y="4850998"/>
            <a:ext cx="28733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Calhoun</a:t>
            </a:r>
            <a:endParaRPr lang="en-US" altLang="en-US" sz="600"/>
          </a:p>
        </p:txBody>
      </p:sp>
      <p:sp>
        <p:nvSpPr>
          <p:cNvPr id="5431" name="Rectangle 316"/>
          <p:cNvSpPr>
            <a:spLocks noChangeArrowheads="1"/>
          </p:cNvSpPr>
          <p:nvPr/>
        </p:nvSpPr>
        <p:spPr bwMode="auto">
          <a:xfrm>
            <a:off x="3383280" y="4930373"/>
            <a:ext cx="1047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Tift</a:t>
            </a:r>
            <a:endParaRPr lang="en-US" altLang="en-US" sz="600"/>
          </a:p>
        </p:txBody>
      </p:sp>
      <p:sp>
        <p:nvSpPr>
          <p:cNvPr id="5432" name="Rectangle 317"/>
          <p:cNvSpPr>
            <a:spLocks noChangeArrowheads="1"/>
          </p:cNvSpPr>
          <p:nvPr/>
        </p:nvSpPr>
        <p:spPr bwMode="auto">
          <a:xfrm>
            <a:off x="4704080" y="5060548"/>
            <a:ext cx="217488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Pierce</a:t>
            </a:r>
            <a:endParaRPr lang="en-US" altLang="en-US" sz="600"/>
          </a:p>
        </p:txBody>
      </p:sp>
      <p:sp>
        <p:nvSpPr>
          <p:cNvPr id="5433" name="Rectangle 318"/>
          <p:cNvSpPr>
            <a:spLocks noChangeArrowheads="1"/>
          </p:cNvSpPr>
          <p:nvPr/>
        </p:nvSpPr>
        <p:spPr bwMode="auto">
          <a:xfrm>
            <a:off x="5424805" y="5231998"/>
            <a:ext cx="2000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Glynn</a:t>
            </a:r>
            <a:endParaRPr lang="en-US" altLang="en-US" sz="600"/>
          </a:p>
        </p:txBody>
      </p:sp>
      <p:sp>
        <p:nvSpPr>
          <p:cNvPr id="5434" name="Rectangle 319"/>
          <p:cNvSpPr>
            <a:spLocks noChangeArrowheads="1"/>
          </p:cNvSpPr>
          <p:nvPr/>
        </p:nvSpPr>
        <p:spPr bwMode="auto">
          <a:xfrm>
            <a:off x="3002280" y="5295498"/>
            <a:ext cx="2603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Colquitt</a:t>
            </a:r>
            <a:endParaRPr lang="en-US" altLang="en-US" sz="600"/>
          </a:p>
        </p:txBody>
      </p:sp>
      <p:sp>
        <p:nvSpPr>
          <p:cNvPr id="5435" name="Rectangle 320"/>
          <p:cNvSpPr>
            <a:spLocks noChangeArrowheads="1"/>
          </p:cNvSpPr>
          <p:nvPr/>
        </p:nvSpPr>
        <p:spPr bwMode="auto">
          <a:xfrm>
            <a:off x="2062480" y="5314548"/>
            <a:ext cx="184150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Miller</a:t>
            </a:r>
            <a:endParaRPr lang="en-US" altLang="en-US" sz="600"/>
          </a:p>
        </p:txBody>
      </p:sp>
      <p:sp>
        <p:nvSpPr>
          <p:cNvPr id="5436" name="Rectangle 321"/>
          <p:cNvSpPr>
            <a:spLocks noChangeArrowheads="1"/>
          </p:cNvSpPr>
          <p:nvPr/>
        </p:nvSpPr>
        <p:spPr bwMode="auto">
          <a:xfrm>
            <a:off x="3789680" y="5501873"/>
            <a:ext cx="2143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Lanier</a:t>
            </a:r>
            <a:endParaRPr lang="en-US" altLang="en-US" sz="600"/>
          </a:p>
        </p:txBody>
      </p:sp>
      <p:sp>
        <p:nvSpPr>
          <p:cNvPr id="5437" name="Rectangle 322"/>
          <p:cNvSpPr>
            <a:spLocks noChangeArrowheads="1"/>
          </p:cNvSpPr>
          <p:nvPr/>
        </p:nvSpPr>
        <p:spPr bwMode="auto">
          <a:xfrm>
            <a:off x="4145280" y="5635223"/>
            <a:ext cx="21431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Clinch</a:t>
            </a:r>
            <a:endParaRPr lang="en-US" altLang="en-US" sz="600"/>
          </a:p>
        </p:txBody>
      </p:sp>
      <p:sp>
        <p:nvSpPr>
          <p:cNvPr id="5438" name="Rectangle 323"/>
          <p:cNvSpPr>
            <a:spLocks noChangeArrowheads="1"/>
          </p:cNvSpPr>
          <p:nvPr/>
        </p:nvSpPr>
        <p:spPr bwMode="auto">
          <a:xfrm>
            <a:off x="5193030" y="5625698"/>
            <a:ext cx="290513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Camden</a:t>
            </a:r>
            <a:endParaRPr lang="en-US" altLang="en-US" sz="600"/>
          </a:p>
        </p:txBody>
      </p:sp>
      <p:sp>
        <p:nvSpPr>
          <p:cNvPr id="5439" name="Rectangle 324"/>
          <p:cNvSpPr>
            <a:spLocks noChangeArrowheads="1"/>
          </p:cNvSpPr>
          <p:nvPr/>
        </p:nvSpPr>
        <p:spPr bwMode="auto">
          <a:xfrm>
            <a:off x="2580005" y="5673323"/>
            <a:ext cx="207963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Grady</a:t>
            </a:r>
            <a:endParaRPr lang="en-US" altLang="en-US" sz="600"/>
          </a:p>
        </p:txBody>
      </p:sp>
      <p:sp>
        <p:nvSpPr>
          <p:cNvPr id="5440" name="Rectangle 325"/>
          <p:cNvSpPr>
            <a:spLocks noChangeArrowheads="1"/>
          </p:cNvSpPr>
          <p:nvPr/>
        </p:nvSpPr>
        <p:spPr bwMode="auto">
          <a:xfrm>
            <a:off x="1846580" y="5609823"/>
            <a:ext cx="320675" cy="69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600">
                <a:solidFill>
                  <a:srgbClr val="000000"/>
                </a:solidFill>
              </a:rPr>
              <a:t>Seminole</a:t>
            </a:r>
            <a:endParaRPr lang="en-US" altLang="en-US" sz="600"/>
          </a:p>
        </p:txBody>
      </p:sp>
      <p:grpSp>
        <p:nvGrpSpPr>
          <p:cNvPr id="5441" name="Group 326"/>
          <p:cNvGrpSpPr>
            <a:grpSpLocks/>
          </p:cNvGrpSpPr>
          <p:nvPr/>
        </p:nvGrpSpPr>
        <p:grpSpPr bwMode="auto">
          <a:xfrm>
            <a:off x="2818130" y="6244823"/>
            <a:ext cx="1470025" cy="320675"/>
            <a:chOff x="2300" y="4061"/>
            <a:chExt cx="926" cy="202"/>
          </a:xfrm>
        </p:grpSpPr>
        <p:sp>
          <p:nvSpPr>
            <p:cNvPr id="5442" name="Line 327"/>
            <p:cNvSpPr>
              <a:spLocks noChangeShapeType="1"/>
            </p:cNvSpPr>
            <p:nvPr/>
          </p:nvSpPr>
          <p:spPr bwMode="auto">
            <a:xfrm flipV="1">
              <a:off x="2316" y="4127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" name="Line 328"/>
            <p:cNvSpPr>
              <a:spLocks noChangeShapeType="1"/>
            </p:cNvSpPr>
            <p:nvPr/>
          </p:nvSpPr>
          <p:spPr bwMode="auto">
            <a:xfrm flipV="1">
              <a:off x="2316" y="4161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" name="Line 329"/>
            <p:cNvSpPr>
              <a:spLocks noChangeShapeType="1"/>
            </p:cNvSpPr>
            <p:nvPr/>
          </p:nvSpPr>
          <p:spPr bwMode="auto">
            <a:xfrm flipV="1">
              <a:off x="2814" y="4161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" name="Line 330"/>
            <p:cNvSpPr>
              <a:spLocks noChangeShapeType="1"/>
            </p:cNvSpPr>
            <p:nvPr/>
          </p:nvSpPr>
          <p:spPr bwMode="auto">
            <a:xfrm flipV="1">
              <a:off x="3120" y="4127"/>
              <a:ext cx="0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" name="Line 331"/>
            <p:cNvSpPr>
              <a:spLocks noChangeShapeType="1"/>
            </p:cNvSpPr>
            <p:nvPr/>
          </p:nvSpPr>
          <p:spPr bwMode="auto">
            <a:xfrm flipH="1">
              <a:off x="2316" y="4161"/>
              <a:ext cx="80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" name="Rectangle 332"/>
            <p:cNvSpPr>
              <a:spLocks noChangeArrowheads="1"/>
            </p:cNvSpPr>
            <p:nvPr/>
          </p:nvSpPr>
          <p:spPr bwMode="auto">
            <a:xfrm>
              <a:off x="2300" y="4061"/>
              <a:ext cx="3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0</a:t>
              </a:r>
              <a:endParaRPr lang="en-US" altLang="en-US" sz="700"/>
            </a:p>
          </p:txBody>
        </p:sp>
        <p:sp>
          <p:nvSpPr>
            <p:cNvPr id="5448" name="Rectangle 333"/>
            <p:cNvSpPr>
              <a:spLocks noChangeArrowheads="1"/>
            </p:cNvSpPr>
            <p:nvPr/>
          </p:nvSpPr>
          <p:spPr bwMode="auto">
            <a:xfrm>
              <a:off x="2300" y="4213"/>
              <a:ext cx="3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0</a:t>
              </a:r>
              <a:endParaRPr lang="en-US" altLang="en-US" sz="700"/>
            </a:p>
          </p:txBody>
        </p:sp>
        <p:sp>
          <p:nvSpPr>
            <p:cNvPr id="5449" name="Rectangle 334"/>
            <p:cNvSpPr>
              <a:spLocks noChangeArrowheads="1"/>
            </p:cNvSpPr>
            <p:nvPr/>
          </p:nvSpPr>
          <p:spPr bwMode="auto">
            <a:xfrm>
              <a:off x="3018" y="4061"/>
              <a:ext cx="20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75 Miles</a:t>
              </a:r>
              <a:endParaRPr lang="en-US" altLang="en-US" sz="700"/>
            </a:p>
          </p:txBody>
        </p:sp>
        <p:sp>
          <p:nvSpPr>
            <p:cNvPr id="5450" name="Rectangle 335"/>
            <p:cNvSpPr>
              <a:spLocks noChangeArrowheads="1"/>
            </p:cNvSpPr>
            <p:nvPr/>
          </p:nvSpPr>
          <p:spPr bwMode="auto">
            <a:xfrm>
              <a:off x="2736" y="4213"/>
              <a:ext cx="162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700">
                  <a:solidFill>
                    <a:srgbClr val="000000"/>
                  </a:solidFill>
                </a:rPr>
                <a:t>75 KM</a:t>
              </a:r>
              <a:endParaRPr lang="en-US" altLang="en-US" sz="7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68639" y="9778"/>
            <a:ext cx="891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Percent Change in Acres From 2021 to 2022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13780" y="1035720"/>
            <a:ext cx="2553008" cy="2985433"/>
            <a:chOff x="5574030" y="1025991"/>
            <a:chExt cx="2553008" cy="2985433"/>
          </a:xfrm>
        </p:grpSpPr>
        <p:sp>
          <p:nvSpPr>
            <p:cNvPr id="2" name="TextBox 1"/>
            <p:cNvSpPr txBox="1"/>
            <p:nvPr/>
          </p:nvSpPr>
          <p:spPr>
            <a:xfrm>
              <a:off x="6316345" y="1025991"/>
              <a:ext cx="1810693" cy="2985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1200"/>
                </a:spcBef>
              </a:pPr>
              <a:r>
                <a:rPr lang="en-US" sz="1200" dirty="0"/>
                <a:t>&gt;10 % increase  </a:t>
              </a:r>
            </a:p>
            <a:p>
              <a:pPr algn="just">
                <a:spcBef>
                  <a:spcPts val="1200"/>
                </a:spcBef>
              </a:pPr>
              <a:r>
                <a:rPr lang="en-US" sz="1200" dirty="0"/>
                <a:t>6 to 10 % increase </a:t>
              </a:r>
            </a:p>
            <a:p>
              <a:pPr algn="just">
                <a:spcBef>
                  <a:spcPts val="1200"/>
                </a:spcBef>
              </a:pPr>
              <a:r>
                <a:rPr lang="en-US" sz="1200" dirty="0"/>
                <a:t>1 to 5 % increase </a:t>
              </a:r>
            </a:p>
            <a:p>
              <a:pPr algn="just">
                <a:spcBef>
                  <a:spcPts val="1200"/>
                </a:spcBef>
              </a:pPr>
              <a:r>
                <a:rPr lang="en-US" sz="1200" dirty="0"/>
                <a:t>1 to 2.5 % decrease </a:t>
              </a:r>
            </a:p>
            <a:p>
              <a:pPr algn="just">
                <a:spcBef>
                  <a:spcPts val="1200"/>
                </a:spcBef>
              </a:pPr>
              <a:r>
                <a:rPr lang="en-US" sz="1200" dirty="0"/>
                <a:t>2.5 to 5 % decrease </a:t>
              </a:r>
            </a:p>
            <a:p>
              <a:pPr algn="just">
                <a:spcBef>
                  <a:spcPts val="1200"/>
                </a:spcBef>
              </a:pPr>
              <a:r>
                <a:rPr lang="en-US" sz="1200" dirty="0"/>
                <a:t>5 to 10 % decrease </a:t>
              </a:r>
            </a:p>
            <a:p>
              <a:pPr algn="just">
                <a:spcBef>
                  <a:spcPts val="1200"/>
                </a:spcBef>
              </a:pPr>
              <a:r>
                <a:rPr lang="en-US" sz="1200" dirty="0"/>
                <a:t>10 to 20 % decrease</a:t>
              </a:r>
            </a:p>
            <a:p>
              <a:pPr algn="just">
                <a:spcBef>
                  <a:spcPts val="1200"/>
                </a:spcBef>
              </a:pPr>
              <a:r>
                <a:rPr lang="en-US" sz="1200" dirty="0"/>
                <a:t>20 to 30 % decrease</a:t>
              </a:r>
            </a:p>
            <a:p>
              <a:pPr algn="just">
                <a:spcBef>
                  <a:spcPts val="1200"/>
                </a:spcBef>
              </a:pPr>
              <a:r>
                <a:rPr lang="en-US" sz="1200" dirty="0"/>
                <a:t>&gt; 30% decrease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5865812" y="2065239"/>
              <a:ext cx="441325" cy="189793"/>
            </a:xfrm>
            <a:prstGeom prst="roundRect">
              <a:avLst/>
            </a:prstGeom>
            <a:solidFill>
              <a:srgbClr val="FFFF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ounded Rectangle 333"/>
            <p:cNvSpPr/>
            <p:nvPr/>
          </p:nvSpPr>
          <p:spPr>
            <a:xfrm>
              <a:off x="5848032" y="1376822"/>
              <a:ext cx="441325" cy="189793"/>
            </a:xfrm>
            <a:prstGeom prst="roundRect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Rounded Rectangle 334"/>
            <p:cNvSpPr/>
            <p:nvPr/>
          </p:nvSpPr>
          <p:spPr>
            <a:xfrm>
              <a:off x="5863272" y="2390373"/>
              <a:ext cx="441325" cy="189793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Rounded Rectangle 335"/>
            <p:cNvSpPr/>
            <p:nvPr/>
          </p:nvSpPr>
          <p:spPr>
            <a:xfrm>
              <a:off x="5863272" y="2712390"/>
              <a:ext cx="441325" cy="189793"/>
            </a:xfrm>
            <a:prstGeom prst="roundRect">
              <a:avLst/>
            </a:prstGeom>
            <a:solidFill>
              <a:srgbClr val="CC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ounded Rectangle 337"/>
            <p:cNvSpPr/>
            <p:nvPr/>
          </p:nvSpPr>
          <p:spPr>
            <a:xfrm>
              <a:off x="5869305" y="3044776"/>
              <a:ext cx="441325" cy="189793"/>
            </a:xfrm>
            <a:prstGeom prst="roundRect">
              <a:avLst/>
            </a:prstGeom>
            <a:solidFill>
              <a:srgbClr val="A5002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ounded Rectangle 340"/>
            <p:cNvSpPr/>
            <p:nvPr/>
          </p:nvSpPr>
          <p:spPr>
            <a:xfrm>
              <a:off x="5856604" y="1721458"/>
              <a:ext cx="441325" cy="189793"/>
            </a:xfrm>
            <a:prstGeom prst="round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ounded Rectangle 341"/>
            <p:cNvSpPr/>
            <p:nvPr/>
          </p:nvSpPr>
          <p:spPr>
            <a:xfrm>
              <a:off x="5856605" y="1083947"/>
              <a:ext cx="441325" cy="189793"/>
            </a:xfrm>
            <a:prstGeom prst="roundRect">
              <a:avLst/>
            </a:prstGeom>
            <a:solidFill>
              <a:srgbClr val="00B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74030" y="2029390"/>
              <a:ext cx="2299970" cy="95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45" name="Rounded Rectangle 344"/>
            <p:cNvSpPr/>
            <p:nvPr/>
          </p:nvSpPr>
          <p:spPr>
            <a:xfrm>
              <a:off x="5880734" y="3390289"/>
              <a:ext cx="441325" cy="189793"/>
            </a:xfrm>
            <a:prstGeom prst="roundRect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431155" y="614036"/>
            <a:ext cx="326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~9.4% Decrease Statewide</a:t>
            </a:r>
          </a:p>
        </p:txBody>
      </p:sp>
      <p:sp>
        <p:nvSpPr>
          <p:cNvPr id="346" name="Rounded Rectangle 344">
            <a:extLst>
              <a:ext uri="{FF2B5EF4-FFF2-40B4-BE49-F238E27FC236}">
                <a16:creationId xmlns:a16="http://schemas.microsoft.com/office/drawing/2014/main" id="{8D922A02-1B34-4F6C-B1D3-ADAE2F3DA480}"/>
              </a:ext>
            </a:extLst>
          </p:cNvPr>
          <p:cNvSpPr/>
          <p:nvPr/>
        </p:nvSpPr>
        <p:spPr>
          <a:xfrm>
            <a:off x="6424295" y="3751476"/>
            <a:ext cx="441325" cy="189793"/>
          </a:xfrm>
          <a:prstGeom prst="roundRect">
            <a:avLst/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188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5"/>
  <p:tag name="TPOS" val="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08DC18472C1447AD661858BB74AA84" ma:contentTypeVersion="11" ma:contentTypeDescription="Create a new document." ma:contentTypeScope="" ma:versionID="babe4e5577a862f699fd1368a6e78363">
  <xsd:schema xmlns:xsd="http://www.w3.org/2001/XMLSchema" xmlns:xs="http://www.w3.org/2001/XMLSchema" xmlns:p="http://schemas.microsoft.com/office/2006/metadata/properties" xmlns:ns3="97007acf-be60-457e-8bd1-3eca1c808896" targetNamespace="http://schemas.microsoft.com/office/2006/metadata/properties" ma:root="true" ma:fieldsID="729282916a0924f299bb1bc69c09a66a" ns3:_="">
    <xsd:import namespace="97007acf-be60-457e-8bd1-3eca1c8088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007acf-be60-457e-8bd1-3eca1c8088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657AC7-FB50-4346-AC0A-395BEE0368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007acf-be60-457e-8bd1-3eca1c8088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20763D-2B3B-4E7F-B38D-4F06CEBD7F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56FF-8C11-456B-8A71-313E93A2EFF6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97007acf-be60-457e-8bd1-3eca1c808896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664</Words>
  <Application>Microsoft Office PowerPoint</Application>
  <PresentationFormat>On-screen Show (4:3)</PresentationFormat>
  <Paragraphs>528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Default Design</vt:lpstr>
      <vt:lpstr>Change in Acres from 2021 to 2022</vt:lpstr>
      <vt:lpstr>PowerPoint Presentation</vt:lpstr>
      <vt:lpstr>PowerPoint Presentation</vt:lpstr>
      <vt:lpstr>PowerPoint Presentation</vt:lpstr>
    </vt:vector>
  </TitlesOfParts>
  <Company>PresentationMaps.com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Maps with Counties</dc:title>
  <dc:subject>Uniform Base Map Series</dc:subject>
  <dc:creator>smontfort</dc:creator>
  <cp:lastModifiedBy>Burke County</cp:lastModifiedBy>
  <cp:revision>54</cp:revision>
  <cp:lastPrinted>2022-08-18T13:05:55Z</cp:lastPrinted>
  <dcterms:created xsi:type="dcterms:W3CDTF">2008-07-26T21:05:20Z</dcterms:created>
  <dcterms:modified xsi:type="dcterms:W3CDTF">2022-11-28T21:31:44Z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0x010100FB08DC18472C1447AD661858BB74AA84</vt:lpwstr>
  </property>
</Properties>
</file>